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3"/>
  </p:notesMasterIdLst>
  <p:sldIdLst>
    <p:sldId id="334" r:id="rId5"/>
    <p:sldId id="416" r:id="rId6"/>
    <p:sldId id="402" r:id="rId7"/>
    <p:sldId id="409" r:id="rId8"/>
    <p:sldId id="421" r:id="rId9"/>
    <p:sldId id="417" r:id="rId10"/>
    <p:sldId id="418" r:id="rId11"/>
    <p:sldId id="419" r:id="rId12"/>
    <p:sldId id="468" r:id="rId13"/>
    <p:sldId id="469" r:id="rId14"/>
    <p:sldId id="448" r:id="rId15"/>
    <p:sldId id="433" r:id="rId16"/>
    <p:sldId id="476" r:id="rId17"/>
    <p:sldId id="432" r:id="rId18"/>
    <p:sldId id="427" r:id="rId19"/>
    <p:sldId id="454" r:id="rId20"/>
    <p:sldId id="478" r:id="rId21"/>
    <p:sldId id="483" r:id="rId22"/>
    <p:sldId id="484" r:id="rId23"/>
    <p:sldId id="407" r:id="rId24"/>
    <p:sldId id="391" r:id="rId25"/>
    <p:sldId id="450" r:id="rId26"/>
    <p:sldId id="453" r:id="rId27"/>
    <p:sldId id="471" r:id="rId28"/>
    <p:sldId id="451" r:id="rId29"/>
    <p:sldId id="473" r:id="rId30"/>
    <p:sldId id="474" r:id="rId31"/>
    <p:sldId id="485" r:id="rId32"/>
    <p:sldId id="449" r:id="rId33"/>
    <p:sldId id="459" r:id="rId34"/>
    <p:sldId id="463" r:id="rId35"/>
    <p:sldId id="465" r:id="rId36"/>
    <p:sldId id="470" r:id="rId37"/>
    <p:sldId id="467" r:id="rId38"/>
    <p:sldId id="472" r:id="rId39"/>
    <p:sldId id="279" r:id="rId40"/>
    <p:sldId id="420" r:id="rId41"/>
    <p:sldId id="396" r:id="rId42"/>
    <p:sldId id="447" r:id="rId43"/>
    <p:sldId id="442" r:id="rId44"/>
    <p:sldId id="477" r:id="rId45"/>
    <p:sldId id="444" r:id="rId46"/>
    <p:sldId id="440" r:id="rId47"/>
    <p:sldId id="441" r:id="rId48"/>
    <p:sldId id="415" r:id="rId49"/>
    <p:sldId id="480" r:id="rId50"/>
    <p:sldId id="482" r:id="rId51"/>
    <p:sldId id="481" r:id="rId52"/>
    <p:sldId id="479" r:id="rId53"/>
    <p:sldId id="400" r:id="rId54"/>
    <p:sldId id="385" r:id="rId55"/>
    <p:sldId id="404" r:id="rId56"/>
    <p:sldId id="399" r:id="rId57"/>
    <p:sldId id="398" r:id="rId58"/>
    <p:sldId id="397" r:id="rId59"/>
    <p:sldId id="336" r:id="rId60"/>
    <p:sldId id="320" r:id="rId61"/>
    <p:sldId id="383" r:id="rId62"/>
    <p:sldId id="410" r:id="rId63"/>
    <p:sldId id="411" r:id="rId64"/>
    <p:sldId id="394" r:id="rId65"/>
    <p:sldId id="403" r:id="rId66"/>
    <p:sldId id="313" r:id="rId67"/>
    <p:sldId id="335" r:id="rId68"/>
    <p:sldId id="337" r:id="rId69"/>
    <p:sldId id="374" r:id="rId70"/>
    <p:sldId id="269" r:id="rId71"/>
    <p:sldId id="311" r:id="rId72"/>
    <p:sldId id="380" r:id="rId73"/>
    <p:sldId id="375" r:id="rId74"/>
    <p:sldId id="378" r:id="rId75"/>
    <p:sldId id="384" r:id="rId76"/>
    <p:sldId id="300" r:id="rId77"/>
    <p:sldId id="301" r:id="rId78"/>
    <p:sldId id="381" r:id="rId79"/>
    <p:sldId id="286" r:id="rId80"/>
    <p:sldId id="283" r:id="rId81"/>
    <p:sldId id="287" r:id="rId82"/>
    <p:sldId id="369" r:id="rId83"/>
    <p:sldId id="271" r:id="rId84"/>
    <p:sldId id="273" r:id="rId85"/>
    <p:sldId id="270" r:id="rId86"/>
    <p:sldId id="304" r:id="rId87"/>
    <p:sldId id="293" r:id="rId88"/>
    <p:sldId id="321" r:id="rId89"/>
    <p:sldId id="294" r:id="rId90"/>
    <p:sldId id="371" r:id="rId91"/>
    <p:sldId id="295" r:id="rId92"/>
    <p:sldId id="296" r:id="rId93"/>
    <p:sldId id="272" r:id="rId94"/>
    <p:sldId id="305" r:id="rId95"/>
    <p:sldId id="314" r:id="rId96"/>
    <p:sldId id="306" r:id="rId97"/>
    <p:sldId id="330" r:id="rId98"/>
    <p:sldId id="331" r:id="rId99"/>
    <p:sldId id="332" r:id="rId100"/>
    <p:sldId id="370" r:id="rId101"/>
    <p:sldId id="333"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735135-A7E8-9421-3319-744133125488}" name="Widya Tantiya YUTIKA" initials="WTY" userId="S::widyayutika.2021@mitb.smu.edu.sg::537d30cc-09ff-44ed-8954-950470b5c5bd" providerId="AD"/>
  <p188:author id="{DD555A40-3C85-CAB4-E865-76D3DC4A9EBD}" name="Gladwin LAM Yu Hay" initials="" userId="S::gladwin.lam.2022@mitb.smu.edu.sg::f75e75b5-caeb-4841-acb2-b15bac284300" providerId="AD"/>
  <p188:author id="{97B09597-319B-8AF3-7BA2-8ED5A2E73CC3}" name="CHEN Yiman" initials="" userId="S::yiman.chen.2022@mitb.smu.edu.sg::6173559f-2d0a-408e-aa08-9246000d4d7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2E9DF"/>
    <a:srgbClr val="5C5854"/>
    <a:srgbClr val="E6DCCE"/>
    <a:srgbClr val="EFE8DE"/>
    <a:srgbClr val="E3DACA"/>
    <a:srgbClr val="F7F7F7"/>
    <a:srgbClr val="E9E6E4"/>
    <a:srgbClr val="B1B3B5"/>
    <a:srgbClr val="FF7C80"/>
    <a:srgbClr val="B8C0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819CD3-A02F-49AB-B5AF-5F9DED406E54}" v="1243" dt="2023-10-31T12:21:44.546"/>
    <p1510:client id="{38D867DD-0163-2B42-9C9B-45D204E11E9F}" v="5780" dt="2023-10-31T12:14:11.253"/>
    <p1510:client id="{81E8C2CB-33D8-4556-A3A4-FFD78221DB07}" v="10509" dt="2023-11-01T04:45:11.325"/>
    <p1510:client id="{986C40C9-103B-4A64-8CDB-FF1A2AF65123}" v="1228" dt="2023-10-31T08:50:54.961"/>
    <p1510:client id="{CECCBF4B-F2F0-D74A-97F6-06391368B7E6}" v="1858" dt="2023-10-31T12:19:03.557"/>
    <p1510:client id="{E0685DAC-875C-4D7E-856B-CC8D50178579}" v="9231" dt="2023-10-31T12:59:18.1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dya Tantiya YUTIKA" userId="S::widyayutika.2021@mitb.smu.edu.sg::537d30cc-09ff-44ed-8954-950470b5c5bd" providerId="AD" clId="Web-{35373A55-E238-4456-9911-4E76F1E172FD}"/>
    <pc:docChg chg="modSld">
      <pc:chgData name="Widya Tantiya YUTIKA" userId="S::widyayutika.2021@mitb.smu.edu.sg::537d30cc-09ff-44ed-8954-950470b5c5bd" providerId="AD" clId="Web-{35373A55-E238-4456-9911-4E76F1E172FD}" dt="2023-09-17T02:42:14.113" v="68" actId="20577"/>
      <pc:docMkLst>
        <pc:docMk/>
      </pc:docMkLst>
      <pc:sldChg chg="addSp delSp modSp">
        <pc:chgData name="Widya Tantiya YUTIKA" userId="S::widyayutika.2021@mitb.smu.edu.sg::537d30cc-09ff-44ed-8954-950470b5c5bd" providerId="AD" clId="Web-{35373A55-E238-4456-9911-4E76F1E172FD}" dt="2023-09-17T01:10:26.994" v="66" actId="20577"/>
        <pc:sldMkLst>
          <pc:docMk/>
          <pc:sldMk cId="2077280651" sldId="266"/>
        </pc:sldMkLst>
        <pc:spChg chg="mod">
          <ac:chgData name="Widya Tantiya YUTIKA" userId="S::widyayutika.2021@mitb.smu.edu.sg::537d30cc-09ff-44ed-8954-950470b5c5bd" providerId="AD" clId="Web-{35373A55-E238-4456-9911-4E76F1E172FD}" dt="2023-09-17T01:10:26.994" v="66" actId="20577"/>
          <ac:spMkLst>
            <pc:docMk/>
            <pc:sldMk cId="2077280651" sldId="266"/>
            <ac:spMk id="4" creationId="{DC726C85-5582-B66F-1BBA-04C321A264AD}"/>
          </ac:spMkLst>
        </pc:spChg>
        <pc:spChg chg="add mod">
          <ac:chgData name="Widya Tantiya YUTIKA" userId="S::widyayutika.2021@mitb.smu.edu.sg::537d30cc-09ff-44ed-8954-950470b5c5bd" providerId="AD" clId="Web-{35373A55-E238-4456-9911-4E76F1E172FD}" dt="2023-09-17T01:05:33.471" v="54" actId="20577"/>
          <ac:spMkLst>
            <pc:docMk/>
            <pc:sldMk cId="2077280651" sldId="266"/>
            <ac:spMk id="6" creationId="{2E63C5F6-ACA7-744F-9FA5-DC9C45EFD148}"/>
          </ac:spMkLst>
        </pc:spChg>
        <pc:spChg chg="mod">
          <ac:chgData name="Widya Tantiya YUTIKA" userId="S::widyayutika.2021@mitb.smu.edu.sg::537d30cc-09ff-44ed-8954-950470b5c5bd" providerId="AD" clId="Web-{35373A55-E238-4456-9911-4E76F1E172FD}" dt="2023-09-17T00:58:55.681" v="37" actId="1076"/>
          <ac:spMkLst>
            <pc:docMk/>
            <pc:sldMk cId="2077280651" sldId="266"/>
            <ac:spMk id="164" creationId="{94A02A9E-BB08-9F7C-E1BC-D5DCEA0E4696}"/>
          </ac:spMkLst>
        </pc:spChg>
        <pc:spChg chg="mod">
          <ac:chgData name="Widya Tantiya YUTIKA" userId="S::widyayutika.2021@mitb.smu.edu.sg::537d30cc-09ff-44ed-8954-950470b5c5bd" providerId="AD" clId="Web-{35373A55-E238-4456-9911-4E76F1E172FD}" dt="2023-09-17T00:58:55.681" v="39" actId="1076"/>
          <ac:spMkLst>
            <pc:docMk/>
            <pc:sldMk cId="2077280651" sldId="266"/>
            <ac:spMk id="174" creationId="{1166353B-6B18-542B-FEF5-A6E0C13A038D}"/>
          </ac:spMkLst>
        </pc:spChg>
        <pc:grpChg chg="add mod">
          <ac:chgData name="Widya Tantiya YUTIKA" userId="S::widyayutika.2021@mitb.smu.edu.sg::537d30cc-09ff-44ed-8954-950470b5c5bd" providerId="AD" clId="Web-{35373A55-E238-4456-9911-4E76F1E172FD}" dt="2023-09-17T01:05:38.815" v="56" actId="1076"/>
          <ac:grpSpMkLst>
            <pc:docMk/>
            <pc:sldMk cId="2077280651" sldId="266"/>
            <ac:grpSpMk id="3" creationId="{651DC5A8-7CFF-BF8B-71ED-5D27515836DE}"/>
          </ac:grpSpMkLst>
        </pc:grpChg>
        <pc:grpChg chg="mod">
          <ac:chgData name="Widya Tantiya YUTIKA" userId="S::widyayutika.2021@mitb.smu.edu.sg::537d30cc-09ff-44ed-8954-950470b5c5bd" providerId="AD" clId="Web-{35373A55-E238-4456-9911-4E76F1E172FD}" dt="2023-09-17T00:58:55.681" v="36" actId="1076"/>
          <ac:grpSpMkLst>
            <pc:docMk/>
            <pc:sldMk cId="2077280651" sldId="266"/>
            <ac:grpSpMk id="151" creationId="{D9E07568-7E1E-9D4C-3CEA-BD170A396AA0}"/>
          </ac:grpSpMkLst>
        </pc:grpChg>
        <pc:grpChg chg="mod">
          <ac:chgData name="Widya Tantiya YUTIKA" userId="S::widyayutika.2021@mitb.smu.edu.sg::537d30cc-09ff-44ed-8954-950470b5c5bd" providerId="AD" clId="Web-{35373A55-E238-4456-9911-4E76F1E172FD}" dt="2023-09-17T00:58:55.681" v="38" actId="1076"/>
          <ac:grpSpMkLst>
            <pc:docMk/>
            <pc:sldMk cId="2077280651" sldId="266"/>
            <ac:grpSpMk id="171" creationId="{46B17792-DEE1-6B0F-C445-F92EDEFAF4D7}"/>
          </ac:grpSpMkLst>
        </pc:grpChg>
        <pc:picChg chg="add del mod">
          <ac:chgData name="Widya Tantiya YUTIKA" userId="S::widyayutika.2021@mitb.smu.edu.sg::537d30cc-09ff-44ed-8954-950470b5c5bd" providerId="AD" clId="Web-{35373A55-E238-4456-9911-4E76F1E172FD}" dt="2023-09-17T00:58:06.462" v="11"/>
          <ac:picMkLst>
            <pc:docMk/>
            <pc:sldMk cId="2077280651" sldId="266"/>
            <ac:picMk id="2" creationId="{1D9718FE-1CDF-E53F-E08E-1E972373823D}"/>
          </ac:picMkLst>
        </pc:picChg>
        <pc:picChg chg="add mod">
          <ac:chgData name="Widya Tantiya YUTIKA" userId="S::widyayutika.2021@mitb.smu.edu.sg::537d30cc-09ff-44ed-8954-950470b5c5bd" providerId="AD" clId="Web-{35373A55-E238-4456-9911-4E76F1E172FD}" dt="2023-09-17T01:08:33.554" v="64" actId="1076"/>
          <ac:picMkLst>
            <pc:docMk/>
            <pc:sldMk cId="2077280651" sldId="266"/>
            <ac:picMk id="7" creationId="{0B03EAA6-4A5D-6ABF-CD23-3912A5F51BEF}"/>
          </ac:picMkLst>
        </pc:picChg>
      </pc:sldChg>
      <pc:sldChg chg="addSp delSp modSp">
        <pc:chgData name="Widya Tantiya YUTIKA" userId="S::widyayutika.2021@mitb.smu.edu.sg::537d30cc-09ff-44ed-8954-950470b5c5bd" providerId="AD" clId="Web-{35373A55-E238-4456-9911-4E76F1E172FD}" dt="2023-09-17T00:57:23.851" v="9" actId="20577"/>
        <pc:sldMkLst>
          <pc:docMk/>
          <pc:sldMk cId="3899275436" sldId="297"/>
        </pc:sldMkLst>
        <pc:spChg chg="mod">
          <ac:chgData name="Widya Tantiya YUTIKA" userId="S::widyayutika.2021@mitb.smu.edu.sg::537d30cc-09ff-44ed-8954-950470b5c5bd" providerId="AD" clId="Web-{35373A55-E238-4456-9911-4E76F1E172FD}" dt="2023-09-17T00:57:23.851" v="9" actId="20577"/>
          <ac:spMkLst>
            <pc:docMk/>
            <pc:sldMk cId="3899275436" sldId="297"/>
            <ac:spMk id="2" creationId="{FFFB7323-063C-42E1-7B17-C9E1928919D8}"/>
          </ac:spMkLst>
        </pc:spChg>
        <pc:spChg chg="del mod">
          <ac:chgData name="Widya Tantiya YUTIKA" userId="S::widyayutika.2021@mitb.smu.edu.sg::537d30cc-09ff-44ed-8954-950470b5c5bd" providerId="AD" clId="Web-{35373A55-E238-4456-9911-4E76F1E172FD}" dt="2023-09-17T00:56:03.444" v="1"/>
          <ac:spMkLst>
            <pc:docMk/>
            <pc:sldMk cId="3899275436" sldId="297"/>
            <ac:spMk id="3" creationId="{292437F5-696C-9A80-FFFA-47C261DD7CFA}"/>
          </ac:spMkLst>
        </pc:spChg>
        <pc:spChg chg="add del mod">
          <ac:chgData name="Widya Tantiya YUTIKA" userId="S::widyayutika.2021@mitb.smu.edu.sg::537d30cc-09ff-44ed-8954-950470b5c5bd" providerId="AD" clId="Web-{35373A55-E238-4456-9911-4E76F1E172FD}" dt="2023-09-17T00:56:53.054" v="4"/>
          <ac:spMkLst>
            <pc:docMk/>
            <pc:sldMk cId="3899275436" sldId="297"/>
            <ac:spMk id="6" creationId="{ECD4C09E-2ED3-3E93-417B-405ACB8360F6}"/>
          </ac:spMkLst>
        </pc:spChg>
        <pc:picChg chg="add del mod ord">
          <ac:chgData name="Widya Tantiya YUTIKA" userId="S::widyayutika.2021@mitb.smu.edu.sg::537d30cc-09ff-44ed-8954-950470b5c5bd" providerId="AD" clId="Web-{35373A55-E238-4456-9911-4E76F1E172FD}" dt="2023-09-17T00:56:51.116" v="3"/>
          <ac:picMkLst>
            <pc:docMk/>
            <pc:sldMk cId="3899275436" sldId="297"/>
            <ac:picMk id="4" creationId="{1E570ED3-3803-9EB9-54FA-9C19BF401487}"/>
          </ac:picMkLst>
        </pc:picChg>
        <pc:picChg chg="add mod ord">
          <ac:chgData name="Widya Tantiya YUTIKA" userId="S::widyayutika.2021@mitb.smu.edu.sg::537d30cc-09ff-44ed-8954-950470b5c5bd" providerId="AD" clId="Web-{35373A55-E238-4456-9911-4E76F1E172FD}" dt="2023-09-17T00:56:58.960" v="5" actId="1076"/>
          <ac:picMkLst>
            <pc:docMk/>
            <pc:sldMk cId="3899275436" sldId="297"/>
            <ac:picMk id="7" creationId="{0719974A-B33A-4783-F469-3AB7586487CA}"/>
          </ac:picMkLst>
        </pc:picChg>
      </pc:sldChg>
      <pc:sldChg chg="modSp">
        <pc:chgData name="Widya Tantiya YUTIKA" userId="S::widyayutika.2021@mitb.smu.edu.sg::537d30cc-09ff-44ed-8954-950470b5c5bd" providerId="AD" clId="Web-{35373A55-E238-4456-9911-4E76F1E172FD}" dt="2023-09-17T02:42:14.113" v="68" actId="20577"/>
        <pc:sldMkLst>
          <pc:docMk/>
          <pc:sldMk cId="3900534492" sldId="303"/>
        </pc:sldMkLst>
        <pc:spChg chg="mod">
          <ac:chgData name="Widya Tantiya YUTIKA" userId="S::widyayutika.2021@mitb.smu.edu.sg::537d30cc-09ff-44ed-8954-950470b5c5bd" providerId="AD" clId="Web-{35373A55-E238-4456-9911-4E76F1E172FD}" dt="2023-09-17T02:42:14.113" v="68" actId="20577"/>
          <ac:spMkLst>
            <pc:docMk/>
            <pc:sldMk cId="3900534492" sldId="303"/>
            <ac:spMk id="15" creationId="{ADC6CEAA-D245-574F-CFAF-FFE68ADCB87F}"/>
          </ac:spMkLst>
        </pc:spChg>
      </pc:sldChg>
    </pc:docChg>
  </pc:docChgLst>
  <pc:docChgLst>
    <pc:chgData name="KYAW Zaw Lwin" userId="S::zlkyaw.2022@mitb.smu.edu.sg::0491f4c3-8e3b-4ab5-8d03-930d7544f182" providerId="AD" clId="Web-{D65426F0-55DA-4F54-B530-ACD3E8CFC5D9}"/>
    <pc:docChg chg="modSld sldOrd">
      <pc:chgData name="KYAW Zaw Lwin" userId="S::zlkyaw.2022@mitb.smu.edu.sg::0491f4c3-8e3b-4ab5-8d03-930d7544f182" providerId="AD" clId="Web-{D65426F0-55DA-4F54-B530-ACD3E8CFC5D9}" dt="2023-10-29T15:55:39.046" v="747"/>
      <pc:docMkLst>
        <pc:docMk/>
      </pc:docMkLst>
      <pc:sldChg chg="addSp delSp modSp ord modNotes">
        <pc:chgData name="KYAW Zaw Lwin" userId="S::zlkyaw.2022@mitb.smu.edu.sg::0491f4c3-8e3b-4ab5-8d03-930d7544f182" providerId="AD" clId="Web-{D65426F0-55DA-4F54-B530-ACD3E8CFC5D9}" dt="2023-10-29T14:52:24.677" v="738" actId="1076"/>
        <pc:sldMkLst>
          <pc:docMk/>
          <pc:sldMk cId="2313848947" sldId="427"/>
        </pc:sldMkLst>
        <pc:spChg chg="mod">
          <ac:chgData name="KYAW Zaw Lwin" userId="S::zlkyaw.2022@mitb.smu.edu.sg::0491f4c3-8e3b-4ab5-8d03-930d7544f182" providerId="AD" clId="Web-{D65426F0-55DA-4F54-B530-ACD3E8CFC5D9}" dt="2023-10-29T12:21:38.146" v="62" actId="20577"/>
          <ac:spMkLst>
            <pc:docMk/>
            <pc:sldMk cId="2313848947" sldId="427"/>
            <ac:spMk id="13" creationId="{6873EDD9-C3CD-F026-BEE5-D32D33B210D1}"/>
          </ac:spMkLst>
        </pc:spChg>
        <pc:graphicFrameChg chg="mod modGraphic">
          <ac:chgData name="KYAW Zaw Lwin" userId="S::zlkyaw.2022@mitb.smu.edu.sg::0491f4c3-8e3b-4ab5-8d03-930d7544f182" providerId="AD" clId="Web-{D65426F0-55DA-4F54-B530-ACD3E8CFC5D9}" dt="2023-10-29T12:28:50.848" v="437" actId="1076"/>
          <ac:graphicFrameMkLst>
            <pc:docMk/>
            <pc:sldMk cId="2313848947" sldId="427"/>
            <ac:graphicFrameMk id="9" creationId="{C4CC62C3-6110-64A9-BE94-5BEA1A41662C}"/>
          </ac:graphicFrameMkLst>
        </pc:graphicFrameChg>
        <pc:picChg chg="add del mod">
          <ac:chgData name="KYAW Zaw Lwin" userId="S::zlkyaw.2022@mitb.smu.edu.sg::0491f4c3-8e3b-4ab5-8d03-930d7544f182" providerId="AD" clId="Web-{D65426F0-55DA-4F54-B530-ACD3E8CFC5D9}" dt="2023-10-29T12:25:56.045" v="417"/>
          <ac:picMkLst>
            <pc:docMk/>
            <pc:sldMk cId="2313848947" sldId="427"/>
            <ac:picMk id="2" creationId="{ABBDD461-4E28-6549-3488-B083D0691E94}"/>
          </ac:picMkLst>
        </pc:picChg>
        <pc:picChg chg="add mod">
          <ac:chgData name="KYAW Zaw Lwin" userId="S::zlkyaw.2022@mitb.smu.edu.sg::0491f4c3-8e3b-4ab5-8d03-930d7544f182" providerId="AD" clId="Web-{D65426F0-55DA-4F54-B530-ACD3E8CFC5D9}" dt="2023-10-29T14:52:24.677" v="738" actId="1076"/>
          <ac:picMkLst>
            <pc:docMk/>
            <pc:sldMk cId="2313848947" sldId="427"/>
            <ac:picMk id="3" creationId="{C9BA5DE1-91DD-1316-7DBB-E25F66678053}"/>
          </ac:picMkLst>
        </pc:picChg>
        <pc:picChg chg="add mod">
          <ac:chgData name="KYAW Zaw Lwin" userId="S::zlkyaw.2022@mitb.smu.edu.sg::0491f4c3-8e3b-4ab5-8d03-930d7544f182" providerId="AD" clId="Web-{D65426F0-55DA-4F54-B530-ACD3E8CFC5D9}" dt="2023-10-29T14:52:22.005" v="737" actId="1076"/>
          <ac:picMkLst>
            <pc:docMk/>
            <pc:sldMk cId="2313848947" sldId="427"/>
            <ac:picMk id="4" creationId="{91D164FF-3C61-1476-E631-4A46FA5B9E6B}"/>
          </ac:picMkLst>
        </pc:picChg>
        <pc:picChg chg="add mod">
          <ac:chgData name="KYAW Zaw Lwin" userId="S::zlkyaw.2022@mitb.smu.edu.sg::0491f4c3-8e3b-4ab5-8d03-930d7544f182" providerId="AD" clId="Web-{D65426F0-55DA-4F54-B530-ACD3E8CFC5D9}" dt="2023-10-29T12:27:45.705" v="429" actId="1076"/>
          <ac:picMkLst>
            <pc:docMk/>
            <pc:sldMk cId="2313848947" sldId="427"/>
            <ac:picMk id="7" creationId="{3C1B0DCC-8004-F7A9-9C94-75B8A3CF545A}"/>
          </ac:picMkLst>
        </pc:picChg>
        <pc:picChg chg="del">
          <ac:chgData name="KYAW Zaw Lwin" userId="S::zlkyaw.2022@mitb.smu.edu.sg::0491f4c3-8e3b-4ab5-8d03-930d7544f182" providerId="AD" clId="Web-{D65426F0-55DA-4F54-B530-ACD3E8CFC5D9}" dt="2023-10-29T14:52:19.145" v="736"/>
          <ac:picMkLst>
            <pc:docMk/>
            <pc:sldMk cId="2313848947" sldId="427"/>
            <ac:picMk id="10" creationId="{922F951C-9E22-21A5-52B9-B86468FA8DC5}"/>
          </ac:picMkLst>
        </pc:picChg>
      </pc:sldChg>
      <pc:sldChg chg="modSp ord modNotes">
        <pc:chgData name="KYAW Zaw Lwin" userId="S::zlkyaw.2022@mitb.smu.edu.sg::0491f4c3-8e3b-4ab5-8d03-930d7544f182" providerId="AD" clId="Web-{D65426F0-55DA-4F54-B530-ACD3E8CFC5D9}" dt="2023-10-29T15:55:39.046" v="747"/>
        <pc:sldMkLst>
          <pc:docMk/>
          <pc:sldMk cId="419699325" sldId="432"/>
        </pc:sldMkLst>
        <pc:graphicFrameChg chg="mod modGraphic">
          <ac:chgData name="KYAW Zaw Lwin" userId="S::zlkyaw.2022@mitb.smu.edu.sg::0491f4c3-8e3b-4ab5-8d03-930d7544f182" providerId="AD" clId="Web-{D65426F0-55DA-4F54-B530-ACD3E8CFC5D9}" dt="2023-10-29T14:30:43.461" v="482"/>
          <ac:graphicFrameMkLst>
            <pc:docMk/>
            <pc:sldMk cId="419699325" sldId="432"/>
            <ac:graphicFrameMk id="7" creationId="{E49638A6-0F08-4B79-3D99-79BC49F5D580}"/>
          </ac:graphicFrameMkLst>
        </pc:graphicFrameChg>
      </pc:sldChg>
      <pc:sldChg chg="modSp ord modNotes">
        <pc:chgData name="KYAW Zaw Lwin" userId="S::zlkyaw.2022@mitb.smu.edu.sg::0491f4c3-8e3b-4ab5-8d03-930d7544f182" providerId="AD" clId="Web-{D65426F0-55DA-4F54-B530-ACD3E8CFC5D9}" dt="2023-10-29T15:55:35.187" v="744"/>
        <pc:sldMkLst>
          <pc:docMk/>
          <pc:sldMk cId="2990983237" sldId="433"/>
        </pc:sldMkLst>
        <pc:graphicFrameChg chg="mod modGraphic">
          <ac:chgData name="KYAW Zaw Lwin" userId="S::zlkyaw.2022@mitb.smu.edu.sg::0491f4c3-8e3b-4ab5-8d03-930d7544f182" providerId="AD" clId="Web-{D65426F0-55DA-4F54-B530-ACD3E8CFC5D9}" dt="2023-10-29T12:28:25.222" v="436"/>
          <ac:graphicFrameMkLst>
            <pc:docMk/>
            <pc:sldMk cId="2990983237" sldId="433"/>
            <ac:graphicFrameMk id="7" creationId="{4ABD72FB-7D37-8726-D19F-AE16D9949AFD}"/>
          </ac:graphicFrameMkLst>
        </pc:graphicFrameChg>
      </pc:sldChg>
      <pc:sldChg chg="modSp modNotes">
        <pc:chgData name="KYAW Zaw Lwin" userId="S::zlkyaw.2022@mitb.smu.edu.sg::0491f4c3-8e3b-4ab5-8d03-930d7544f182" providerId="AD" clId="Web-{D65426F0-55DA-4F54-B530-ACD3E8CFC5D9}" dt="2023-10-29T14:37:12.911" v="596" actId="20577"/>
        <pc:sldMkLst>
          <pc:docMk/>
          <pc:sldMk cId="2105028922" sldId="448"/>
        </pc:sldMkLst>
        <pc:spChg chg="mod">
          <ac:chgData name="KYAW Zaw Lwin" userId="S::zlkyaw.2022@mitb.smu.edu.sg::0491f4c3-8e3b-4ab5-8d03-930d7544f182" providerId="AD" clId="Web-{D65426F0-55DA-4F54-B530-ACD3E8CFC5D9}" dt="2023-10-29T14:37:12.911" v="596" actId="20577"/>
          <ac:spMkLst>
            <pc:docMk/>
            <pc:sldMk cId="2105028922" sldId="448"/>
            <ac:spMk id="3" creationId="{349A424D-D2FA-E888-809B-ABA308C67721}"/>
          </ac:spMkLst>
        </pc:spChg>
      </pc:sldChg>
    </pc:docChg>
  </pc:docChgLst>
  <pc:docChgLst>
    <pc:chgData name="Widya Tantiya YUTIKA" userId="S::widyayutika.2021@mitb.smu.edu.sg::537d30cc-09ff-44ed-8954-950470b5c5bd" providerId="AD" clId="Web-{835E55C0-4E95-4D24-B17C-783111F9B16A}"/>
    <pc:docChg chg="addSld delSld modSld sldOrd">
      <pc:chgData name="Widya Tantiya YUTIKA" userId="S::widyayutika.2021@mitb.smu.edu.sg::537d30cc-09ff-44ed-8954-950470b5c5bd" providerId="AD" clId="Web-{835E55C0-4E95-4D24-B17C-783111F9B16A}" dt="2023-10-27T03:28:56.281" v="45" actId="20577"/>
      <pc:docMkLst>
        <pc:docMk/>
      </pc:docMkLst>
      <pc:sldChg chg="delSp modSp ord">
        <pc:chgData name="Widya Tantiya YUTIKA" userId="S::widyayutika.2021@mitb.smu.edu.sg::537d30cc-09ff-44ed-8954-950470b5c5bd" providerId="AD" clId="Web-{835E55C0-4E95-4D24-B17C-783111F9B16A}" dt="2023-10-27T03:28:50.265" v="40" actId="20577"/>
        <pc:sldMkLst>
          <pc:docMk/>
          <pc:sldMk cId="698525456" sldId="387"/>
        </pc:sldMkLst>
        <pc:spChg chg="del">
          <ac:chgData name="Widya Tantiya YUTIKA" userId="S::widyayutika.2021@mitb.smu.edu.sg::537d30cc-09ff-44ed-8954-950470b5c5bd" providerId="AD" clId="Web-{835E55C0-4E95-4D24-B17C-783111F9B16A}" dt="2023-10-27T03:12:07.700" v="26"/>
          <ac:spMkLst>
            <pc:docMk/>
            <pc:sldMk cId="698525456" sldId="387"/>
            <ac:spMk id="8" creationId="{6FD825BB-E00B-4255-A4D6-FFDFEB362D3B}"/>
          </ac:spMkLst>
        </pc:spChg>
        <pc:spChg chg="mod">
          <ac:chgData name="Widya Tantiya YUTIKA" userId="S::widyayutika.2021@mitb.smu.edu.sg::537d30cc-09ff-44ed-8954-950470b5c5bd" providerId="AD" clId="Web-{835E55C0-4E95-4D24-B17C-783111F9B16A}" dt="2023-10-27T03:28:50.265" v="40" actId="20577"/>
          <ac:spMkLst>
            <pc:docMk/>
            <pc:sldMk cId="698525456" sldId="387"/>
            <ac:spMk id="9" creationId="{C8DCF010-1E17-60AD-789F-2FE149595D11}"/>
          </ac:spMkLst>
        </pc:spChg>
      </pc:sldChg>
      <pc:sldChg chg="delSp add replId">
        <pc:chgData name="Widya Tantiya YUTIKA" userId="S::widyayutika.2021@mitb.smu.edu.sg::537d30cc-09ff-44ed-8954-950470b5c5bd" providerId="AD" clId="Web-{835E55C0-4E95-4D24-B17C-783111F9B16A}" dt="2023-10-27T03:12:22.356" v="29"/>
        <pc:sldMkLst>
          <pc:docMk/>
          <pc:sldMk cId="159083916" sldId="391"/>
        </pc:sldMkLst>
        <pc:spChg chg="del">
          <ac:chgData name="Widya Tantiya YUTIKA" userId="S::widyayutika.2021@mitb.smu.edu.sg::537d30cc-09ff-44ed-8954-950470b5c5bd" providerId="AD" clId="Web-{835E55C0-4E95-4D24-B17C-783111F9B16A}" dt="2023-10-27T03:12:22.356" v="29"/>
          <ac:spMkLst>
            <pc:docMk/>
            <pc:sldMk cId="159083916" sldId="391"/>
            <ac:spMk id="9" creationId="{C8DCF010-1E17-60AD-789F-2FE149595D11}"/>
          </ac:spMkLst>
        </pc:spChg>
      </pc:sldChg>
      <pc:sldChg chg="new add del">
        <pc:chgData name="Widya Tantiya YUTIKA" userId="S::widyayutika.2021@mitb.smu.edu.sg::537d30cc-09ff-44ed-8954-950470b5c5bd" providerId="AD" clId="Web-{835E55C0-4E95-4D24-B17C-783111F9B16A}" dt="2023-10-27T03:28:41.093" v="38"/>
        <pc:sldMkLst>
          <pc:docMk/>
          <pc:sldMk cId="3233455035" sldId="392"/>
        </pc:sldMkLst>
      </pc:sldChg>
      <pc:sldChg chg="modSp add replId">
        <pc:chgData name="Widya Tantiya YUTIKA" userId="S::widyayutika.2021@mitb.smu.edu.sg::537d30cc-09ff-44ed-8954-950470b5c5bd" providerId="AD" clId="Web-{835E55C0-4E95-4D24-B17C-783111F9B16A}" dt="2023-10-27T03:28:56.281" v="45" actId="20577"/>
        <pc:sldMkLst>
          <pc:docMk/>
          <pc:sldMk cId="2119850797" sldId="393"/>
        </pc:sldMkLst>
        <pc:spChg chg="mod">
          <ac:chgData name="Widya Tantiya YUTIKA" userId="S::widyayutika.2021@mitb.smu.edu.sg::537d30cc-09ff-44ed-8954-950470b5c5bd" providerId="AD" clId="Web-{835E55C0-4E95-4D24-B17C-783111F9B16A}" dt="2023-10-27T03:28:56.281" v="45" actId="20577"/>
          <ac:spMkLst>
            <pc:docMk/>
            <pc:sldMk cId="2119850797" sldId="393"/>
            <ac:spMk id="9" creationId="{C8DCF010-1E17-60AD-789F-2FE149595D11}"/>
          </ac:spMkLst>
        </pc:spChg>
      </pc:sldChg>
    </pc:docChg>
  </pc:docChgLst>
  <pc:docChgLst>
    <pc:chgData name="KYAW Zaw Lwin" userId="S::zlkyaw.2022@mitb.smu.edu.sg::0491f4c3-8e3b-4ab5-8d03-930d7544f182" providerId="AD" clId="Web-{ED337A38-4877-4127-8AC6-67F53CBE5DC3}"/>
    <pc:docChg chg="addSld delSld modSld">
      <pc:chgData name="KYAW Zaw Lwin" userId="S::zlkyaw.2022@mitb.smu.edu.sg::0491f4c3-8e3b-4ab5-8d03-930d7544f182" providerId="AD" clId="Web-{ED337A38-4877-4127-8AC6-67F53CBE5DC3}" dt="2023-10-29T12:15:32.422" v="534" actId="1076"/>
      <pc:docMkLst>
        <pc:docMk/>
      </pc:docMkLst>
      <pc:sldChg chg="del">
        <pc:chgData name="KYAW Zaw Lwin" userId="S::zlkyaw.2022@mitb.smu.edu.sg::0491f4c3-8e3b-4ab5-8d03-930d7544f182" providerId="AD" clId="Web-{ED337A38-4877-4127-8AC6-67F53CBE5DC3}" dt="2023-10-29T09:42:41.663" v="494"/>
        <pc:sldMkLst>
          <pc:docMk/>
          <pc:sldMk cId="2399517998" sldId="412"/>
        </pc:sldMkLst>
      </pc:sldChg>
      <pc:sldChg chg="addSp delSp modSp add del replId">
        <pc:chgData name="KYAW Zaw Lwin" userId="S::zlkyaw.2022@mitb.smu.edu.sg::0491f4c3-8e3b-4ab5-8d03-930d7544f182" providerId="AD" clId="Web-{ED337A38-4877-4127-8AC6-67F53CBE5DC3}" dt="2023-10-29T08:24:08.158" v="237"/>
        <pc:sldMkLst>
          <pc:docMk/>
          <pc:sldMk cId="1111684179" sldId="422"/>
        </pc:sldMkLst>
        <pc:spChg chg="del">
          <ac:chgData name="KYAW Zaw Lwin" userId="S::zlkyaw.2022@mitb.smu.edu.sg::0491f4c3-8e3b-4ab5-8d03-930d7544f182" providerId="AD" clId="Web-{ED337A38-4877-4127-8AC6-67F53CBE5DC3}" dt="2023-10-29T08:11:57.591" v="6"/>
          <ac:spMkLst>
            <pc:docMk/>
            <pc:sldMk cId="1111684179" sldId="422"/>
            <ac:spMk id="12" creationId="{A7CFDE11-3ACD-A61D-6871-F7593752BFC3}"/>
          </ac:spMkLst>
        </pc:spChg>
        <pc:spChg chg="mod">
          <ac:chgData name="KYAW Zaw Lwin" userId="S::zlkyaw.2022@mitb.smu.edu.sg::0491f4c3-8e3b-4ab5-8d03-930d7544f182" providerId="AD" clId="Web-{ED337A38-4877-4127-8AC6-67F53CBE5DC3}" dt="2023-10-29T08:12:19.061" v="36" actId="20577"/>
          <ac:spMkLst>
            <pc:docMk/>
            <pc:sldMk cId="1111684179" sldId="422"/>
            <ac:spMk id="13" creationId="{6873EDD9-C3CD-F026-BEE5-D32D33B210D1}"/>
          </ac:spMkLst>
        </pc:spChg>
        <pc:picChg chg="del">
          <ac:chgData name="KYAW Zaw Lwin" userId="S::zlkyaw.2022@mitb.smu.edu.sg::0491f4c3-8e3b-4ab5-8d03-930d7544f182" providerId="AD" clId="Web-{ED337A38-4877-4127-8AC6-67F53CBE5DC3}" dt="2023-10-29T08:11:54.388" v="3"/>
          <ac:picMkLst>
            <pc:docMk/>
            <pc:sldMk cId="1111684179" sldId="422"/>
            <ac:picMk id="8" creationId="{72343027-084C-400E-0E6C-0B44BDBBD9B0}"/>
          </ac:picMkLst>
        </pc:picChg>
        <pc:picChg chg="del">
          <ac:chgData name="KYAW Zaw Lwin" userId="S::zlkyaw.2022@mitb.smu.edu.sg::0491f4c3-8e3b-4ab5-8d03-930d7544f182" providerId="AD" clId="Web-{ED337A38-4877-4127-8AC6-67F53CBE5DC3}" dt="2023-10-29T08:11:56.247" v="5"/>
          <ac:picMkLst>
            <pc:docMk/>
            <pc:sldMk cId="1111684179" sldId="422"/>
            <ac:picMk id="9" creationId="{14A33C54-35A7-4A1D-FB25-3BDDB8D9A3D9}"/>
          </ac:picMkLst>
        </pc:picChg>
        <pc:picChg chg="add del">
          <ac:chgData name="KYAW Zaw Lwin" userId="S::zlkyaw.2022@mitb.smu.edu.sg::0491f4c3-8e3b-4ab5-8d03-930d7544f182" providerId="AD" clId="Web-{ED337A38-4877-4127-8AC6-67F53CBE5DC3}" dt="2023-10-29T08:12:02.076" v="8"/>
          <ac:picMkLst>
            <pc:docMk/>
            <pc:sldMk cId="1111684179" sldId="422"/>
            <ac:picMk id="10" creationId="{922F951C-9E22-21A5-52B9-B86468FA8DC5}"/>
          </ac:picMkLst>
        </pc:picChg>
        <pc:picChg chg="del">
          <ac:chgData name="KYAW Zaw Lwin" userId="S::zlkyaw.2022@mitb.smu.edu.sg::0491f4c3-8e3b-4ab5-8d03-930d7544f182" providerId="AD" clId="Web-{ED337A38-4877-4127-8AC6-67F53CBE5DC3}" dt="2023-10-29T08:11:55.279" v="4"/>
          <ac:picMkLst>
            <pc:docMk/>
            <pc:sldMk cId="1111684179" sldId="422"/>
            <ac:picMk id="11" creationId="{5F87C441-EC7B-6DEA-AB95-F257FBBC489A}"/>
          </ac:picMkLst>
        </pc:picChg>
      </pc:sldChg>
      <pc:sldChg chg="new del">
        <pc:chgData name="KYAW Zaw Lwin" userId="S::zlkyaw.2022@mitb.smu.edu.sg::0491f4c3-8e3b-4ab5-8d03-930d7544f182" providerId="AD" clId="Web-{ED337A38-4877-4127-8AC6-67F53CBE5DC3}" dt="2023-10-29T08:11:38.872" v="1"/>
        <pc:sldMkLst>
          <pc:docMk/>
          <pc:sldMk cId="3403987887" sldId="422"/>
        </pc:sldMkLst>
      </pc:sldChg>
      <pc:sldChg chg="modSp add del replId">
        <pc:chgData name="KYAW Zaw Lwin" userId="S::zlkyaw.2022@mitb.smu.edu.sg::0491f4c3-8e3b-4ab5-8d03-930d7544f182" providerId="AD" clId="Web-{ED337A38-4877-4127-8AC6-67F53CBE5DC3}" dt="2023-10-29T08:15:06.846" v="81"/>
        <pc:sldMkLst>
          <pc:docMk/>
          <pc:sldMk cId="3084740897" sldId="423"/>
        </pc:sldMkLst>
        <pc:spChg chg="mod">
          <ac:chgData name="KYAW Zaw Lwin" userId="S::zlkyaw.2022@mitb.smu.edu.sg::0491f4c3-8e3b-4ab5-8d03-930d7544f182" providerId="AD" clId="Web-{ED337A38-4877-4127-8AC6-67F53CBE5DC3}" dt="2023-10-29T08:14:59.018" v="79" actId="14100"/>
          <ac:spMkLst>
            <pc:docMk/>
            <pc:sldMk cId="3084740897" sldId="423"/>
            <ac:spMk id="13" creationId="{6873EDD9-C3CD-F026-BEE5-D32D33B210D1}"/>
          </ac:spMkLst>
        </pc:spChg>
      </pc:sldChg>
      <pc:sldChg chg="modSp add del replId">
        <pc:chgData name="KYAW Zaw Lwin" userId="S::zlkyaw.2022@mitb.smu.edu.sg::0491f4c3-8e3b-4ab5-8d03-930d7544f182" providerId="AD" clId="Web-{ED337A38-4877-4127-8AC6-67F53CBE5DC3}" dt="2023-10-29T08:14:47.502" v="78"/>
        <pc:sldMkLst>
          <pc:docMk/>
          <pc:sldMk cId="2627970668" sldId="424"/>
        </pc:sldMkLst>
        <pc:spChg chg="mod">
          <ac:chgData name="KYAW Zaw Lwin" userId="S::zlkyaw.2022@mitb.smu.edu.sg::0491f4c3-8e3b-4ab5-8d03-930d7544f182" providerId="AD" clId="Web-{ED337A38-4877-4127-8AC6-67F53CBE5DC3}" dt="2023-10-29T08:13:42.750" v="77" actId="20577"/>
          <ac:spMkLst>
            <pc:docMk/>
            <pc:sldMk cId="2627970668" sldId="424"/>
            <ac:spMk id="13" creationId="{6873EDD9-C3CD-F026-BEE5-D32D33B210D1}"/>
          </ac:spMkLst>
        </pc:spChg>
      </pc:sldChg>
      <pc:sldChg chg="modSp add del replId">
        <pc:chgData name="KYAW Zaw Lwin" userId="S::zlkyaw.2022@mitb.smu.edu.sg::0491f4c3-8e3b-4ab5-8d03-930d7544f182" providerId="AD" clId="Web-{ED337A38-4877-4127-8AC6-67F53CBE5DC3}" dt="2023-10-29T09:06:54.128" v="457"/>
        <pc:sldMkLst>
          <pc:docMk/>
          <pc:sldMk cId="1258617640" sldId="425"/>
        </pc:sldMkLst>
        <pc:spChg chg="mod">
          <ac:chgData name="KYAW Zaw Lwin" userId="S::zlkyaw.2022@mitb.smu.edu.sg::0491f4c3-8e3b-4ab5-8d03-930d7544f182" providerId="AD" clId="Web-{ED337A38-4877-4127-8AC6-67F53CBE5DC3}" dt="2023-10-29T08:16:37.443" v="143" actId="20577"/>
          <ac:spMkLst>
            <pc:docMk/>
            <pc:sldMk cId="1258617640" sldId="425"/>
            <ac:spMk id="13" creationId="{6873EDD9-C3CD-F026-BEE5-D32D33B210D1}"/>
          </ac:spMkLst>
        </pc:spChg>
      </pc:sldChg>
      <pc:sldChg chg="modSp add del replId">
        <pc:chgData name="KYAW Zaw Lwin" userId="S::zlkyaw.2022@mitb.smu.edu.sg::0491f4c3-8e3b-4ab5-8d03-930d7544f182" providerId="AD" clId="Web-{ED337A38-4877-4127-8AC6-67F53CBE5DC3}" dt="2023-10-29T09:06:48.269" v="454"/>
        <pc:sldMkLst>
          <pc:docMk/>
          <pc:sldMk cId="4036860198" sldId="426"/>
        </pc:sldMkLst>
        <pc:spChg chg="mod">
          <ac:chgData name="KYAW Zaw Lwin" userId="S::zlkyaw.2022@mitb.smu.edu.sg::0491f4c3-8e3b-4ab5-8d03-930d7544f182" providerId="AD" clId="Web-{ED337A38-4877-4127-8AC6-67F53CBE5DC3}" dt="2023-10-29T08:16:50.834" v="145" actId="20577"/>
          <ac:spMkLst>
            <pc:docMk/>
            <pc:sldMk cId="4036860198" sldId="426"/>
            <ac:spMk id="13" creationId="{6873EDD9-C3CD-F026-BEE5-D32D33B210D1}"/>
          </ac:spMkLst>
        </pc:spChg>
      </pc:sldChg>
      <pc:sldChg chg="addSp delSp modSp add replId">
        <pc:chgData name="KYAW Zaw Lwin" userId="S::zlkyaw.2022@mitb.smu.edu.sg::0491f4c3-8e3b-4ab5-8d03-930d7544f182" providerId="AD" clId="Web-{ED337A38-4877-4127-8AC6-67F53CBE5DC3}" dt="2023-10-29T12:15:32.422" v="534" actId="1076"/>
        <pc:sldMkLst>
          <pc:docMk/>
          <pc:sldMk cId="2313848947" sldId="427"/>
        </pc:sldMkLst>
        <pc:spChg chg="mod">
          <ac:chgData name="KYAW Zaw Lwin" userId="S::zlkyaw.2022@mitb.smu.edu.sg::0491f4c3-8e3b-4ab5-8d03-930d7544f182" providerId="AD" clId="Web-{ED337A38-4877-4127-8AC6-67F53CBE5DC3}" dt="2023-10-29T09:43:09.117" v="507" actId="14100"/>
          <ac:spMkLst>
            <pc:docMk/>
            <pc:sldMk cId="2313848947" sldId="427"/>
            <ac:spMk id="13" creationId="{6873EDD9-C3CD-F026-BEE5-D32D33B210D1}"/>
          </ac:spMkLst>
        </pc:spChg>
        <pc:graphicFrameChg chg="add del mod">
          <ac:chgData name="KYAW Zaw Lwin" userId="S::zlkyaw.2022@mitb.smu.edu.sg::0491f4c3-8e3b-4ab5-8d03-930d7544f182" providerId="AD" clId="Web-{ED337A38-4877-4127-8AC6-67F53CBE5DC3}" dt="2023-10-29T09:34:01.943" v="464"/>
          <ac:graphicFrameMkLst>
            <pc:docMk/>
            <pc:sldMk cId="2313848947" sldId="427"/>
            <ac:graphicFrameMk id="3" creationId="{2BE5F4E1-89D5-22A6-0EB1-0B019CF50171}"/>
          </ac:graphicFrameMkLst>
        </pc:graphicFrameChg>
        <pc:graphicFrameChg chg="add del mod">
          <ac:chgData name="KYAW Zaw Lwin" userId="S::zlkyaw.2022@mitb.smu.edu.sg::0491f4c3-8e3b-4ab5-8d03-930d7544f182" providerId="AD" clId="Web-{ED337A38-4877-4127-8AC6-67F53CBE5DC3}" dt="2023-10-29T09:34:50.491" v="466"/>
          <ac:graphicFrameMkLst>
            <pc:docMk/>
            <pc:sldMk cId="2313848947" sldId="427"/>
            <ac:graphicFrameMk id="7" creationId="{98F18154-0B23-8720-C9BF-729D6DBE1042}"/>
          </ac:graphicFrameMkLst>
        </pc:graphicFrameChg>
        <pc:graphicFrameChg chg="add mod modGraphic">
          <ac:chgData name="KYAW Zaw Lwin" userId="S::zlkyaw.2022@mitb.smu.edu.sg::0491f4c3-8e3b-4ab5-8d03-930d7544f182" providerId="AD" clId="Web-{ED337A38-4877-4127-8AC6-67F53CBE5DC3}" dt="2023-10-29T12:15:32.422" v="534" actId="1076"/>
          <ac:graphicFrameMkLst>
            <pc:docMk/>
            <pc:sldMk cId="2313848947" sldId="427"/>
            <ac:graphicFrameMk id="9" creationId="{C4CC62C3-6110-64A9-BE94-5BEA1A41662C}"/>
          </ac:graphicFrameMkLst>
        </pc:graphicFrameChg>
      </pc:sldChg>
      <pc:sldChg chg="modSp add del replId">
        <pc:chgData name="KYAW Zaw Lwin" userId="S::zlkyaw.2022@mitb.smu.edu.sg::0491f4c3-8e3b-4ab5-8d03-930d7544f182" providerId="AD" clId="Web-{ED337A38-4877-4127-8AC6-67F53CBE5DC3}" dt="2023-10-29T09:06:41.769" v="451"/>
        <pc:sldMkLst>
          <pc:docMk/>
          <pc:sldMk cId="2381955188" sldId="428"/>
        </pc:sldMkLst>
        <pc:spChg chg="mod">
          <ac:chgData name="KYAW Zaw Lwin" userId="S::zlkyaw.2022@mitb.smu.edu.sg::0491f4c3-8e3b-4ab5-8d03-930d7544f182" providerId="AD" clId="Web-{ED337A38-4877-4127-8AC6-67F53CBE5DC3}" dt="2023-10-29T08:17:12.944" v="168" actId="14100"/>
          <ac:spMkLst>
            <pc:docMk/>
            <pc:sldMk cId="2381955188" sldId="428"/>
            <ac:spMk id="13" creationId="{6873EDD9-C3CD-F026-BEE5-D32D33B210D1}"/>
          </ac:spMkLst>
        </pc:spChg>
      </pc:sldChg>
      <pc:sldChg chg="add del replId">
        <pc:chgData name="KYAW Zaw Lwin" userId="S::zlkyaw.2022@mitb.smu.edu.sg::0491f4c3-8e3b-4ab5-8d03-930d7544f182" providerId="AD" clId="Web-{ED337A38-4877-4127-8AC6-67F53CBE5DC3}" dt="2023-10-29T09:07:07.019" v="462"/>
        <pc:sldMkLst>
          <pc:docMk/>
          <pc:sldMk cId="1618126438" sldId="429"/>
        </pc:sldMkLst>
      </pc:sldChg>
      <pc:sldChg chg="modSp add del replId">
        <pc:chgData name="KYAW Zaw Lwin" userId="S::zlkyaw.2022@mitb.smu.edu.sg::0491f4c3-8e3b-4ab5-8d03-930d7544f182" providerId="AD" clId="Web-{ED337A38-4877-4127-8AC6-67F53CBE5DC3}" dt="2023-10-29T09:07:05.035" v="460"/>
        <pc:sldMkLst>
          <pc:docMk/>
          <pc:sldMk cId="1454602945" sldId="430"/>
        </pc:sldMkLst>
        <pc:spChg chg="mod">
          <ac:chgData name="KYAW Zaw Lwin" userId="S::zlkyaw.2022@mitb.smu.edu.sg::0491f4c3-8e3b-4ab5-8d03-930d7544f182" providerId="AD" clId="Web-{ED337A38-4877-4127-8AC6-67F53CBE5DC3}" dt="2023-10-29T08:23:10.016" v="199" actId="20577"/>
          <ac:spMkLst>
            <pc:docMk/>
            <pc:sldMk cId="1454602945" sldId="430"/>
            <ac:spMk id="13" creationId="{6873EDD9-C3CD-F026-BEE5-D32D33B210D1}"/>
          </ac:spMkLst>
        </pc:spChg>
      </pc:sldChg>
      <pc:sldChg chg="new del">
        <pc:chgData name="KYAW Zaw Lwin" userId="S::zlkyaw.2022@mitb.smu.edu.sg::0491f4c3-8e3b-4ab5-8d03-930d7544f182" providerId="AD" clId="Web-{ED337A38-4877-4127-8AC6-67F53CBE5DC3}" dt="2023-10-29T08:23:17.376" v="201"/>
        <pc:sldMkLst>
          <pc:docMk/>
          <pc:sldMk cId="1396418799" sldId="431"/>
        </pc:sldMkLst>
      </pc:sldChg>
      <pc:sldChg chg="modSp add del replId">
        <pc:chgData name="KYAW Zaw Lwin" userId="S::zlkyaw.2022@mitb.smu.edu.sg::0491f4c3-8e3b-4ab5-8d03-930d7544f182" providerId="AD" clId="Web-{ED337A38-4877-4127-8AC6-67F53CBE5DC3}" dt="2023-10-29T09:07:06.129" v="461"/>
        <pc:sldMkLst>
          <pc:docMk/>
          <pc:sldMk cId="2831586961" sldId="431"/>
        </pc:sldMkLst>
        <pc:spChg chg="mod">
          <ac:chgData name="KYAW Zaw Lwin" userId="S::zlkyaw.2022@mitb.smu.edu.sg::0491f4c3-8e3b-4ab5-8d03-930d7544f182" providerId="AD" clId="Web-{ED337A38-4877-4127-8AC6-67F53CBE5DC3}" dt="2023-10-29T08:23:42.001" v="236" actId="20577"/>
          <ac:spMkLst>
            <pc:docMk/>
            <pc:sldMk cId="2831586961" sldId="431"/>
            <ac:spMk id="13" creationId="{6873EDD9-C3CD-F026-BEE5-D32D33B210D1}"/>
          </ac:spMkLst>
        </pc:spChg>
      </pc:sldChg>
      <pc:sldChg chg="addSp delSp modSp add replId">
        <pc:chgData name="KYAW Zaw Lwin" userId="S::zlkyaw.2022@mitb.smu.edu.sg::0491f4c3-8e3b-4ab5-8d03-930d7544f182" providerId="AD" clId="Web-{ED337A38-4877-4127-8AC6-67F53CBE5DC3}" dt="2023-10-29T12:14:11.622" v="525"/>
        <pc:sldMkLst>
          <pc:docMk/>
          <pc:sldMk cId="419699325" sldId="432"/>
        </pc:sldMkLst>
        <pc:spChg chg="mod">
          <ac:chgData name="KYAW Zaw Lwin" userId="S::zlkyaw.2022@mitb.smu.edu.sg::0491f4c3-8e3b-4ab5-8d03-930d7544f182" providerId="AD" clId="Web-{ED337A38-4877-4127-8AC6-67F53CBE5DC3}" dt="2023-10-29T08:25:03.004" v="268" actId="20577"/>
          <ac:spMkLst>
            <pc:docMk/>
            <pc:sldMk cId="419699325" sldId="432"/>
            <ac:spMk id="13" creationId="{6873EDD9-C3CD-F026-BEE5-D32D33B210D1}"/>
          </ac:spMkLst>
        </pc:spChg>
        <pc:graphicFrameChg chg="add del mod modGraphic">
          <ac:chgData name="KYAW Zaw Lwin" userId="S::zlkyaw.2022@mitb.smu.edu.sg::0491f4c3-8e3b-4ab5-8d03-930d7544f182" providerId="AD" clId="Web-{ED337A38-4877-4127-8AC6-67F53CBE5DC3}" dt="2023-10-29T09:38:02.154" v="486"/>
          <ac:graphicFrameMkLst>
            <pc:docMk/>
            <pc:sldMk cId="419699325" sldId="432"/>
            <ac:graphicFrameMk id="3" creationId="{920E4F22-2D0A-0100-E2A2-98F3B4927B2E}"/>
          </ac:graphicFrameMkLst>
        </pc:graphicFrameChg>
        <pc:graphicFrameChg chg="add mod modGraphic">
          <ac:chgData name="KYAW Zaw Lwin" userId="S::zlkyaw.2022@mitb.smu.edu.sg::0491f4c3-8e3b-4ab5-8d03-930d7544f182" providerId="AD" clId="Web-{ED337A38-4877-4127-8AC6-67F53CBE5DC3}" dt="2023-10-29T12:14:11.622" v="525"/>
          <ac:graphicFrameMkLst>
            <pc:docMk/>
            <pc:sldMk cId="419699325" sldId="432"/>
            <ac:graphicFrameMk id="7" creationId="{E49638A6-0F08-4B79-3D99-79BC49F5D580}"/>
          </ac:graphicFrameMkLst>
        </pc:graphicFrameChg>
      </pc:sldChg>
      <pc:sldChg chg="addSp delSp modSp add replId">
        <pc:chgData name="KYAW Zaw Lwin" userId="S::zlkyaw.2022@mitb.smu.edu.sg::0491f4c3-8e3b-4ab5-8d03-930d7544f182" providerId="AD" clId="Web-{ED337A38-4877-4127-8AC6-67F53CBE5DC3}" dt="2023-10-29T09:37:12.308" v="480" actId="1076"/>
        <pc:sldMkLst>
          <pc:docMk/>
          <pc:sldMk cId="2990983237" sldId="433"/>
        </pc:sldMkLst>
        <pc:spChg chg="mod">
          <ac:chgData name="KYAW Zaw Lwin" userId="S::zlkyaw.2022@mitb.smu.edu.sg::0491f4c3-8e3b-4ab5-8d03-930d7544f182" providerId="AD" clId="Web-{ED337A38-4877-4127-8AC6-67F53CBE5DC3}" dt="2023-10-29T08:24:56.816" v="253" actId="20577"/>
          <ac:spMkLst>
            <pc:docMk/>
            <pc:sldMk cId="2990983237" sldId="433"/>
            <ac:spMk id="13" creationId="{6873EDD9-C3CD-F026-BEE5-D32D33B210D1}"/>
          </ac:spMkLst>
        </pc:spChg>
        <pc:graphicFrameChg chg="add del mod modGraphic">
          <ac:chgData name="KYAW Zaw Lwin" userId="S::zlkyaw.2022@mitb.smu.edu.sg::0491f4c3-8e3b-4ab5-8d03-930d7544f182" providerId="AD" clId="Web-{ED337A38-4877-4127-8AC6-67F53CBE5DC3}" dt="2023-10-29T09:36:47.635" v="477"/>
          <ac:graphicFrameMkLst>
            <pc:docMk/>
            <pc:sldMk cId="2990983237" sldId="433"/>
            <ac:graphicFrameMk id="3" creationId="{9BA9852A-A24A-7830-A6A6-8A536FD2367B}"/>
          </ac:graphicFrameMkLst>
        </pc:graphicFrameChg>
        <pc:graphicFrameChg chg="add mod modGraphic">
          <ac:chgData name="KYAW Zaw Lwin" userId="S::zlkyaw.2022@mitb.smu.edu.sg::0491f4c3-8e3b-4ab5-8d03-930d7544f182" providerId="AD" clId="Web-{ED337A38-4877-4127-8AC6-67F53CBE5DC3}" dt="2023-10-29T09:37:12.308" v="480" actId="1076"/>
          <ac:graphicFrameMkLst>
            <pc:docMk/>
            <pc:sldMk cId="2990983237" sldId="433"/>
            <ac:graphicFrameMk id="7" creationId="{4ABD72FB-7D37-8726-D19F-AE16D9949AFD}"/>
          </ac:graphicFrameMkLst>
        </pc:graphicFrameChg>
      </pc:sldChg>
      <pc:sldChg chg="modSp add del replId">
        <pc:chgData name="KYAW Zaw Lwin" userId="S::zlkyaw.2022@mitb.smu.edu.sg::0491f4c3-8e3b-4ab5-8d03-930d7544f182" providerId="AD" clId="Web-{ED337A38-4877-4127-8AC6-67F53CBE5DC3}" dt="2023-10-29T09:06:56.050" v="458"/>
        <pc:sldMkLst>
          <pc:docMk/>
          <pc:sldMk cId="1630222341" sldId="434"/>
        </pc:sldMkLst>
        <pc:spChg chg="mod">
          <ac:chgData name="KYAW Zaw Lwin" userId="S::zlkyaw.2022@mitb.smu.edu.sg::0491f4c3-8e3b-4ab5-8d03-930d7544f182" providerId="AD" clId="Web-{ED337A38-4877-4127-8AC6-67F53CBE5DC3}" dt="2023-10-29T08:38:49.074" v="307" actId="20577"/>
          <ac:spMkLst>
            <pc:docMk/>
            <pc:sldMk cId="1630222341" sldId="434"/>
            <ac:spMk id="13" creationId="{6873EDD9-C3CD-F026-BEE5-D32D33B210D1}"/>
          </ac:spMkLst>
        </pc:spChg>
      </pc:sldChg>
      <pc:sldChg chg="modSp add del replId">
        <pc:chgData name="KYAW Zaw Lwin" userId="S::zlkyaw.2022@mitb.smu.edu.sg::0491f4c3-8e3b-4ab5-8d03-930d7544f182" providerId="AD" clId="Web-{ED337A38-4877-4127-8AC6-67F53CBE5DC3}" dt="2023-10-29T09:06:57.988" v="459"/>
        <pc:sldMkLst>
          <pc:docMk/>
          <pc:sldMk cId="3821986248" sldId="435"/>
        </pc:sldMkLst>
        <pc:spChg chg="mod">
          <ac:chgData name="KYAW Zaw Lwin" userId="S::zlkyaw.2022@mitb.smu.edu.sg::0491f4c3-8e3b-4ab5-8d03-930d7544f182" providerId="AD" clId="Web-{ED337A38-4877-4127-8AC6-67F53CBE5DC3}" dt="2023-10-29T08:25:21.223" v="288" actId="20577"/>
          <ac:spMkLst>
            <pc:docMk/>
            <pc:sldMk cId="3821986248" sldId="435"/>
            <ac:spMk id="13" creationId="{6873EDD9-C3CD-F026-BEE5-D32D33B210D1}"/>
          </ac:spMkLst>
        </pc:spChg>
      </pc:sldChg>
      <pc:sldChg chg="modSp add del replId">
        <pc:chgData name="KYAW Zaw Lwin" userId="S::zlkyaw.2022@mitb.smu.edu.sg::0491f4c3-8e3b-4ab5-8d03-930d7544f182" providerId="AD" clId="Web-{ED337A38-4877-4127-8AC6-67F53CBE5DC3}" dt="2023-10-29T09:06:49.816" v="455"/>
        <pc:sldMkLst>
          <pc:docMk/>
          <pc:sldMk cId="3319133874" sldId="436"/>
        </pc:sldMkLst>
        <pc:spChg chg="mod">
          <ac:chgData name="KYAW Zaw Lwin" userId="S::zlkyaw.2022@mitb.smu.edu.sg::0491f4c3-8e3b-4ab5-8d03-930d7544f182" providerId="AD" clId="Web-{ED337A38-4877-4127-8AC6-67F53CBE5DC3}" dt="2023-10-29T08:40:55.187" v="367" actId="14100"/>
          <ac:spMkLst>
            <pc:docMk/>
            <pc:sldMk cId="3319133874" sldId="436"/>
            <ac:spMk id="13" creationId="{6873EDD9-C3CD-F026-BEE5-D32D33B210D1}"/>
          </ac:spMkLst>
        </pc:spChg>
      </pc:sldChg>
      <pc:sldChg chg="modSp add del replId">
        <pc:chgData name="KYAW Zaw Lwin" userId="S::zlkyaw.2022@mitb.smu.edu.sg::0491f4c3-8e3b-4ab5-8d03-930d7544f182" providerId="AD" clId="Web-{ED337A38-4877-4127-8AC6-67F53CBE5DC3}" dt="2023-10-29T09:06:52.097" v="456"/>
        <pc:sldMkLst>
          <pc:docMk/>
          <pc:sldMk cId="2365659488" sldId="437"/>
        </pc:sldMkLst>
        <pc:spChg chg="mod">
          <ac:chgData name="KYAW Zaw Lwin" userId="S::zlkyaw.2022@mitb.smu.edu.sg::0491f4c3-8e3b-4ab5-8d03-930d7544f182" providerId="AD" clId="Web-{ED337A38-4877-4127-8AC6-67F53CBE5DC3}" dt="2023-10-29T08:40:39.920" v="329" actId="20577"/>
          <ac:spMkLst>
            <pc:docMk/>
            <pc:sldMk cId="2365659488" sldId="437"/>
            <ac:spMk id="13" creationId="{6873EDD9-C3CD-F026-BEE5-D32D33B210D1}"/>
          </ac:spMkLst>
        </pc:spChg>
      </pc:sldChg>
      <pc:sldChg chg="modSp add del replId">
        <pc:chgData name="KYAW Zaw Lwin" userId="S::zlkyaw.2022@mitb.smu.edu.sg::0491f4c3-8e3b-4ab5-8d03-930d7544f182" providerId="AD" clId="Web-{ED337A38-4877-4127-8AC6-67F53CBE5DC3}" dt="2023-10-29T09:06:44.628" v="452"/>
        <pc:sldMkLst>
          <pc:docMk/>
          <pc:sldMk cId="3923533430" sldId="438"/>
        </pc:sldMkLst>
        <pc:spChg chg="mod">
          <ac:chgData name="KYAW Zaw Lwin" userId="S::zlkyaw.2022@mitb.smu.edu.sg::0491f4c3-8e3b-4ab5-8d03-930d7544f182" providerId="AD" clId="Web-{ED337A38-4877-4127-8AC6-67F53CBE5DC3}" dt="2023-10-29T08:42:12.657" v="449" actId="14100"/>
          <ac:spMkLst>
            <pc:docMk/>
            <pc:sldMk cId="3923533430" sldId="438"/>
            <ac:spMk id="13" creationId="{6873EDD9-C3CD-F026-BEE5-D32D33B210D1}"/>
          </ac:spMkLst>
        </pc:spChg>
      </pc:sldChg>
      <pc:sldChg chg="modSp add del replId">
        <pc:chgData name="KYAW Zaw Lwin" userId="S::zlkyaw.2022@mitb.smu.edu.sg::0491f4c3-8e3b-4ab5-8d03-930d7544f182" providerId="AD" clId="Web-{ED337A38-4877-4127-8AC6-67F53CBE5DC3}" dt="2023-10-29T09:06:46.191" v="453"/>
        <pc:sldMkLst>
          <pc:docMk/>
          <pc:sldMk cId="2742613023" sldId="439"/>
        </pc:sldMkLst>
        <pc:spChg chg="mod">
          <ac:chgData name="KYAW Zaw Lwin" userId="S::zlkyaw.2022@mitb.smu.edu.sg::0491f4c3-8e3b-4ab5-8d03-930d7544f182" providerId="AD" clId="Web-{ED337A38-4877-4127-8AC6-67F53CBE5DC3}" dt="2023-10-29T08:41:49.172" v="400" actId="1076"/>
          <ac:spMkLst>
            <pc:docMk/>
            <pc:sldMk cId="2742613023" sldId="439"/>
            <ac:spMk id="6" creationId="{EB09ED5E-3772-A690-D61C-3BBCD093E5E1}"/>
          </ac:spMkLst>
        </pc:spChg>
        <pc:spChg chg="mod">
          <ac:chgData name="KYAW Zaw Lwin" userId="S::zlkyaw.2022@mitb.smu.edu.sg::0491f4c3-8e3b-4ab5-8d03-930d7544f182" providerId="AD" clId="Web-{ED337A38-4877-4127-8AC6-67F53CBE5DC3}" dt="2023-10-29T08:42:25.127" v="450" actId="20577"/>
          <ac:spMkLst>
            <pc:docMk/>
            <pc:sldMk cId="2742613023" sldId="439"/>
            <ac:spMk id="13" creationId="{6873EDD9-C3CD-F026-BEE5-D32D33B210D1}"/>
          </ac:spMkLst>
        </pc:spChg>
      </pc:sldChg>
    </pc:docChg>
  </pc:docChgLst>
  <pc:docChgLst>
    <pc:chgData name="Gladwin LAM Yu Hay" userId="f75e75b5-caeb-4841-acb2-b15bac284300" providerId="ADAL" clId="{7C679A49-5CBA-9249-B985-F5AFA217701B}"/>
    <pc:docChg chg="modSld">
      <pc:chgData name="Gladwin LAM Yu Hay" userId="f75e75b5-caeb-4841-acb2-b15bac284300" providerId="ADAL" clId="{7C679A49-5CBA-9249-B985-F5AFA217701B}" dt="2023-09-19T10:48:59.350" v="44" actId="20577"/>
      <pc:docMkLst>
        <pc:docMk/>
      </pc:docMkLst>
      <pc:sldChg chg="modSp">
        <pc:chgData name="Gladwin LAM Yu Hay" userId="f75e75b5-caeb-4841-acb2-b15bac284300" providerId="ADAL" clId="{7C679A49-5CBA-9249-B985-F5AFA217701B}" dt="2023-09-19T10:45:43.763" v="30" actId="20577"/>
        <pc:sldMkLst>
          <pc:docMk/>
          <pc:sldMk cId="3967613978" sldId="331"/>
        </pc:sldMkLst>
        <pc:spChg chg="mod">
          <ac:chgData name="Gladwin LAM Yu Hay" userId="f75e75b5-caeb-4841-acb2-b15bac284300" providerId="ADAL" clId="{7C679A49-5CBA-9249-B985-F5AFA217701B}" dt="2023-09-19T10:45:43.763" v="30" actId="20577"/>
          <ac:spMkLst>
            <pc:docMk/>
            <pc:sldMk cId="3967613978" sldId="331"/>
            <ac:spMk id="3" creationId="{374C4DBD-7CFB-84F5-1A7F-F22294DA3301}"/>
          </ac:spMkLst>
        </pc:spChg>
      </pc:sldChg>
      <pc:sldChg chg="modSp">
        <pc:chgData name="Gladwin LAM Yu Hay" userId="f75e75b5-caeb-4841-acb2-b15bac284300" providerId="ADAL" clId="{7C679A49-5CBA-9249-B985-F5AFA217701B}" dt="2023-09-19T10:48:59.350" v="44" actId="20577"/>
        <pc:sldMkLst>
          <pc:docMk/>
          <pc:sldMk cId="3972418935" sldId="370"/>
        </pc:sldMkLst>
        <pc:spChg chg="mod">
          <ac:chgData name="Gladwin LAM Yu Hay" userId="f75e75b5-caeb-4841-acb2-b15bac284300" providerId="ADAL" clId="{7C679A49-5CBA-9249-B985-F5AFA217701B}" dt="2023-09-19T10:48:59.350" v="44" actId="20577"/>
          <ac:spMkLst>
            <pc:docMk/>
            <pc:sldMk cId="3972418935" sldId="370"/>
            <ac:spMk id="7" creationId="{56CC8B6F-6C1A-49A0-FCE5-FCD828E51023}"/>
          </ac:spMkLst>
        </pc:spChg>
      </pc:sldChg>
    </pc:docChg>
  </pc:docChgLst>
  <pc:docChgLst>
    <pc:chgData name="Gladwin LAM Yu Hay" userId="f75e75b5-caeb-4841-acb2-b15bac284300" providerId="ADAL" clId="{16E582A8-F18A-BD47-99D8-AC7CF51ADB38}"/>
    <pc:docChg chg="undo custSel addSld delSld modSld sldOrd">
      <pc:chgData name="Gladwin LAM Yu Hay" userId="f75e75b5-caeb-4841-acb2-b15bac284300" providerId="ADAL" clId="{16E582A8-F18A-BD47-99D8-AC7CF51ADB38}" dt="2023-09-18T17:12:23.833" v="13784" actId="20577"/>
      <pc:docMkLst>
        <pc:docMk/>
      </pc:docMkLst>
      <pc:sldChg chg="delSp modSp del mod delAnim">
        <pc:chgData name="Gladwin LAM Yu Hay" userId="f75e75b5-caeb-4841-acb2-b15bac284300" providerId="ADAL" clId="{16E582A8-F18A-BD47-99D8-AC7CF51ADB38}" dt="2023-09-18T15:41:35.714" v="11048" actId="2696"/>
        <pc:sldMkLst>
          <pc:docMk/>
          <pc:sldMk cId="109857222" sldId="256"/>
        </pc:sldMkLst>
        <pc:spChg chg="mod">
          <ac:chgData name="Gladwin LAM Yu Hay" userId="f75e75b5-caeb-4841-acb2-b15bac284300" providerId="ADAL" clId="{16E582A8-F18A-BD47-99D8-AC7CF51ADB38}" dt="2023-09-18T15:35:28.816" v="10903" actId="242"/>
          <ac:spMkLst>
            <pc:docMk/>
            <pc:sldMk cId="109857222" sldId="256"/>
            <ac:spMk id="2" creationId="{00000000-0000-0000-0000-000000000000}"/>
          </ac:spMkLst>
        </pc:spChg>
        <pc:picChg chg="del mod">
          <ac:chgData name="Gladwin LAM Yu Hay" userId="f75e75b5-caeb-4841-acb2-b15bac284300" providerId="ADAL" clId="{16E582A8-F18A-BD47-99D8-AC7CF51ADB38}" dt="2023-09-18T15:34:42.562" v="10889" actId="478"/>
          <ac:picMkLst>
            <pc:docMk/>
            <pc:sldMk cId="109857222" sldId="256"/>
            <ac:picMk id="53" creationId="{B24D8D84-27D1-A74B-D4F3-60A211B7D7CB}"/>
          </ac:picMkLst>
        </pc:picChg>
        <pc:picChg chg="del">
          <ac:chgData name="Gladwin LAM Yu Hay" userId="f75e75b5-caeb-4841-acb2-b15bac284300" providerId="ADAL" clId="{16E582A8-F18A-BD47-99D8-AC7CF51ADB38}" dt="2023-09-18T15:34:44.066" v="10890" actId="478"/>
          <ac:picMkLst>
            <pc:docMk/>
            <pc:sldMk cId="109857222" sldId="256"/>
            <ac:picMk id="86" creationId="{FAB50B9F-BEC3-579E-020C-1D48F8453F31}"/>
          </ac:picMkLst>
        </pc:picChg>
      </pc:sldChg>
      <pc:sldChg chg="modSp mod modNotesTx">
        <pc:chgData name="Gladwin LAM Yu Hay" userId="f75e75b5-caeb-4841-acb2-b15bac284300" providerId="ADAL" clId="{16E582A8-F18A-BD47-99D8-AC7CF51ADB38}" dt="2023-09-16T13:04:17.706" v="2193"/>
        <pc:sldMkLst>
          <pc:docMk/>
          <pc:sldMk cId="883004785" sldId="257"/>
        </pc:sldMkLst>
        <pc:spChg chg="mod">
          <ac:chgData name="Gladwin LAM Yu Hay" userId="f75e75b5-caeb-4841-acb2-b15bac284300" providerId="ADAL" clId="{16E582A8-F18A-BD47-99D8-AC7CF51ADB38}" dt="2023-09-16T05:59:33.388" v="1809" actId="14100"/>
          <ac:spMkLst>
            <pc:docMk/>
            <pc:sldMk cId="883004785" sldId="257"/>
            <ac:spMk id="2" creationId="{1C700A2E-09FB-7DE3-8C4D-CEB08644CEE8}"/>
          </ac:spMkLst>
        </pc:spChg>
        <pc:spChg chg="mod">
          <ac:chgData name="Gladwin LAM Yu Hay" userId="f75e75b5-caeb-4841-acb2-b15bac284300" providerId="ADAL" clId="{16E582A8-F18A-BD47-99D8-AC7CF51ADB38}" dt="2023-09-16T13:04:17.706" v="2193"/>
          <ac:spMkLst>
            <pc:docMk/>
            <pc:sldMk cId="883004785" sldId="257"/>
            <ac:spMk id="3" creationId="{EFED7EAE-DC8C-DF19-7A96-D94492835705}"/>
          </ac:spMkLst>
        </pc:spChg>
      </pc:sldChg>
      <pc:sldChg chg="add">
        <pc:chgData name="Gladwin LAM Yu Hay" userId="f75e75b5-caeb-4841-acb2-b15bac284300" providerId="ADAL" clId="{16E582A8-F18A-BD47-99D8-AC7CF51ADB38}" dt="2023-09-18T15:30:32.284" v="10797"/>
        <pc:sldMkLst>
          <pc:docMk/>
          <pc:sldMk cId="1703241602" sldId="258"/>
        </pc:sldMkLst>
      </pc:sldChg>
      <pc:sldChg chg="modSp del mod">
        <pc:chgData name="Gladwin LAM Yu Hay" userId="f75e75b5-caeb-4841-acb2-b15bac284300" providerId="ADAL" clId="{16E582A8-F18A-BD47-99D8-AC7CF51ADB38}" dt="2023-09-18T15:30:28.237" v="10796" actId="2696"/>
        <pc:sldMkLst>
          <pc:docMk/>
          <pc:sldMk cId="2085550165" sldId="258"/>
        </pc:sldMkLst>
        <pc:spChg chg="mod">
          <ac:chgData name="Gladwin LAM Yu Hay" userId="f75e75b5-caeb-4841-acb2-b15bac284300" providerId="ADAL" clId="{16E582A8-F18A-BD47-99D8-AC7CF51ADB38}" dt="2023-09-12T14:58:29.407" v="1754" actId="20577"/>
          <ac:spMkLst>
            <pc:docMk/>
            <pc:sldMk cId="2085550165" sldId="258"/>
            <ac:spMk id="2" creationId="{E4FC15B0-88F0-DE79-9A3C-09471E065022}"/>
          </ac:spMkLst>
        </pc:spChg>
        <pc:spChg chg="mod">
          <ac:chgData name="Gladwin LAM Yu Hay" userId="f75e75b5-caeb-4841-acb2-b15bac284300" providerId="ADAL" clId="{16E582A8-F18A-BD47-99D8-AC7CF51ADB38}" dt="2023-09-12T14:49:04.930" v="1248" actId="20577"/>
          <ac:spMkLst>
            <pc:docMk/>
            <pc:sldMk cId="2085550165" sldId="258"/>
            <ac:spMk id="3" creationId="{38CFC1FB-605A-AFC9-863B-FC957341CC29}"/>
          </ac:spMkLst>
        </pc:spChg>
      </pc:sldChg>
      <pc:sldChg chg="addSp delSp modSp del mod">
        <pc:chgData name="Gladwin LAM Yu Hay" userId="f75e75b5-caeb-4841-acb2-b15bac284300" providerId="ADAL" clId="{16E582A8-F18A-BD47-99D8-AC7CF51ADB38}" dt="2023-09-18T15:34:18.058" v="10883" actId="2696"/>
        <pc:sldMkLst>
          <pc:docMk/>
          <pc:sldMk cId="1317179765" sldId="259"/>
        </pc:sldMkLst>
        <pc:spChg chg="mod">
          <ac:chgData name="Gladwin LAM Yu Hay" userId="f75e75b5-caeb-4841-acb2-b15bac284300" providerId="ADAL" clId="{16E582A8-F18A-BD47-99D8-AC7CF51ADB38}" dt="2023-09-12T14:59:42.694" v="1807" actId="20577"/>
          <ac:spMkLst>
            <pc:docMk/>
            <pc:sldMk cId="1317179765" sldId="259"/>
            <ac:spMk id="2" creationId="{69496B9A-71B2-E771-71FC-B41056A2080D}"/>
          </ac:spMkLst>
        </pc:spChg>
        <pc:spChg chg="mod">
          <ac:chgData name="Gladwin LAM Yu Hay" userId="f75e75b5-caeb-4841-acb2-b15bac284300" providerId="ADAL" clId="{16E582A8-F18A-BD47-99D8-AC7CF51ADB38}" dt="2023-09-12T14:45:39.724" v="1194" actId="5793"/>
          <ac:spMkLst>
            <pc:docMk/>
            <pc:sldMk cId="1317179765" sldId="259"/>
            <ac:spMk id="3" creationId="{9F3708A7-A7EC-309B-BA64-14DE4C3AC71B}"/>
          </ac:spMkLst>
        </pc:spChg>
        <pc:spChg chg="add del mod">
          <ac:chgData name="Gladwin LAM Yu Hay" userId="f75e75b5-caeb-4841-acb2-b15bac284300" providerId="ADAL" clId="{16E582A8-F18A-BD47-99D8-AC7CF51ADB38}" dt="2023-09-12T14:40:02.194" v="572"/>
          <ac:spMkLst>
            <pc:docMk/>
            <pc:sldMk cId="1317179765" sldId="259"/>
            <ac:spMk id="4" creationId="{37E066FC-6382-094A-8A9C-577C8728009B}"/>
          </ac:spMkLst>
        </pc:spChg>
      </pc:sldChg>
      <pc:sldChg chg="delSp add setBg delDesignElem">
        <pc:chgData name="Gladwin LAM Yu Hay" userId="f75e75b5-caeb-4841-acb2-b15bac284300" providerId="ADAL" clId="{16E582A8-F18A-BD47-99D8-AC7CF51ADB38}" dt="2023-09-18T15:34:23.491" v="10885"/>
        <pc:sldMkLst>
          <pc:docMk/>
          <pc:sldMk cId="2158007023" sldId="259"/>
        </pc:sldMkLst>
        <pc:spChg chg="del">
          <ac:chgData name="Gladwin LAM Yu Hay" userId="f75e75b5-caeb-4841-acb2-b15bac284300" providerId="ADAL" clId="{16E582A8-F18A-BD47-99D8-AC7CF51ADB38}" dt="2023-09-18T15:34:23.491" v="10885"/>
          <ac:spMkLst>
            <pc:docMk/>
            <pc:sldMk cId="2158007023" sldId="259"/>
            <ac:spMk id="16" creationId="{F13C74B1-5B17-4795-BED0-7140497B445A}"/>
          </ac:spMkLst>
        </pc:spChg>
        <pc:spChg chg="del">
          <ac:chgData name="Gladwin LAM Yu Hay" userId="f75e75b5-caeb-4841-acb2-b15bac284300" providerId="ADAL" clId="{16E582A8-F18A-BD47-99D8-AC7CF51ADB38}" dt="2023-09-18T15:34:23.491" v="10885"/>
          <ac:spMkLst>
            <pc:docMk/>
            <pc:sldMk cId="2158007023" sldId="259"/>
            <ac:spMk id="17" creationId="{D4974D33-8DC5-464E-8C6D-BE58F0669C17}"/>
          </ac:spMkLst>
        </pc:spChg>
      </pc:sldChg>
      <pc:sldChg chg="addSp modSp del mod">
        <pc:chgData name="Gladwin LAM Yu Hay" userId="f75e75b5-caeb-4841-acb2-b15bac284300" providerId="ADAL" clId="{16E582A8-F18A-BD47-99D8-AC7CF51ADB38}" dt="2023-09-18T15:49:54.854" v="11378" actId="2696"/>
        <pc:sldMkLst>
          <pc:docMk/>
          <pc:sldMk cId="3713927918" sldId="260"/>
        </pc:sldMkLst>
        <pc:spChg chg="mod">
          <ac:chgData name="Gladwin LAM Yu Hay" userId="f75e75b5-caeb-4841-acb2-b15bac284300" providerId="ADAL" clId="{16E582A8-F18A-BD47-99D8-AC7CF51ADB38}" dt="2023-09-12T14:32:05.863" v="48" actId="20577"/>
          <ac:spMkLst>
            <pc:docMk/>
            <pc:sldMk cId="3713927918" sldId="260"/>
            <ac:spMk id="3" creationId="{466B17B4-1BFC-1E06-26DF-DFBAAE6ED123}"/>
          </ac:spMkLst>
        </pc:spChg>
        <pc:picChg chg="add mod">
          <ac:chgData name="Gladwin LAM Yu Hay" userId="f75e75b5-caeb-4841-acb2-b15bac284300" providerId="ADAL" clId="{16E582A8-F18A-BD47-99D8-AC7CF51ADB38}" dt="2023-09-18T15:26:24.745" v="10704" actId="1036"/>
          <ac:picMkLst>
            <pc:docMk/>
            <pc:sldMk cId="3713927918" sldId="260"/>
            <ac:picMk id="6" creationId="{CF213C83-D092-276F-2638-C413AC82EB48}"/>
          </ac:picMkLst>
        </pc:picChg>
        <pc:picChg chg="add mod">
          <ac:chgData name="Gladwin LAM Yu Hay" userId="f75e75b5-caeb-4841-acb2-b15bac284300" providerId="ADAL" clId="{16E582A8-F18A-BD47-99D8-AC7CF51ADB38}" dt="2023-09-18T15:26:24.745" v="10704" actId="1036"/>
          <ac:picMkLst>
            <pc:docMk/>
            <pc:sldMk cId="3713927918" sldId="260"/>
            <ac:picMk id="7" creationId="{64D8AACF-0528-D510-F5CF-721FCBD49919}"/>
          </ac:picMkLst>
        </pc:picChg>
      </pc:sldChg>
      <pc:sldChg chg="addSp delSp modSp del mod ord modShow">
        <pc:chgData name="Gladwin LAM Yu Hay" userId="f75e75b5-caeb-4841-acb2-b15bac284300" providerId="ADAL" clId="{16E582A8-F18A-BD47-99D8-AC7CF51ADB38}" dt="2023-09-18T15:52:50.238" v="11515" actId="2696"/>
        <pc:sldMkLst>
          <pc:docMk/>
          <pc:sldMk cId="1696057617" sldId="261"/>
        </pc:sldMkLst>
        <pc:spChg chg="mod">
          <ac:chgData name="Gladwin LAM Yu Hay" userId="f75e75b5-caeb-4841-acb2-b15bac284300" providerId="ADAL" clId="{16E582A8-F18A-BD47-99D8-AC7CF51ADB38}" dt="2023-09-12T14:35:44.049" v="305" actId="20577"/>
          <ac:spMkLst>
            <pc:docMk/>
            <pc:sldMk cId="1696057617" sldId="261"/>
            <ac:spMk id="3" creationId="{0A8C2304-8042-604F-5CA1-0296289B29F0}"/>
          </ac:spMkLst>
        </pc:spChg>
        <pc:picChg chg="add del mod">
          <ac:chgData name="Gladwin LAM Yu Hay" userId="f75e75b5-caeb-4841-acb2-b15bac284300" providerId="ADAL" clId="{16E582A8-F18A-BD47-99D8-AC7CF51ADB38}" dt="2023-09-18T15:26:37.039" v="10706"/>
          <ac:picMkLst>
            <pc:docMk/>
            <pc:sldMk cId="1696057617" sldId="261"/>
            <ac:picMk id="4" creationId="{F7C15F66-F3BA-74BE-9530-83EE0BCA1D31}"/>
          </ac:picMkLst>
        </pc:picChg>
        <pc:picChg chg="add del mod">
          <ac:chgData name="Gladwin LAM Yu Hay" userId="f75e75b5-caeb-4841-acb2-b15bac284300" providerId="ADAL" clId="{16E582A8-F18A-BD47-99D8-AC7CF51ADB38}" dt="2023-09-18T15:26:37.039" v="10706"/>
          <ac:picMkLst>
            <pc:docMk/>
            <pc:sldMk cId="1696057617" sldId="261"/>
            <ac:picMk id="5" creationId="{F1514AE9-6FA9-D46B-E1BC-ACE4E8762E2D}"/>
          </ac:picMkLst>
        </pc:picChg>
      </pc:sldChg>
      <pc:sldChg chg="delSp add setBg delDesignElem">
        <pc:chgData name="Gladwin LAM Yu Hay" userId="f75e75b5-caeb-4841-acb2-b15bac284300" providerId="ADAL" clId="{16E582A8-F18A-BD47-99D8-AC7CF51ADB38}" dt="2023-09-18T15:52:54.473" v="11517"/>
        <pc:sldMkLst>
          <pc:docMk/>
          <pc:sldMk cId="3979769817" sldId="261"/>
        </pc:sldMkLst>
        <pc:spChg chg="del">
          <ac:chgData name="Gladwin LAM Yu Hay" userId="f75e75b5-caeb-4841-acb2-b15bac284300" providerId="ADAL" clId="{16E582A8-F18A-BD47-99D8-AC7CF51ADB38}" dt="2023-09-18T15:52:54.473" v="11517"/>
          <ac:spMkLst>
            <pc:docMk/>
            <pc:sldMk cId="3979769817" sldId="261"/>
            <ac:spMk id="8" creationId="{DEE2AD96-B495-4E06-9291-B71706F728CB}"/>
          </ac:spMkLst>
        </pc:spChg>
        <pc:spChg chg="del">
          <ac:chgData name="Gladwin LAM Yu Hay" userId="f75e75b5-caeb-4841-acb2-b15bac284300" providerId="ADAL" clId="{16E582A8-F18A-BD47-99D8-AC7CF51ADB38}" dt="2023-09-18T15:52:54.473" v="11517"/>
          <ac:spMkLst>
            <pc:docMk/>
            <pc:sldMk cId="3979769817" sldId="261"/>
            <ac:spMk id="10" creationId="{53CF6D67-C5A8-4ADD-9E8E-1E38CA1D3166}"/>
          </ac:spMkLst>
        </pc:spChg>
        <pc:spChg chg="del">
          <ac:chgData name="Gladwin LAM Yu Hay" userId="f75e75b5-caeb-4841-acb2-b15bac284300" providerId="ADAL" clId="{16E582A8-F18A-BD47-99D8-AC7CF51ADB38}" dt="2023-09-18T15:52:54.473" v="11517"/>
          <ac:spMkLst>
            <pc:docMk/>
            <pc:sldMk cId="3979769817" sldId="261"/>
            <ac:spMk id="12" creationId="{86909FA0-B515-4681-B7A8-FA281D133B94}"/>
          </ac:spMkLst>
        </pc:spChg>
        <pc:spChg chg="del">
          <ac:chgData name="Gladwin LAM Yu Hay" userId="f75e75b5-caeb-4841-acb2-b15bac284300" providerId="ADAL" clId="{16E582A8-F18A-BD47-99D8-AC7CF51ADB38}" dt="2023-09-18T15:52:54.473" v="11517"/>
          <ac:spMkLst>
            <pc:docMk/>
            <pc:sldMk cId="3979769817" sldId="261"/>
            <ac:spMk id="14" creationId="{21C9FE86-FCC3-4A31-AA1C-C882262B7FE7}"/>
          </ac:spMkLst>
        </pc:spChg>
        <pc:spChg chg="del">
          <ac:chgData name="Gladwin LAM Yu Hay" userId="f75e75b5-caeb-4841-acb2-b15bac284300" providerId="ADAL" clId="{16E582A8-F18A-BD47-99D8-AC7CF51ADB38}" dt="2023-09-18T15:52:54.473" v="11517"/>
          <ac:spMkLst>
            <pc:docMk/>
            <pc:sldMk cId="3979769817" sldId="261"/>
            <ac:spMk id="16" creationId="{7D96243B-ECED-4B71-8E06-AE9A285EAD20}"/>
          </ac:spMkLst>
        </pc:spChg>
        <pc:spChg chg="del">
          <ac:chgData name="Gladwin LAM Yu Hay" userId="f75e75b5-caeb-4841-acb2-b15bac284300" providerId="ADAL" clId="{16E582A8-F18A-BD47-99D8-AC7CF51ADB38}" dt="2023-09-18T15:52:54.473" v="11517"/>
          <ac:spMkLst>
            <pc:docMk/>
            <pc:sldMk cId="3979769817" sldId="261"/>
            <ac:spMk id="18" creationId="{A09989E4-EFDC-4A90-A633-E0525FB4139E}"/>
          </ac:spMkLst>
        </pc:spChg>
      </pc:sldChg>
      <pc:sldChg chg="modSp del mod">
        <pc:chgData name="Gladwin LAM Yu Hay" userId="f75e75b5-caeb-4841-acb2-b15bac284300" providerId="ADAL" clId="{16E582A8-F18A-BD47-99D8-AC7CF51ADB38}" dt="2023-09-18T15:21:55.890" v="10338" actId="2696"/>
        <pc:sldMkLst>
          <pc:docMk/>
          <pc:sldMk cId="3559329503" sldId="262"/>
        </pc:sldMkLst>
        <pc:spChg chg="mod">
          <ac:chgData name="Gladwin LAM Yu Hay" userId="f75e75b5-caeb-4841-acb2-b15bac284300" providerId="ADAL" clId="{16E582A8-F18A-BD47-99D8-AC7CF51ADB38}" dt="2023-09-18T15:21:50.590" v="10336" actId="20577"/>
          <ac:spMkLst>
            <pc:docMk/>
            <pc:sldMk cId="3559329503" sldId="262"/>
            <ac:spMk id="2" creationId="{DAE51535-CAD4-0E11-ACFE-F30B418E3925}"/>
          </ac:spMkLst>
        </pc:spChg>
      </pc:sldChg>
      <pc:sldChg chg="addSp modSp new mod">
        <pc:chgData name="Gladwin LAM Yu Hay" userId="f75e75b5-caeb-4841-acb2-b15bac284300" providerId="ADAL" clId="{16E582A8-F18A-BD47-99D8-AC7CF51ADB38}" dt="2023-09-18T15:27:32.710" v="10743"/>
        <pc:sldMkLst>
          <pc:docMk/>
          <pc:sldMk cId="2912081403" sldId="263"/>
        </pc:sldMkLst>
        <pc:spChg chg="mod">
          <ac:chgData name="Gladwin LAM Yu Hay" userId="f75e75b5-caeb-4841-acb2-b15bac284300" providerId="ADAL" clId="{16E582A8-F18A-BD47-99D8-AC7CF51ADB38}" dt="2023-09-12T14:36:06.170" v="320" actId="20577"/>
          <ac:spMkLst>
            <pc:docMk/>
            <pc:sldMk cId="2912081403" sldId="263"/>
            <ac:spMk id="2" creationId="{5B0A4016-22AD-E51C-EC4B-ACBFE61E6C0E}"/>
          </ac:spMkLst>
        </pc:spChg>
        <pc:spChg chg="mod">
          <ac:chgData name="Gladwin LAM Yu Hay" userId="f75e75b5-caeb-4841-acb2-b15bac284300" providerId="ADAL" clId="{16E582A8-F18A-BD47-99D8-AC7CF51ADB38}" dt="2023-09-12T14:36:27.919" v="409" actId="20577"/>
          <ac:spMkLst>
            <pc:docMk/>
            <pc:sldMk cId="2912081403" sldId="263"/>
            <ac:spMk id="3" creationId="{584D6741-DE3D-F8AE-DCF0-27B09B48F77D}"/>
          </ac:spMkLst>
        </pc:spChg>
        <pc:picChg chg="add mod">
          <ac:chgData name="Gladwin LAM Yu Hay" userId="f75e75b5-caeb-4841-acb2-b15bac284300" providerId="ADAL" clId="{16E582A8-F18A-BD47-99D8-AC7CF51ADB38}" dt="2023-09-18T15:27:32.710" v="10743"/>
          <ac:picMkLst>
            <pc:docMk/>
            <pc:sldMk cId="2912081403" sldId="263"/>
            <ac:picMk id="4" creationId="{55B7B23E-6117-B6AA-DD96-03114C3CC683}"/>
          </ac:picMkLst>
        </pc:picChg>
        <pc:picChg chg="add mod">
          <ac:chgData name="Gladwin LAM Yu Hay" userId="f75e75b5-caeb-4841-acb2-b15bac284300" providerId="ADAL" clId="{16E582A8-F18A-BD47-99D8-AC7CF51ADB38}" dt="2023-09-18T15:27:32.710" v="10743"/>
          <ac:picMkLst>
            <pc:docMk/>
            <pc:sldMk cId="2912081403" sldId="263"/>
            <ac:picMk id="5" creationId="{F649D5E2-A92C-4269-F1D1-F4AC662C6948}"/>
          </ac:picMkLst>
        </pc:picChg>
      </pc:sldChg>
      <pc:sldChg chg="modSp new mod">
        <pc:chgData name="Gladwin LAM Yu Hay" userId="f75e75b5-caeb-4841-acb2-b15bac284300" providerId="ADAL" clId="{16E582A8-F18A-BD47-99D8-AC7CF51ADB38}" dt="2023-09-12T14:59:34.069" v="1799" actId="20577"/>
        <pc:sldMkLst>
          <pc:docMk/>
          <pc:sldMk cId="936879089" sldId="264"/>
        </pc:sldMkLst>
        <pc:spChg chg="mod">
          <ac:chgData name="Gladwin LAM Yu Hay" userId="f75e75b5-caeb-4841-acb2-b15bac284300" providerId="ADAL" clId="{16E582A8-F18A-BD47-99D8-AC7CF51ADB38}" dt="2023-09-12T14:59:28.087" v="1777" actId="20577"/>
          <ac:spMkLst>
            <pc:docMk/>
            <pc:sldMk cId="936879089" sldId="264"/>
            <ac:spMk id="2" creationId="{C4F7773B-695A-3CB0-D986-438AE8B60107}"/>
          </ac:spMkLst>
        </pc:spChg>
        <pc:spChg chg="mod">
          <ac:chgData name="Gladwin LAM Yu Hay" userId="f75e75b5-caeb-4841-acb2-b15bac284300" providerId="ADAL" clId="{16E582A8-F18A-BD47-99D8-AC7CF51ADB38}" dt="2023-09-12T14:59:34.069" v="1799" actId="20577"/>
          <ac:spMkLst>
            <pc:docMk/>
            <pc:sldMk cId="936879089" sldId="264"/>
            <ac:spMk id="3" creationId="{21E732B2-947E-4059-9619-132A55747BA8}"/>
          </ac:spMkLst>
        </pc:spChg>
      </pc:sldChg>
      <pc:sldChg chg="new">
        <pc:chgData name="Gladwin LAM Yu Hay" userId="f75e75b5-caeb-4841-acb2-b15bac284300" providerId="ADAL" clId="{16E582A8-F18A-BD47-99D8-AC7CF51ADB38}" dt="2023-09-12T14:50:31.738" v="1249" actId="680"/>
        <pc:sldMkLst>
          <pc:docMk/>
          <pc:sldMk cId="4131717629" sldId="265"/>
        </pc:sldMkLst>
      </pc:sldChg>
      <pc:sldChg chg="modNotesTx">
        <pc:chgData name="Gladwin LAM Yu Hay" userId="f75e75b5-caeb-4841-acb2-b15bac284300" providerId="ADAL" clId="{16E582A8-F18A-BD47-99D8-AC7CF51ADB38}" dt="2023-09-16T13:14:32.637" v="2340" actId="20577"/>
        <pc:sldMkLst>
          <pc:docMk/>
          <pc:sldMk cId="2077280651" sldId="266"/>
        </pc:sldMkLst>
      </pc:sldChg>
      <pc:sldChg chg="add">
        <pc:chgData name="Gladwin LAM Yu Hay" userId="f75e75b5-caeb-4841-acb2-b15bac284300" providerId="ADAL" clId="{16E582A8-F18A-BD47-99D8-AC7CF51ADB38}" dt="2023-09-18T15:34:13.959" v="10882"/>
        <pc:sldMkLst>
          <pc:docMk/>
          <pc:sldMk cId="188222180" sldId="267"/>
        </pc:sldMkLst>
      </pc:sldChg>
      <pc:sldChg chg="del">
        <pc:chgData name="Gladwin LAM Yu Hay" userId="f75e75b5-caeb-4841-acb2-b15bac284300" providerId="ADAL" clId="{16E582A8-F18A-BD47-99D8-AC7CF51ADB38}" dt="2023-09-18T15:34:07.300" v="10881" actId="2696"/>
        <pc:sldMkLst>
          <pc:docMk/>
          <pc:sldMk cId="702267843" sldId="267"/>
        </pc:sldMkLst>
      </pc:sldChg>
      <pc:sldChg chg="del">
        <pc:chgData name="Gladwin LAM Yu Hay" userId="f75e75b5-caeb-4841-acb2-b15bac284300" providerId="ADAL" clId="{16E582A8-F18A-BD47-99D8-AC7CF51ADB38}" dt="2023-09-18T15:30:28.237" v="10796" actId="2696"/>
        <pc:sldMkLst>
          <pc:docMk/>
          <pc:sldMk cId="2339482933" sldId="268"/>
        </pc:sldMkLst>
      </pc:sldChg>
      <pc:sldChg chg="add">
        <pc:chgData name="Gladwin LAM Yu Hay" userId="f75e75b5-caeb-4841-acb2-b15bac284300" providerId="ADAL" clId="{16E582A8-F18A-BD47-99D8-AC7CF51ADB38}" dt="2023-09-18T15:30:32.284" v="10797"/>
        <pc:sldMkLst>
          <pc:docMk/>
          <pc:sldMk cId="2849210947" sldId="268"/>
        </pc:sldMkLst>
      </pc:sldChg>
      <pc:sldChg chg="addSp delSp modSp mod">
        <pc:chgData name="Gladwin LAM Yu Hay" userId="f75e75b5-caeb-4841-acb2-b15bac284300" providerId="ADAL" clId="{16E582A8-F18A-BD47-99D8-AC7CF51ADB38}" dt="2023-09-18T16:32:09.063" v="12918" actId="20577"/>
        <pc:sldMkLst>
          <pc:docMk/>
          <pc:sldMk cId="2971089550" sldId="269"/>
        </pc:sldMkLst>
        <pc:spChg chg="mod">
          <ac:chgData name="Gladwin LAM Yu Hay" userId="f75e75b5-caeb-4841-acb2-b15bac284300" providerId="ADAL" clId="{16E582A8-F18A-BD47-99D8-AC7CF51ADB38}" dt="2023-09-18T16:18:43.544" v="12477" actId="207"/>
          <ac:spMkLst>
            <pc:docMk/>
            <pc:sldMk cId="2971089550" sldId="269"/>
            <ac:spMk id="3" creationId="{C8AA446F-CBDC-EB57-F9A8-27D1089B4E7C}"/>
          </ac:spMkLst>
        </pc:spChg>
        <pc:spChg chg="del">
          <ac:chgData name="Gladwin LAM Yu Hay" userId="f75e75b5-caeb-4841-acb2-b15bac284300" providerId="ADAL" clId="{16E582A8-F18A-BD47-99D8-AC7CF51ADB38}" dt="2023-09-18T16:18:08.710" v="12435" actId="478"/>
          <ac:spMkLst>
            <pc:docMk/>
            <pc:sldMk cId="2971089550" sldId="269"/>
            <ac:spMk id="5" creationId="{C3881646-D26A-998F-DA3D-EE7543CCE2B0}"/>
          </ac:spMkLst>
        </pc:spChg>
        <pc:spChg chg="add del mod">
          <ac:chgData name="Gladwin LAM Yu Hay" userId="f75e75b5-caeb-4841-acb2-b15bac284300" providerId="ADAL" clId="{16E582A8-F18A-BD47-99D8-AC7CF51ADB38}" dt="2023-09-18T16:18:11.026" v="12437" actId="478"/>
          <ac:spMkLst>
            <pc:docMk/>
            <pc:sldMk cId="2971089550" sldId="269"/>
            <ac:spMk id="7" creationId="{67B49019-4865-F92F-183A-ECA221336533}"/>
          </ac:spMkLst>
        </pc:spChg>
        <pc:spChg chg="add mod">
          <ac:chgData name="Gladwin LAM Yu Hay" userId="f75e75b5-caeb-4841-acb2-b15bac284300" providerId="ADAL" clId="{16E582A8-F18A-BD47-99D8-AC7CF51ADB38}" dt="2023-09-18T16:32:09.063" v="12918" actId="20577"/>
          <ac:spMkLst>
            <pc:docMk/>
            <pc:sldMk cId="2971089550" sldId="269"/>
            <ac:spMk id="8" creationId="{78B15C1A-8F73-E9C5-7DF6-A36C5AEB6C94}"/>
          </ac:spMkLst>
        </pc:spChg>
        <pc:spChg chg="mod">
          <ac:chgData name="Gladwin LAM Yu Hay" userId="f75e75b5-caeb-4841-acb2-b15bac284300" providerId="ADAL" clId="{16E582A8-F18A-BD47-99D8-AC7CF51ADB38}" dt="2023-09-18T16:18:50.358" v="12480" actId="113"/>
          <ac:spMkLst>
            <pc:docMk/>
            <pc:sldMk cId="2971089550" sldId="269"/>
            <ac:spMk id="10" creationId="{0037ECA7-A1C8-B5B6-AC77-997D035D0D40}"/>
          </ac:spMkLst>
        </pc:spChg>
        <pc:spChg chg="mod">
          <ac:chgData name="Gladwin LAM Yu Hay" userId="f75e75b5-caeb-4841-acb2-b15bac284300" providerId="ADAL" clId="{16E582A8-F18A-BD47-99D8-AC7CF51ADB38}" dt="2023-09-18T16:18:48.265" v="12479" actId="113"/>
          <ac:spMkLst>
            <pc:docMk/>
            <pc:sldMk cId="2971089550" sldId="269"/>
            <ac:spMk id="22" creationId="{A46D0A51-670C-A05E-CE1B-C4741A897D3D}"/>
          </ac:spMkLst>
        </pc:spChg>
        <pc:spChg chg="mod">
          <ac:chgData name="Gladwin LAM Yu Hay" userId="f75e75b5-caeb-4841-acb2-b15bac284300" providerId="ADAL" clId="{16E582A8-F18A-BD47-99D8-AC7CF51ADB38}" dt="2023-09-18T16:18:41.156" v="12476" actId="207"/>
          <ac:spMkLst>
            <pc:docMk/>
            <pc:sldMk cId="2971089550" sldId="269"/>
            <ac:spMk id="23" creationId="{5CBE60D1-F36C-6DA4-FB33-B7A4E4AAD2F1}"/>
          </ac:spMkLst>
        </pc:spChg>
        <pc:spChg chg="mod">
          <ac:chgData name="Gladwin LAM Yu Hay" userId="f75e75b5-caeb-4841-acb2-b15bac284300" providerId="ADAL" clId="{16E582A8-F18A-BD47-99D8-AC7CF51ADB38}" dt="2023-09-18T16:18:36.184" v="12475" actId="207"/>
          <ac:spMkLst>
            <pc:docMk/>
            <pc:sldMk cId="2971089550" sldId="269"/>
            <ac:spMk id="24" creationId="{2E3C7686-799F-BD1A-EEC3-90067699E8A3}"/>
          </ac:spMkLst>
        </pc:spChg>
        <pc:spChg chg="mod">
          <ac:chgData name="Gladwin LAM Yu Hay" userId="f75e75b5-caeb-4841-acb2-b15bac284300" providerId="ADAL" clId="{16E582A8-F18A-BD47-99D8-AC7CF51ADB38}" dt="2023-09-18T16:19:12.180" v="12487" actId="1076"/>
          <ac:spMkLst>
            <pc:docMk/>
            <pc:sldMk cId="2971089550" sldId="269"/>
            <ac:spMk id="26" creationId="{9AB0CC64-5E6A-0A56-5B76-F1942B9389CE}"/>
          </ac:spMkLst>
        </pc:spChg>
        <pc:spChg chg="mod">
          <ac:chgData name="Gladwin LAM Yu Hay" userId="f75e75b5-caeb-4841-acb2-b15bac284300" providerId="ADAL" clId="{16E582A8-F18A-BD47-99D8-AC7CF51ADB38}" dt="2023-09-18T16:19:09.011" v="12486" actId="1076"/>
          <ac:spMkLst>
            <pc:docMk/>
            <pc:sldMk cId="2971089550" sldId="269"/>
            <ac:spMk id="27" creationId="{561340F3-BFA8-BB7B-1FA6-FA42048ED28E}"/>
          </ac:spMkLst>
        </pc:spChg>
        <pc:spChg chg="mod">
          <ac:chgData name="Gladwin LAM Yu Hay" userId="f75e75b5-caeb-4841-acb2-b15bac284300" providerId="ADAL" clId="{16E582A8-F18A-BD47-99D8-AC7CF51ADB38}" dt="2023-09-18T16:19:09.011" v="12486" actId="1076"/>
          <ac:spMkLst>
            <pc:docMk/>
            <pc:sldMk cId="2971089550" sldId="269"/>
            <ac:spMk id="28" creationId="{04F691B0-E7DB-F373-FF58-625C479C1976}"/>
          </ac:spMkLst>
        </pc:spChg>
        <pc:spChg chg="mod">
          <ac:chgData name="Gladwin LAM Yu Hay" userId="f75e75b5-caeb-4841-acb2-b15bac284300" providerId="ADAL" clId="{16E582A8-F18A-BD47-99D8-AC7CF51ADB38}" dt="2023-09-18T16:19:09.011" v="12486" actId="1076"/>
          <ac:spMkLst>
            <pc:docMk/>
            <pc:sldMk cId="2971089550" sldId="269"/>
            <ac:spMk id="31" creationId="{23B043CF-4D05-774D-D5D0-F6C5F5324BC6}"/>
          </ac:spMkLst>
        </pc:spChg>
        <pc:spChg chg="mod">
          <ac:chgData name="Gladwin LAM Yu Hay" userId="f75e75b5-caeb-4841-acb2-b15bac284300" providerId="ADAL" clId="{16E582A8-F18A-BD47-99D8-AC7CF51ADB38}" dt="2023-09-18T16:18:46.094" v="12478" actId="207"/>
          <ac:spMkLst>
            <pc:docMk/>
            <pc:sldMk cId="2971089550" sldId="269"/>
            <ac:spMk id="38" creationId="{428206C4-368C-4E35-4F0E-1D997261A8BB}"/>
          </ac:spMkLst>
        </pc:spChg>
        <pc:spChg chg="mod">
          <ac:chgData name="Gladwin LAM Yu Hay" userId="f75e75b5-caeb-4841-acb2-b15bac284300" providerId="ADAL" clId="{16E582A8-F18A-BD47-99D8-AC7CF51ADB38}" dt="2023-09-18T16:18:55.493" v="12483" actId="403"/>
          <ac:spMkLst>
            <pc:docMk/>
            <pc:sldMk cId="2971089550" sldId="269"/>
            <ac:spMk id="39" creationId="{2F0922A6-38A6-9179-B143-8A13AEA3AC69}"/>
          </ac:spMkLst>
        </pc:spChg>
        <pc:spChg chg="mod">
          <ac:chgData name="Gladwin LAM Yu Hay" userId="f75e75b5-caeb-4841-acb2-b15bac284300" providerId="ADAL" clId="{16E582A8-F18A-BD47-99D8-AC7CF51ADB38}" dt="2023-09-18T16:19:18.648" v="12489" actId="1076"/>
          <ac:spMkLst>
            <pc:docMk/>
            <pc:sldMk cId="2971089550" sldId="269"/>
            <ac:spMk id="49" creationId="{44C6A361-37F5-6811-374D-E09532C1CF4C}"/>
          </ac:spMkLst>
        </pc:spChg>
        <pc:grpChg chg="mod">
          <ac:chgData name="Gladwin LAM Yu Hay" userId="f75e75b5-caeb-4841-acb2-b15bac284300" providerId="ADAL" clId="{16E582A8-F18A-BD47-99D8-AC7CF51ADB38}" dt="2023-09-18T16:18:29.160" v="12472" actId="14100"/>
          <ac:grpSpMkLst>
            <pc:docMk/>
            <pc:sldMk cId="2971089550" sldId="269"/>
            <ac:grpSpMk id="20" creationId="{2D49D62A-20E7-59A0-C0A0-9F9CF7323C21}"/>
          </ac:grpSpMkLst>
        </pc:grpChg>
        <pc:grpChg chg="mod">
          <ac:chgData name="Gladwin LAM Yu Hay" userId="f75e75b5-caeb-4841-acb2-b15bac284300" providerId="ADAL" clId="{16E582A8-F18A-BD47-99D8-AC7CF51ADB38}" dt="2023-09-18T16:18:29.160" v="12472" actId="14100"/>
          <ac:grpSpMkLst>
            <pc:docMk/>
            <pc:sldMk cId="2971089550" sldId="269"/>
            <ac:grpSpMk id="36" creationId="{90C72798-F71B-2526-8175-EC7780064B79}"/>
          </ac:grpSpMkLst>
        </pc:grpChg>
        <pc:grpChg chg="mod">
          <ac:chgData name="Gladwin LAM Yu Hay" userId="f75e75b5-caeb-4841-acb2-b15bac284300" providerId="ADAL" clId="{16E582A8-F18A-BD47-99D8-AC7CF51ADB38}" dt="2023-09-18T16:18:29.160" v="12472" actId="14100"/>
          <ac:grpSpMkLst>
            <pc:docMk/>
            <pc:sldMk cId="2971089550" sldId="269"/>
            <ac:grpSpMk id="37" creationId="{9AC08457-A08F-B0C5-3670-7E787144F9C9}"/>
          </ac:grpSpMkLst>
        </pc:grpChg>
        <pc:picChg chg="add mod">
          <ac:chgData name="Gladwin LAM Yu Hay" userId="f75e75b5-caeb-4841-acb2-b15bac284300" providerId="ADAL" clId="{16E582A8-F18A-BD47-99D8-AC7CF51ADB38}" dt="2023-09-18T15:26:52.412" v="10714"/>
          <ac:picMkLst>
            <pc:docMk/>
            <pc:sldMk cId="2971089550" sldId="269"/>
            <ac:picMk id="2" creationId="{9251ECE2-EAB3-C7AF-878C-B9A5BF4A5440}"/>
          </ac:picMkLst>
        </pc:picChg>
        <pc:picChg chg="add mod">
          <ac:chgData name="Gladwin LAM Yu Hay" userId="f75e75b5-caeb-4841-acb2-b15bac284300" providerId="ADAL" clId="{16E582A8-F18A-BD47-99D8-AC7CF51ADB38}" dt="2023-09-18T15:26:52.412" v="10714"/>
          <ac:picMkLst>
            <pc:docMk/>
            <pc:sldMk cId="2971089550" sldId="269"/>
            <ac:picMk id="4" creationId="{E29D58C1-1D61-31D0-B38B-5401D5C0F6CF}"/>
          </ac:picMkLst>
        </pc:picChg>
        <pc:picChg chg="mod">
          <ac:chgData name="Gladwin LAM Yu Hay" userId="f75e75b5-caeb-4841-acb2-b15bac284300" providerId="ADAL" clId="{16E582A8-F18A-BD47-99D8-AC7CF51ADB38}" dt="2023-09-18T16:19:14.694" v="12488" actId="1076"/>
          <ac:picMkLst>
            <pc:docMk/>
            <pc:sldMk cId="2971089550" sldId="269"/>
            <ac:picMk id="41" creationId="{2FEF2057-2D37-D9C5-6CE4-1D3EFE248AF4}"/>
          </ac:picMkLst>
        </pc:picChg>
        <pc:picChg chg="mod">
          <ac:chgData name="Gladwin LAM Yu Hay" userId="f75e75b5-caeb-4841-acb2-b15bac284300" providerId="ADAL" clId="{16E582A8-F18A-BD47-99D8-AC7CF51ADB38}" dt="2023-09-18T16:19:09.011" v="12486" actId="1076"/>
          <ac:picMkLst>
            <pc:docMk/>
            <pc:sldMk cId="2971089550" sldId="269"/>
            <ac:picMk id="43" creationId="{D80C43F6-E9C4-BB24-0E61-C55005CB5805}"/>
          </ac:picMkLst>
        </pc:picChg>
      </pc:sldChg>
      <pc:sldChg chg="addSp modSp mod">
        <pc:chgData name="Gladwin LAM Yu Hay" userId="f75e75b5-caeb-4841-acb2-b15bac284300" providerId="ADAL" clId="{16E582A8-F18A-BD47-99D8-AC7CF51ADB38}" dt="2023-09-18T15:29:07.890" v="10764" actId="1076"/>
        <pc:sldMkLst>
          <pc:docMk/>
          <pc:sldMk cId="275816133" sldId="270"/>
        </pc:sldMkLst>
        <pc:spChg chg="mod">
          <ac:chgData name="Gladwin LAM Yu Hay" userId="f75e75b5-caeb-4841-acb2-b15bac284300" providerId="ADAL" clId="{16E582A8-F18A-BD47-99D8-AC7CF51ADB38}" dt="2023-09-18T15:29:07.890" v="10764" actId="1076"/>
          <ac:spMkLst>
            <pc:docMk/>
            <pc:sldMk cId="275816133" sldId="270"/>
            <ac:spMk id="6" creationId="{218E9E09-9EC0-C540-4B52-F518604A76FE}"/>
          </ac:spMkLst>
        </pc:spChg>
        <pc:picChg chg="add mod">
          <ac:chgData name="Gladwin LAM Yu Hay" userId="f75e75b5-caeb-4841-acb2-b15bac284300" providerId="ADAL" clId="{16E582A8-F18A-BD47-99D8-AC7CF51ADB38}" dt="2023-09-18T15:27:09.636" v="10726"/>
          <ac:picMkLst>
            <pc:docMk/>
            <pc:sldMk cId="275816133" sldId="270"/>
            <ac:picMk id="3" creationId="{8867FC72-DF49-8B57-D0CB-F284B7C05FA5}"/>
          </ac:picMkLst>
        </pc:picChg>
        <pc:picChg chg="add mod">
          <ac:chgData name="Gladwin LAM Yu Hay" userId="f75e75b5-caeb-4841-acb2-b15bac284300" providerId="ADAL" clId="{16E582A8-F18A-BD47-99D8-AC7CF51ADB38}" dt="2023-09-18T15:27:09.636" v="10726"/>
          <ac:picMkLst>
            <pc:docMk/>
            <pc:sldMk cId="275816133" sldId="270"/>
            <ac:picMk id="7" creationId="{70F69FDC-98CA-CA78-9701-C264D4BB37C3}"/>
          </ac:picMkLst>
        </pc:picChg>
      </pc:sldChg>
      <pc:sldChg chg="addSp delSp modSp mod">
        <pc:chgData name="Gladwin LAM Yu Hay" userId="f75e75b5-caeb-4841-acb2-b15bac284300" providerId="ADAL" clId="{16E582A8-F18A-BD47-99D8-AC7CF51ADB38}" dt="2023-09-18T17:08:58.994" v="13668" actId="478"/>
        <pc:sldMkLst>
          <pc:docMk/>
          <pc:sldMk cId="4235828545" sldId="271"/>
        </pc:sldMkLst>
        <pc:spChg chg="del mod">
          <ac:chgData name="Gladwin LAM Yu Hay" userId="f75e75b5-caeb-4841-acb2-b15bac284300" providerId="ADAL" clId="{16E582A8-F18A-BD47-99D8-AC7CF51ADB38}" dt="2023-09-18T17:08:58.994" v="13668" actId="478"/>
          <ac:spMkLst>
            <pc:docMk/>
            <pc:sldMk cId="4235828545" sldId="271"/>
            <ac:spMk id="2" creationId="{DB66D445-DDB7-16EA-1695-5F961DDACF2D}"/>
          </ac:spMkLst>
        </pc:spChg>
        <pc:spChg chg="add mod">
          <ac:chgData name="Gladwin LAM Yu Hay" userId="f75e75b5-caeb-4841-acb2-b15bac284300" providerId="ADAL" clId="{16E582A8-F18A-BD47-99D8-AC7CF51ADB38}" dt="2023-09-18T17:08:57.300" v="13667"/>
          <ac:spMkLst>
            <pc:docMk/>
            <pc:sldMk cId="4235828545" sldId="271"/>
            <ac:spMk id="11" creationId="{221955BD-29EB-B8A8-B61B-5D58CA6E4B6A}"/>
          </ac:spMkLst>
        </pc:spChg>
        <pc:picChg chg="add mod">
          <ac:chgData name="Gladwin LAM Yu Hay" userId="f75e75b5-caeb-4841-acb2-b15bac284300" providerId="ADAL" clId="{16E582A8-F18A-BD47-99D8-AC7CF51ADB38}" dt="2023-09-18T15:27:10.430" v="10727"/>
          <ac:picMkLst>
            <pc:docMk/>
            <pc:sldMk cId="4235828545" sldId="271"/>
            <ac:picMk id="9" creationId="{BDA25F8D-E704-A8F1-AF98-9DFE2759389F}"/>
          </ac:picMkLst>
        </pc:picChg>
        <pc:picChg chg="add mod">
          <ac:chgData name="Gladwin LAM Yu Hay" userId="f75e75b5-caeb-4841-acb2-b15bac284300" providerId="ADAL" clId="{16E582A8-F18A-BD47-99D8-AC7CF51ADB38}" dt="2023-09-18T15:27:10.430" v="10727"/>
          <ac:picMkLst>
            <pc:docMk/>
            <pc:sldMk cId="4235828545" sldId="271"/>
            <ac:picMk id="10" creationId="{E53AA66D-9978-58F4-8DF2-48A3A56E0417}"/>
          </ac:picMkLst>
        </pc:picChg>
      </pc:sldChg>
      <pc:sldChg chg="addSp modSp">
        <pc:chgData name="Gladwin LAM Yu Hay" userId="f75e75b5-caeb-4841-acb2-b15bac284300" providerId="ADAL" clId="{16E582A8-F18A-BD47-99D8-AC7CF51ADB38}" dt="2023-09-18T15:27:18.050" v="10734"/>
        <pc:sldMkLst>
          <pc:docMk/>
          <pc:sldMk cId="15708107" sldId="272"/>
        </pc:sldMkLst>
        <pc:picChg chg="add mod">
          <ac:chgData name="Gladwin LAM Yu Hay" userId="f75e75b5-caeb-4841-acb2-b15bac284300" providerId="ADAL" clId="{16E582A8-F18A-BD47-99D8-AC7CF51ADB38}" dt="2023-09-18T15:27:18.050" v="10734"/>
          <ac:picMkLst>
            <pc:docMk/>
            <pc:sldMk cId="15708107" sldId="272"/>
            <ac:picMk id="5" creationId="{32DFE60C-01F2-0C7B-F718-831D0D2A71E8}"/>
          </ac:picMkLst>
        </pc:picChg>
        <pc:picChg chg="add mod">
          <ac:chgData name="Gladwin LAM Yu Hay" userId="f75e75b5-caeb-4841-acb2-b15bac284300" providerId="ADAL" clId="{16E582A8-F18A-BD47-99D8-AC7CF51ADB38}" dt="2023-09-18T15:27:18.050" v="10734"/>
          <ac:picMkLst>
            <pc:docMk/>
            <pc:sldMk cId="15708107" sldId="272"/>
            <ac:picMk id="6" creationId="{99309488-F79D-89B1-91B7-2271FB04585C}"/>
          </ac:picMkLst>
        </pc:picChg>
      </pc:sldChg>
      <pc:sldChg chg="addSp modSp mod">
        <pc:chgData name="Gladwin LAM Yu Hay" userId="f75e75b5-caeb-4841-acb2-b15bac284300" providerId="ADAL" clId="{16E582A8-F18A-BD47-99D8-AC7CF51ADB38}" dt="2023-09-18T17:09:10.510" v="13671" actId="1076"/>
        <pc:sldMkLst>
          <pc:docMk/>
          <pc:sldMk cId="3825663330" sldId="273"/>
        </pc:sldMkLst>
        <pc:picChg chg="add mod">
          <ac:chgData name="Gladwin LAM Yu Hay" userId="f75e75b5-caeb-4841-acb2-b15bac284300" providerId="ADAL" clId="{16E582A8-F18A-BD47-99D8-AC7CF51ADB38}" dt="2023-09-18T15:27:11.576" v="10728"/>
          <ac:picMkLst>
            <pc:docMk/>
            <pc:sldMk cId="3825663330" sldId="273"/>
            <ac:picMk id="3" creationId="{689C2881-1463-9219-F20D-FCD2EA02DAD2}"/>
          </ac:picMkLst>
        </pc:picChg>
        <pc:picChg chg="mod">
          <ac:chgData name="Gladwin LAM Yu Hay" userId="f75e75b5-caeb-4841-acb2-b15bac284300" providerId="ADAL" clId="{16E582A8-F18A-BD47-99D8-AC7CF51ADB38}" dt="2023-09-18T17:09:10.510" v="13671" actId="1076"/>
          <ac:picMkLst>
            <pc:docMk/>
            <pc:sldMk cId="3825663330" sldId="273"/>
            <ac:picMk id="4" creationId="{8B0308D6-424D-373D-208E-D0B61B22ACAD}"/>
          </ac:picMkLst>
        </pc:picChg>
        <pc:picChg chg="add mod">
          <ac:chgData name="Gladwin LAM Yu Hay" userId="f75e75b5-caeb-4841-acb2-b15bac284300" providerId="ADAL" clId="{16E582A8-F18A-BD47-99D8-AC7CF51ADB38}" dt="2023-09-18T15:27:11.576" v="10728"/>
          <ac:picMkLst>
            <pc:docMk/>
            <pc:sldMk cId="3825663330" sldId="273"/>
            <ac:picMk id="5" creationId="{2DB7AE77-BA06-7B66-76F4-933116586007}"/>
          </ac:picMkLst>
        </pc:picChg>
      </pc:sldChg>
      <pc:sldChg chg="add">
        <pc:chgData name="Gladwin LAM Yu Hay" userId="f75e75b5-caeb-4841-acb2-b15bac284300" providerId="ADAL" clId="{16E582A8-F18A-BD47-99D8-AC7CF51ADB38}" dt="2023-09-18T15:30:32.284" v="10797"/>
        <pc:sldMkLst>
          <pc:docMk/>
          <pc:sldMk cId="150311324" sldId="274"/>
        </pc:sldMkLst>
      </pc:sldChg>
      <pc:sldChg chg="del">
        <pc:chgData name="Gladwin LAM Yu Hay" userId="f75e75b5-caeb-4841-acb2-b15bac284300" providerId="ADAL" clId="{16E582A8-F18A-BD47-99D8-AC7CF51ADB38}" dt="2023-09-18T15:30:28.237" v="10796" actId="2696"/>
        <pc:sldMkLst>
          <pc:docMk/>
          <pc:sldMk cId="4234695388" sldId="274"/>
        </pc:sldMkLst>
      </pc:sldChg>
      <pc:sldChg chg="add">
        <pc:chgData name="Gladwin LAM Yu Hay" userId="f75e75b5-caeb-4841-acb2-b15bac284300" providerId="ADAL" clId="{16E582A8-F18A-BD47-99D8-AC7CF51ADB38}" dt="2023-09-18T15:30:32.284" v="10797"/>
        <pc:sldMkLst>
          <pc:docMk/>
          <pc:sldMk cId="686448627" sldId="275"/>
        </pc:sldMkLst>
      </pc:sldChg>
      <pc:sldChg chg="del">
        <pc:chgData name="Gladwin LAM Yu Hay" userId="f75e75b5-caeb-4841-acb2-b15bac284300" providerId="ADAL" clId="{16E582A8-F18A-BD47-99D8-AC7CF51ADB38}" dt="2023-09-18T15:30:28.237" v="10796" actId="2696"/>
        <pc:sldMkLst>
          <pc:docMk/>
          <pc:sldMk cId="2875219687" sldId="275"/>
        </pc:sldMkLst>
      </pc:sldChg>
      <pc:sldChg chg="add">
        <pc:chgData name="Gladwin LAM Yu Hay" userId="f75e75b5-caeb-4841-acb2-b15bac284300" providerId="ADAL" clId="{16E582A8-F18A-BD47-99D8-AC7CF51ADB38}" dt="2023-09-18T15:30:32.284" v="10797"/>
        <pc:sldMkLst>
          <pc:docMk/>
          <pc:sldMk cId="1104112654" sldId="276"/>
        </pc:sldMkLst>
      </pc:sldChg>
      <pc:sldChg chg="del">
        <pc:chgData name="Gladwin LAM Yu Hay" userId="f75e75b5-caeb-4841-acb2-b15bac284300" providerId="ADAL" clId="{16E582A8-F18A-BD47-99D8-AC7CF51ADB38}" dt="2023-09-18T15:30:28.237" v="10796" actId="2696"/>
        <pc:sldMkLst>
          <pc:docMk/>
          <pc:sldMk cId="2795542868" sldId="276"/>
        </pc:sldMkLst>
      </pc:sldChg>
      <pc:sldChg chg="addSp modSp del">
        <pc:chgData name="Gladwin LAM Yu Hay" userId="f75e75b5-caeb-4841-acb2-b15bac284300" providerId="ADAL" clId="{16E582A8-F18A-BD47-99D8-AC7CF51ADB38}" dt="2023-09-18T16:13:37.271" v="12256" actId="2696"/>
        <pc:sldMkLst>
          <pc:docMk/>
          <pc:sldMk cId="54010272" sldId="277"/>
        </pc:sldMkLst>
        <pc:picChg chg="add mod">
          <ac:chgData name="Gladwin LAM Yu Hay" userId="f75e75b5-caeb-4841-acb2-b15bac284300" providerId="ADAL" clId="{16E582A8-F18A-BD47-99D8-AC7CF51ADB38}" dt="2023-09-18T15:26:46.467" v="10710"/>
          <ac:picMkLst>
            <pc:docMk/>
            <pc:sldMk cId="54010272" sldId="277"/>
            <ac:picMk id="2" creationId="{D3F6B4CE-19E6-FC55-0505-1610CB2F3E3A}"/>
          </ac:picMkLst>
        </pc:picChg>
        <pc:picChg chg="add mod">
          <ac:chgData name="Gladwin LAM Yu Hay" userId="f75e75b5-caeb-4841-acb2-b15bac284300" providerId="ADAL" clId="{16E582A8-F18A-BD47-99D8-AC7CF51ADB38}" dt="2023-09-18T15:26:46.467" v="10710"/>
          <ac:picMkLst>
            <pc:docMk/>
            <pc:sldMk cId="54010272" sldId="277"/>
            <ac:picMk id="5" creationId="{69952620-310C-F978-84C4-C2BADC51ED6B}"/>
          </ac:picMkLst>
        </pc:picChg>
      </pc:sldChg>
      <pc:sldChg chg="del">
        <pc:chgData name="Gladwin LAM Yu Hay" userId="f75e75b5-caeb-4841-acb2-b15bac284300" providerId="ADAL" clId="{16E582A8-F18A-BD47-99D8-AC7CF51ADB38}" dt="2023-09-18T15:30:28.237" v="10796" actId="2696"/>
        <pc:sldMkLst>
          <pc:docMk/>
          <pc:sldMk cId="648008060" sldId="278"/>
        </pc:sldMkLst>
      </pc:sldChg>
      <pc:sldChg chg="add">
        <pc:chgData name="Gladwin LAM Yu Hay" userId="f75e75b5-caeb-4841-acb2-b15bac284300" providerId="ADAL" clId="{16E582A8-F18A-BD47-99D8-AC7CF51ADB38}" dt="2023-09-18T15:30:32.284" v="10797"/>
        <pc:sldMkLst>
          <pc:docMk/>
          <pc:sldMk cId="1154424687" sldId="278"/>
        </pc:sldMkLst>
      </pc:sldChg>
      <pc:sldChg chg="addSp modSp del">
        <pc:chgData name="Gladwin LAM Yu Hay" userId="f75e75b5-caeb-4841-acb2-b15bac284300" providerId="ADAL" clId="{16E582A8-F18A-BD47-99D8-AC7CF51ADB38}" dt="2023-09-18T17:10:39.406" v="13672" actId="2696"/>
        <pc:sldMkLst>
          <pc:docMk/>
          <pc:sldMk cId="2186812814" sldId="279"/>
        </pc:sldMkLst>
        <pc:picChg chg="add mod">
          <ac:chgData name="Gladwin LAM Yu Hay" userId="f75e75b5-caeb-4841-acb2-b15bac284300" providerId="ADAL" clId="{16E582A8-F18A-BD47-99D8-AC7CF51ADB38}" dt="2023-09-18T15:27:03.953" v="10721"/>
          <ac:picMkLst>
            <pc:docMk/>
            <pc:sldMk cId="2186812814" sldId="279"/>
            <ac:picMk id="5" creationId="{56C8EFA9-E5A9-171B-5332-A1E3EAAB4560}"/>
          </ac:picMkLst>
        </pc:picChg>
        <pc:picChg chg="add mod">
          <ac:chgData name="Gladwin LAM Yu Hay" userId="f75e75b5-caeb-4841-acb2-b15bac284300" providerId="ADAL" clId="{16E582A8-F18A-BD47-99D8-AC7CF51ADB38}" dt="2023-09-18T15:27:03.953" v="10721"/>
          <ac:picMkLst>
            <pc:docMk/>
            <pc:sldMk cId="2186812814" sldId="279"/>
            <ac:picMk id="8" creationId="{5B65B48C-4FAB-0A5D-EB9E-F434F12531E1}"/>
          </ac:picMkLst>
        </pc:picChg>
      </pc:sldChg>
      <pc:sldChg chg="delSp add setBg delDesignElem">
        <pc:chgData name="Gladwin LAM Yu Hay" userId="f75e75b5-caeb-4841-acb2-b15bac284300" providerId="ADAL" clId="{16E582A8-F18A-BD47-99D8-AC7CF51ADB38}" dt="2023-09-18T17:10:44.902" v="13676"/>
        <pc:sldMkLst>
          <pc:docMk/>
          <pc:sldMk cId="2952770963" sldId="279"/>
        </pc:sldMkLst>
        <pc:spChg chg="del">
          <ac:chgData name="Gladwin LAM Yu Hay" userId="f75e75b5-caeb-4841-acb2-b15bac284300" providerId="ADAL" clId="{16E582A8-F18A-BD47-99D8-AC7CF51ADB38}" dt="2023-09-18T17:10:44.902" v="13676"/>
          <ac:spMkLst>
            <pc:docMk/>
            <pc:sldMk cId="2952770963" sldId="279"/>
            <ac:spMk id="37" creationId="{E914257E-1E2A-4AC7-89EC-1FB65C9C0A0D}"/>
          </ac:spMkLst>
        </pc:spChg>
        <pc:spChg chg="del">
          <ac:chgData name="Gladwin LAM Yu Hay" userId="f75e75b5-caeb-4841-acb2-b15bac284300" providerId="ADAL" clId="{16E582A8-F18A-BD47-99D8-AC7CF51ADB38}" dt="2023-09-18T17:10:44.902" v="13676"/>
          <ac:spMkLst>
            <pc:docMk/>
            <pc:sldMk cId="2952770963" sldId="279"/>
            <ac:spMk id="38" creationId="{03E1C8F1-97F5-489C-8308-958F09657254}"/>
          </ac:spMkLst>
        </pc:spChg>
        <pc:spChg chg="del">
          <ac:chgData name="Gladwin LAM Yu Hay" userId="f75e75b5-caeb-4841-acb2-b15bac284300" providerId="ADAL" clId="{16E582A8-F18A-BD47-99D8-AC7CF51ADB38}" dt="2023-09-18T17:10:44.902" v="13676"/>
          <ac:spMkLst>
            <pc:docMk/>
            <pc:sldMk cId="2952770963" sldId="279"/>
            <ac:spMk id="39" creationId="{DEB62645-D4DA-4E99-8344-B1536F63D108}"/>
          </ac:spMkLst>
        </pc:spChg>
      </pc:sldChg>
      <pc:sldChg chg="addSp modSp del">
        <pc:chgData name="Gladwin LAM Yu Hay" userId="f75e75b5-caeb-4841-acb2-b15bac284300" providerId="ADAL" clId="{16E582A8-F18A-BD47-99D8-AC7CF51ADB38}" dt="2023-09-18T17:10:39.406" v="13672" actId="2696"/>
        <pc:sldMkLst>
          <pc:docMk/>
          <pc:sldMk cId="348085526" sldId="283"/>
        </pc:sldMkLst>
        <pc:picChg chg="add mod">
          <ac:chgData name="Gladwin LAM Yu Hay" userId="f75e75b5-caeb-4841-acb2-b15bac284300" providerId="ADAL" clId="{16E582A8-F18A-BD47-99D8-AC7CF51ADB38}" dt="2023-09-18T15:27:06.053" v="10723"/>
          <ac:picMkLst>
            <pc:docMk/>
            <pc:sldMk cId="348085526" sldId="283"/>
            <ac:picMk id="3" creationId="{7847B66B-AFAE-20D3-F20A-C198FB30AB77}"/>
          </ac:picMkLst>
        </pc:picChg>
        <pc:picChg chg="add mod">
          <ac:chgData name="Gladwin LAM Yu Hay" userId="f75e75b5-caeb-4841-acb2-b15bac284300" providerId="ADAL" clId="{16E582A8-F18A-BD47-99D8-AC7CF51ADB38}" dt="2023-09-18T15:27:06.053" v="10723"/>
          <ac:picMkLst>
            <pc:docMk/>
            <pc:sldMk cId="348085526" sldId="283"/>
            <ac:picMk id="4" creationId="{E62FC9C0-1B32-B4C3-DFDF-A4AA393492D0}"/>
          </ac:picMkLst>
        </pc:picChg>
      </pc:sldChg>
      <pc:sldChg chg="add">
        <pc:chgData name="Gladwin LAM Yu Hay" userId="f75e75b5-caeb-4841-acb2-b15bac284300" providerId="ADAL" clId="{16E582A8-F18A-BD47-99D8-AC7CF51ADB38}" dt="2023-09-18T17:10:44.902" v="13676"/>
        <pc:sldMkLst>
          <pc:docMk/>
          <pc:sldMk cId="3278128023" sldId="283"/>
        </pc:sldMkLst>
      </pc:sldChg>
      <pc:sldChg chg="addSp modSp del mod modShow">
        <pc:chgData name="Gladwin LAM Yu Hay" userId="f75e75b5-caeb-4841-acb2-b15bac284300" providerId="ADAL" clId="{16E582A8-F18A-BD47-99D8-AC7CF51ADB38}" dt="2023-09-18T16:42:45.757" v="12991" actId="2696"/>
        <pc:sldMkLst>
          <pc:docMk/>
          <pc:sldMk cId="1143084034" sldId="284"/>
        </pc:sldMkLst>
        <pc:picChg chg="add mod">
          <ac:chgData name="Gladwin LAM Yu Hay" userId="f75e75b5-caeb-4841-acb2-b15bac284300" providerId="ADAL" clId="{16E582A8-F18A-BD47-99D8-AC7CF51ADB38}" dt="2023-09-18T15:27:08.123" v="10725"/>
          <ac:picMkLst>
            <pc:docMk/>
            <pc:sldMk cId="1143084034" sldId="284"/>
            <ac:picMk id="4" creationId="{F620B46E-E624-6662-7A5C-33A472ECEE2D}"/>
          </ac:picMkLst>
        </pc:picChg>
        <pc:picChg chg="add mod">
          <ac:chgData name="Gladwin LAM Yu Hay" userId="f75e75b5-caeb-4841-acb2-b15bac284300" providerId="ADAL" clId="{16E582A8-F18A-BD47-99D8-AC7CF51ADB38}" dt="2023-09-18T15:27:08.123" v="10725"/>
          <ac:picMkLst>
            <pc:docMk/>
            <pc:sldMk cId="1143084034" sldId="284"/>
            <ac:picMk id="5" creationId="{DB28A23C-BC4E-6B52-06FC-F30E25658181}"/>
          </ac:picMkLst>
        </pc:picChg>
      </pc:sldChg>
      <pc:sldChg chg="add">
        <pc:chgData name="Gladwin LAM Yu Hay" userId="f75e75b5-caeb-4841-acb2-b15bac284300" providerId="ADAL" clId="{16E582A8-F18A-BD47-99D8-AC7CF51ADB38}" dt="2023-09-18T16:42:52.282" v="12992"/>
        <pc:sldMkLst>
          <pc:docMk/>
          <pc:sldMk cId="2315584352" sldId="284"/>
        </pc:sldMkLst>
      </pc:sldChg>
      <pc:sldChg chg="delSp modSp new mod">
        <pc:chgData name="Gladwin LAM Yu Hay" userId="f75e75b5-caeb-4841-acb2-b15bac284300" providerId="ADAL" clId="{16E582A8-F18A-BD47-99D8-AC7CF51ADB38}" dt="2023-09-16T07:00:41.103" v="2192" actId="20577"/>
        <pc:sldMkLst>
          <pc:docMk/>
          <pc:sldMk cId="1386498765" sldId="285"/>
        </pc:sldMkLst>
        <pc:spChg chg="del">
          <ac:chgData name="Gladwin LAM Yu Hay" userId="f75e75b5-caeb-4841-acb2-b15bac284300" providerId="ADAL" clId="{16E582A8-F18A-BD47-99D8-AC7CF51ADB38}" dt="2023-09-16T06:00:23.761" v="1963" actId="478"/>
          <ac:spMkLst>
            <pc:docMk/>
            <pc:sldMk cId="1386498765" sldId="285"/>
            <ac:spMk id="2" creationId="{7A138FA0-E492-FACF-E8F2-BC97724287B3}"/>
          </ac:spMkLst>
        </pc:spChg>
        <pc:spChg chg="mod">
          <ac:chgData name="Gladwin LAM Yu Hay" userId="f75e75b5-caeb-4841-acb2-b15bac284300" providerId="ADAL" clId="{16E582A8-F18A-BD47-99D8-AC7CF51ADB38}" dt="2023-09-16T07:00:41.103" v="2192" actId="20577"/>
          <ac:spMkLst>
            <pc:docMk/>
            <pc:sldMk cId="1386498765" sldId="285"/>
            <ac:spMk id="3" creationId="{6F65792C-7817-AE05-C9A5-4EB861F67309}"/>
          </ac:spMkLst>
        </pc:spChg>
      </pc:sldChg>
      <pc:sldChg chg="delSp add setBg delDesignElem">
        <pc:chgData name="Gladwin LAM Yu Hay" userId="f75e75b5-caeb-4841-acb2-b15bac284300" providerId="ADAL" clId="{16E582A8-F18A-BD47-99D8-AC7CF51ADB38}" dt="2023-09-18T17:10:44.902" v="13676"/>
        <pc:sldMkLst>
          <pc:docMk/>
          <pc:sldMk cId="2085820248" sldId="286"/>
        </pc:sldMkLst>
        <pc:spChg chg="del">
          <ac:chgData name="Gladwin LAM Yu Hay" userId="f75e75b5-caeb-4841-acb2-b15bac284300" providerId="ADAL" clId="{16E582A8-F18A-BD47-99D8-AC7CF51ADB38}" dt="2023-09-18T17:10:44.902" v="13676"/>
          <ac:spMkLst>
            <pc:docMk/>
            <pc:sldMk cId="2085820248" sldId="286"/>
            <ac:spMk id="54" creationId="{6DBF50F6-DD88-4D9F-B7D3-79B989980940}"/>
          </ac:spMkLst>
        </pc:spChg>
        <pc:spChg chg="del">
          <ac:chgData name="Gladwin LAM Yu Hay" userId="f75e75b5-caeb-4841-acb2-b15bac284300" providerId="ADAL" clId="{16E582A8-F18A-BD47-99D8-AC7CF51ADB38}" dt="2023-09-18T17:10:44.902" v="13676"/>
          <ac:spMkLst>
            <pc:docMk/>
            <pc:sldMk cId="2085820248" sldId="286"/>
            <ac:spMk id="55" creationId="{916BBDC2-6929-469E-B7C4-A03E77BF94B0}"/>
          </ac:spMkLst>
        </pc:spChg>
        <pc:grpChg chg="del">
          <ac:chgData name="Gladwin LAM Yu Hay" userId="f75e75b5-caeb-4841-acb2-b15bac284300" providerId="ADAL" clId="{16E582A8-F18A-BD47-99D8-AC7CF51ADB38}" dt="2023-09-18T17:10:44.902" v="13676"/>
          <ac:grpSpMkLst>
            <pc:docMk/>
            <pc:sldMk cId="2085820248" sldId="286"/>
            <ac:grpSpMk id="56" creationId="{C344E6B5-C9F5-4338-9E33-003B12373104}"/>
          </ac:grpSpMkLst>
        </pc:grpChg>
        <pc:grpChg chg="del">
          <ac:chgData name="Gladwin LAM Yu Hay" userId="f75e75b5-caeb-4841-acb2-b15bac284300" providerId="ADAL" clId="{16E582A8-F18A-BD47-99D8-AC7CF51ADB38}" dt="2023-09-18T17:10:44.902" v="13676"/>
          <ac:grpSpMkLst>
            <pc:docMk/>
            <pc:sldMk cId="2085820248" sldId="286"/>
            <ac:grpSpMk id="57" creationId="{FDFEDBF7-8E2C-46B8-9095-AE1D77E21773}"/>
          </ac:grpSpMkLst>
        </pc:grpChg>
      </pc:sldChg>
      <pc:sldChg chg="addSp delSp modSp del mod">
        <pc:chgData name="Gladwin LAM Yu Hay" userId="f75e75b5-caeb-4841-acb2-b15bac284300" providerId="ADAL" clId="{16E582A8-F18A-BD47-99D8-AC7CF51ADB38}" dt="2023-09-18T17:10:39.406" v="13672" actId="2696"/>
        <pc:sldMkLst>
          <pc:docMk/>
          <pc:sldMk cId="3314122768" sldId="286"/>
        </pc:sldMkLst>
        <pc:spChg chg="add del mod">
          <ac:chgData name="Gladwin LAM Yu Hay" userId="f75e75b5-caeb-4841-acb2-b15bac284300" providerId="ADAL" clId="{16E582A8-F18A-BD47-99D8-AC7CF51ADB38}" dt="2023-09-18T15:29:56.368" v="10792"/>
          <ac:spMkLst>
            <pc:docMk/>
            <pc:sldMk cId="3314122768" sldId="286"/>
            <ac:spMk id="12" creationId="{CE359E4D-ACCC-7A38-7B5C-E4B17A2BF30D}"/>
          </ac:spMkLst>
        </pc:spChg>
        <pc:picChg chg="add mod">
          <ac:chgData name="Gladwin LAM Yu Hay" userId="f75e75b5-caeb-4841-acb2-b15bac284300" providerId="ADAL" clId="{16E582A8-F18A-BD47-99D8-AC7CF51ADB38}" dt="2023-09-18T15:27:05.306" v="10722"/>
          <ac:picMkLst>
            <pc:docMk/>
            <pc:sldMk cId="3314122768" sldId="286"/>
            <ac:picMk id="5" creationId="{9A3A4B37-9668-1177-F98D-1D4224C94CA9}"/>
          </ac:picMkLst>
        </pc:picChg>
        <pc:picChg chg="add mod">
          <ac:chgData name="Gladwin LAM Yu Hay" userId="f75e75b5-caeb-4841-acb2-b15bac284300" providerId="ADAL" clId="{16E582A8-F18A-BD47-99D8-AC7CF51ADB38}" dt="2023-09-18T15:27:05.306" v="10722"/>
          <ac:picMkLst>
            <pc:docMk/>
            <pc:sldMk cId="3314122768" sldId="286"/>
            <ac:picMk id="11" creationId="{E1249798-1D10-BFE5-C04B-854C7F9DF040}"/>
          </ac:picMkLst>
        </pc:picChg>
      </pc:sldChg>
      <pc:sldChg chg="addSp modSp del mod">
        <pc:chgData name="Gladwin LAM Yu Hay" userId="f75e75b5-caeb-4841-acb2-b15bac284300" providerId="ADAL" clId="{16E582A8-F18A-BD47-99D8-AC7CF51ADB38}" dt="2023-09-18T17:10:39.406" v="13672" actId="2696"/>
        <pc:sldMkLst>
          <pc:docMk/>
          <pc:sldMk cId="234915624" sldId="287"/>
        </pc:sldMkLst>
        <pc:spChg chg="mod">
          <ac:chgData name="Gladwin LAM Yu Hay" userId="f75e75b5-caeb-4841-acb2-b15bac284300" providerId="ADAL" clId="{16E582A8-F18A-BD47-99D8-AC7CF51ADB38}" dt="2023-09-18T15:29:21.768" v="10783" actId="1036"/>
          <ac:spMkLst>
            <pc:docMk/>
            <pc:sldMk cId="234915624" sldId="287"/>
            <ac:spMk id="7" creationId="{4EAC3A99-D2C2-A674-7B36-E8664E88F839}"/>
          </ac:spMkLst>
        </pc:spChg>
        <pc:spChg chg="mod">
          <ac:chgData name="Gladwin LAM Yu Hay" userId="f75e75b5-caeb-4841-acb2-b15bac284300" providerId="ADAL" clId="{16E582A8-F18A-BD47-99D8-AC7CF51ADB38}" dt="2023-09-18T15:29:21.768" v="10783" actId="1036"/>
          <ac:spMkLst>
            <pc:docMk/>
            <pc:sldMk cId="234915624" sldId="287"/>
            <ac:spMk id="8" creationId="{5E3189B3-D174-EA1E-7861-88B62B575598}"/>
          </ac:spMkLst>
        </pc:spChg>
        <pc:spChg chg="mod">
          <ac:chgData name="Gladwin LAM Yu Hay" userId="f75e75b5-caeb-4841-acb2-b15bac284300" providerId="ADAL" clId="{16E582A8-F18A-BD47-99D8-AC7CF51ADB38}" dt="2023-09-18T15:29:34.542" v="10786" actId="14100"/>
          <ac:spMkLst>
            <pc:docMk/>
            <pc:sldMk cId="234915624" sldId="287"/>
            <ac:spMk id="10" creationId="{94A5F565-674B-8F10-1085-E1996A61C504}"/>
          </ac:spMkLst>
        </pc:spChg>
        <pc:spChg chg="mod">
          <ac:chgData name="Gladwin LAM Yu Hay" userId="f75e75b5-caeb-4841-acb2-b15bac284300" providerId="ADAL" clId="{16E582A8-F18A-BD47-99D8-AC7CF51ADB38}" dt="2023-09-18T15:29:45.141" v="10789" actId="1076"/>
          <ac:spMkLst>
            <pc:docMk/>
            <pc:sldMk cId="234915624" sldId="287"/>
            <ac:spMk id="17" creationId="{9A76E79B-37F7-C324-79C4-1EA954101893}"/>
          </ac:spMkLst>
        </pc:spChg>
        <pc:picChg chg="add mod">
          <ac:chgData name="Gladwin LAM Yu Hay" userId="f75e75b5-caeb-4841-acb2-b15bac284300" providerId="ADAL" clId="{16E582A8-F18A-BD47-99D8-AC7CF51ADB38}" dt="2023-09-18T15:27:07.231" v="10724"/>
          <ac:picMkLst>
            <pc:docMk/>
            <pc:sldMk cId="234915624" sldId="287"/>
            <ac:picMk id="5" creationId="{0FC1A9B0-8407-FE66-65BB-C0E44D37900E}"/>
          </ac:picMkLst>
        </pc:picChg>
        <pc:picChg chg="add mod">
          <ac:chgData name="Gladwin LAM Yu Hay" userId="f75e75b5-caeb-4841-acb2-b15bac284300" providerId="ADAL" clId="{16E582A8-F18A-BD47-99D8-AC7CF51ADB38}" dt="2023-09-18T15:29:27.928" v="10784" actId="167"/>
          <ac:picMkLst>
            <pc:docMk/>
            <pc:sldMk cId="234915624" sldId="287"/>
            <ac:picMk id="9" creationId="{39BD25A8-5F6C-C1B5-BE8E-D88A91932F17}"/>
          </ac:picMkLst>
        </pc:picChg>
        <pc:cxnChg chg="mod">
          <ac:chgData name="Gladwin LAM Yu Hay" userId="f75e75b5-caeb-4841-acb2-b15bac284300" providerId="ADAL" clId="{16E582A8-F18A-BD47-99D8-AC7CF51ADB38}" dt="2023-09-18T15:29:41.708" v="10788" actId="14100"/>
          <ac:cxnSpMkLst>
            <pc:docMk/>
            <pc:sldMk cId="234915624" sldId="287"/>
            <ac:cxnSpMk id="13" creationId="{C9C3725C-818D-DF06-767A-BFA514378385}"/>
          </ac:cxnSpMkLst>
        </pc:cxnChg>
        <pc:cxnChg chg="mod">
          <ac:chgData name="Gladwin LAM Yu Hay" userId="f75e75b5-caeb-4841-acb2-b15bac284300" providerId="ADAL" clId="{16E582A8-F18A-BD47-99D8-AC7CF51ADB38}" dt="2023-09-18T15:29:41.708" v="10788" actId="14100"/>
          <ac:cxnSpMkLst>
            <pc:docMk/>
            <pc:sldMk cId="234915624" sldId="287"/>
            <ac:cxnSpMk id="14" creationId="{92FB026A-FE26-5315-2225-0B8CCF954E8A}"/>
          </ac:cxnSpMkLst>
        </pc:cxnChg>
      </pc:sldChg>
      <pc:sldChg chg="add">
        <pc:chgData name="Gladwin LAM Yu Hay" userId="f75e75b5-caeb-4841-acb2-b15bac284300" providerId="ADAL" clId="{16E582A8-F18A-BD47-99D8-AC7CF51ADB38}" dt="2023-09-18T17:10:44.902" v="13676"/>
        <pc:sldMkLst>
          <pc:docMk/>
          <pc:sldMk cId="3612991165" sldId="287"/>
        </pc:sldMkLst>
      </pc:sldChg>
      <pc:sldChg chg="addSp modSp del ord">
        <pc:chgData name="Gladwin LAM Yu Hay" userId="f75e75b5-caeb-4841-acb2-b15bac284300" providerId="ADAL" clId="{16E582A8-F18A-BD47-99D8-AC7CF51ADB38}" dt="2023-09-18T16:23:54.009" v="12610" actId="2696"/>
        <pc:sldMkLst>
          <pc:docMk/>
          <pc:sldMk cId="2196085060" sldId="288"/>
        </pc:sldMkLst>
        <pc:picChg chg="add mod">
          <ac:chgData name="Gladwin LAM Yu Hay" userId="f75e75b5-caeb-4841-acb2-b15bac284300" providerId="ADAL" clId="{16E582A8-F18A-BD47-99D8-AC7CF51ADB38}" dt="2023-09-18T15:26:55.641" v="10717"/>
          <ac:picMkLst>
            <pc:docMk/>
            <pc:sldMk cId="2196085060" sldId="288"/>
            <ac:picMk id="4" creationId="{F6A14663-E31D-87CE-2E4F-A5702859FCF4}"/>
          </ac:picMkLst>
        </pc:picChg>
        <pc:picChg chg="add mod">
          <ac:chgData name="Gladwin LAM Yu Hay" userId="f75e75b5-caeb-4841-acb2-b15bac284300" providerId="ADAL" clId="{16E582A8-F18A-BD47-99D8-AC7CF51ADB38}" dt="2023-09-18T15:26:55.641" v="10717"/>
          <ac:picMkLst>
            <pc:docMk/>
            <pc:sldMk cId="2196085060" sldId="288"/>
            <ac:picMk id="5" creationId="{1B9E6C0C-B429-9CAC-3FCA-3BE4B84A9251}"/>
          </ac:picMkLst>
        </pc:picChg>
      </pc:sldChg>
      <pc:sldChg chg="delSp add setBg delDesignElem">
        <pc:chgData name="Gladwin LAM Yu Hay" userId="f75e75b5-caeb-4841-acb2-b15bac284300" providerId="ADAL" clId="{16E582A8-F18A-BD47-99D8-AC7CF51ADB38}" dt="2023-09-18T16:24:21.812" v="12614"/>
        <pc:sldMkLst>
          <pc:docMk/>
          <pc:sldMk cId="921960887" sldId="289"/>
        </pc:sldMkLst>
        <pc:spChg chg="del">
          <ac:chgData name="Gladwin LAM Yu Hay" userId="f75e75b5-caeb-4841-acb2-b15bac284300" providerId="ADAL" clId="{16E582A8-F18A-BD47-99D8-AC7CF51ADB38}" dt="2023-09-18T16:24:21.812" v="12614"/>
          <ac:spMkLst>
            <pc:docMk/>
            <pc:sldMk cId="921960887" sldId="289"/>
            <ac:spMk id="10" creationId="{F3060C83-F051-4F0E-ABAD-AA0DFC48B218}"/>
          </ac:spMkLst>
        </pc:spChg>
        <pc:spChg chg="del">
          <ac:chgData name="Gladwin LAM Yu Hay" userId="f75e75b5-caeb-4841-acb2-b15bac284300" providerId="ADAL" clId="{16E582A8-F18A-BD47-99D8-AC7CF51ADB38}" dt="2023-09-18T16:24:21.812" v="12614"/>
          <ac:spMkLst>
            <pc:docMk/>
            <pc:sldMk cId="921960887" sldId="289"/>
            <ac:spMk id="12" creationId="{83C98ABE-055B-441F-B07E-44F97F083C39}"/>
          </ac:spMkLst>
        </pc:spChg>
        <pc:spChg chg="del">
          <ac:chgData name="Gladwin LAM Yu Hay" userId="f75e75b5-caeb-4841-acb2-b15bac284300" providerId="ADAL" clId="{16E582A8-F18A-BD47-99D8-AC7CF51ADB38}" dt="2023-09-18T16:24:21.812" v="12614"/>
          <ac:spMkLst>
            <pc:docMk/>
            <pc:sldMk cId="921960887" sldId="289"/>
            <ac:spMk id="14" creationId="{29FDB030-9B49-4CED-8CCD-4D99382388AC}"/>
          </ac:spMkLst>
        </pc:spChg>
        <pc:spChg chg="del">
          <ac:chgData name="Gladwin LAM Yu Hay" userId="f75e75b5-caeb-4841-acb2-b15bac284300" providerId="ADAL" clId="{16E582A8-F18A-BD47-99D8-AC7CF51ADB38}" dt="2023-09-18T16:24:21.812" v="12614"/>
          <ac:spMkLst>
            <pc:docMk/>
            <pc:sldMk cId="921960887" sldId="289"/>
            <ac:spMk id="16" creationId="{3783CA14-24A1-485C-8B30-D6A5D87987AD}"/>
          </ac:spMkLst>
        </pc:spChg>
        <pc:spChg chg="del">
          <ac:chgData name="Gladwin LAM Yu Hay" userId="f75e75b5-caeb-4841-acb2-b15bac284300" providerId="ADAL" clId="{16E582A8-F18A-BD47-99D8-AC7CF51ADB38}" dt="2023-09-18T16:24:21.812" v="12614"/>
          <ac:spMkLst>
            <pc:docMk/>
            <pc:sldMk cId="921960887" sldId="289"/>
            <ac:spMk id="18" creationId="{9A97C86A-04D6-40F7-AE84-31AB43E6A846}"/>
          </ac:spMkLst>
        </pc:spChg>
        <pc:spChg chg="del">
          <ac:chgData name="Gladwin LAM Yu Hay" userId="f75e75b5-caeb-4841-acb2-b15bac284300" providerId="ADAL" clId="{16E582A8-F18A-BD47-99D8-AC7CF51ADB38}" dt="2023-09-18T16:24:21.812" v="12614"/>
          <ac:spMkLst>
            <pc:docMk/>
            <pc:sldMk cId="921960887" sldId="289"/>
            <ac:spMk id="20" creationId="{FF9F2414-84E8-453E-B1F3-389FDE8192D9}"/>
          </ac:spMkLst>
        </pc:spChg>
        <pc:spChg chg="del">
          <ac:chgData name="Gladwin LAM Yu Hay" userId="f75e75b5-caeb-4841-acb2-b15bac284300" providerId="ADAL" clId="{16E582A8-F18A-BD47-99D8-AC7CF51ADB38}" dt="2023-09-18T16:24:21.812" v="12614"/>
          <ac:spMkLst>
            <pc:docMk/>
            <pc:sldMk cId="921960887" sldId="289"/>
            <ac:spMk id="22" creationId="{3ECA69A1-7536-43AC-85EF-C7106179F5ED}"/>
          </ac:spMkLst>
        </pc:spChg>
      </pc:sldChg>
      <pc:sldChg chg="addSp modSp del mod ord modShow">
        <pc:chgData name="Gladwin LAM Yu Hay" userId="f75e75b5-caeb-4841-acb2-b15bac284300" providerId="ADAL" clId="{16E582A8-F18A-BD47-99D8-AC7CF51ADB38}" dt="2023-09-18T16:24:12.365" v="12611" actId="2696"/>
        <pc:sldMkLst>
          <pc:docMk/>
          <pc:sldMk cId="1334075573" sldId="289"/>
        </pc:sldMkLst>
        <pc:picChg chg="add mod">
          <ac:chgData name="Gladwin LAM Yu Hay" userId="f75e75b5-caeb-4841-acb2-b15bac284300" providerId="ADAL" clId="{16E582A8-F18A-BD47-99D8-AC7CF51ADB38}" dt="2023-09-18T15:26:43.505" v="10708"/>
          <ac:picMkLst>
            <pc:docMk/>
            <pc:sldMk cId="1334075573" sldId="289"/>
            <ac:picMk id="6" creationId="{CF465515-924C-B5AC-F6BE-C98F229F4758}"/>
          </ac:picMkLst>
        </pc:picChg>
        <pc:picChg chg="add mod">
          <ac:chgData name="Gladwin LAM Yu Hay" userId="f75e75b5-caeb-4841-acb2-b15bac284300" providerId="ADAL" clId="{16E582A8-F18A-BD47-99D8-AC7CF51ADB38}" dt="2023-09-18T15:26:43.505" v="10708"/>
          <ac:picMkLst>
            <pc:docMk/>
            <pc:sldMk cId="1334075573" sldId="289"/>
            <ac:picMk id="7" creationId="{63CC2FB1-009E-5F8D-7842-BD5EC10C040C}"/>
          </ac:picMkLst>
        </pc:picChg>
      </pc:sldChg>
      <pc:sldChg chg="addSp modSp del">
        <pc:chgData name="Gladwin LAM Yu Hay" userId="f75e75b5-caeb-4841-acb2-b15bac284300" providerId="ADAL" clId="{16E582A8-F18A-BD47-99D8-AC7CF51ADB38}" dt="2023-09-18T16:13:38.097" v="12257" actId="2696"/>
        <pc:sldMkLst>
          <pc:docMk/>
          <pc:sldMk cId="2506715319" sldId="290"/>
        </pc:sldMkLst>
        <pc:picChg chg="add mod">
          <ac:chgData name="Gladwin LAM Yu Hay" userId="f75e75b5-caeb-4841-acb2-b15bac284300" providerId="ADAL" clId="{16E582A8-F18A-BD47-99D8-AC7CF51ADB38}" dt="2023-09-18T15:26:48.376" v="10711"/>
          <ac:picMkLst>
            <pc:docMk/>
            <pc:sldMk cId="2506715319" sldId="290"/>
            <ac:picMk id="4" creationId="{4D6812FF-FD88-FE88-14FB-02A4A18A54EC}"/>
          </ac:picMkLst>
        </pc:picChg>
        <pc:picChg chg="add mod">
          <ac:chgData name="Gladwin LAM Yu Hay" userId="f75e75b5-caeb-4841-acb2-b15bac284300" providerId="ADAL" clId="{16E582A8-F18A-BD47-99D8-AC7CF51ADB38}" dt="2023-09-18T15:26:48.376" v="10711"/>
          <ac:picMkLst>
            <pc:docMk/>
            <pc:sldMk cId="2506715319" sldId="290"/>
            <ac:picMk id="5" creationId="{0FCE0DC1-8689-8F31-281E-6EB9A69B04B7}"/>
          </ac:picMkLst>
        </pc:picChg>
      </pc:sldChg>
      <pc:sldChg chg="addSp modSp del ord">
        <pc:chgData name="Gladwin LAM Yu Hay" userId="f75e75b5-caeb-4841-acb2-b15bac284300" providerId="ADAL" clId="{16E582A8-F18A-BD47-99D8-AC7CF51ADB38}" dt="2023-09-18T16:09:54.493" v="12197" actId="2696"/>
        <pc:sldMkLst>
          <pc:docMk/>
          <pc:sldMk cId="1081545338" sldId="291"/>
        </pc:sldMkLst>
        <pc:picChg chg="add mod">
          <ac:chgData name="Gladwin LAM Yu Hay" userId="f75e75b5-caeb-4841-acb2-b15bac284300" providerId="ADAL" clId="{16E582A8-F18A-BD47-99D8-AC7CF51ADB38}" dt="2023-09-18T15:26:50.127" v="10713"/>
          <ac:picMkLst>
            <pc:docMk/>
            <pc:sldMk cId="1081545338" sldId="291"/>
            <ac:picMk id="3" creationId="{5EEF7E6E-D4F3-D9C0-F22A-427B22D9E892}"/>
          </ac:picMkLst>
        </pc:picChg>
        <pc:picChg chg="add mod">
          <ac:chgData name="Gladwin LAM Yu Hay" userId="f75e75b5-caeb-4841-acb2-b15bac284300" providerId="ADAL" clId="{16E582A8-F18A-BD47-99D8-AC7CF51ADB38}" dt="2023-09-18T15:26:50.127" v="10713"/>
          <ac:picMkLst>
            <pc:docMk/>
            <pc:sldMk cId="1081545338" sldId="291"/>
            <ac:picMk id="6" creationId="{DC866FBF-8AEA-2E3C-2357-168FDC2C565C}"/>
          </ac:picMkLst>
        </pc:picChg>
      </pc:sldChg>
      <pc:sldChg chg="addSp modSp mod ord">
        <pc:chgData name="Gladwin LAM Yu Hay" userId="f75e75b5-caeb-4841-acb2-b15bac284300" providerId="ADAL" clId="{16E582A8-F18A-BD47-99D8-AC7CF51ADB38}" dt="2023-09-18T16:32:04.441" v="12910" actId="20577"/>
        <pc:sldMkLst>
          <pc:docMk/>
          <pc:sldMk cId="1283926844" sldId="292"/>
        </pc:sldMkLst>
        <pc:spChg chg="mod">
          <ac:chgData name="Gladwin LAM Yu Hay" userId="f75e75b5-caeb-4841-acb2-b15bac284300" providerId="ADAL" clId="{16E582A8-F18A-BD47-99D8-AC7CF51ADB38}" dt="2023-09-18T16:13:15.424" v="12254" actId="1076"/>
          <ac:spMkLst>
            <pc:docMk/>
            <pc:sldMk cId="1283926844" sldId="292"/>
            <ac:spMk id="6" creationId="{230467B0-5560-CB47-1F8B-68390B473061}"/>
          </ac:spMkLst>
        </pc:spChg>
        <pc:spChg chg="add mod">
          <ac:chgData name="Gladwin LAM Yu Hay" userId="f75e75b5-caeb-4841-acb2-b15bac284300" providerId="ADAL" clId="{16E582A8-F18A-BD47-99D8-AC7CF51ADB38}" dt="2023-09-18T16:32:04.441" v="12910" actId="20577"/>
          <ac:spMkLst>
            <pc:docMk/>
            <pc:sldMk cId="1283926844" sldId="292"/>
            <ac:spMk id="8" creationId="{790375E1-2146-4A77-9A26-E93F9568EE34}"/>
          </ac:spMkLst>
        </pc:spChg>
        <pc:spChg chg="add mod">
          <ac:chgData name="Gladwin LAM Yu Hay" userId="f75e75b5-caeb-4841-acb2-b15bac284300" providerId="ADAL" clId="{16E582A8-F18A-BD47-99D8-AC7CF51ADB38}" dt="2023-09-18T16:09:49.812" v="12196" actId="1076"/>
          <ac:spMkLst>
            <pc:docMk/>
            <pc:sldMk cId="1283926844" sldId="292"/>
            <ac:spMk id="9" creationId="{7E0F41C9-159A-261E-C79F-3ADEA370EEA8}"/>
          </ac:spMkLst>
        </pc:spChg>
        <pc:picChg chg="mod">
          <ac:chgData name="Gladwin LAM Yu Hay" userId="f75e75b5-caeb-4841-acb2-b15bac284300" providerId="ADAL" clId="{16E582A8-F18A-BD47-99D8-AC7CF51ADB38}" dt="2023-09-18T16:09:30.077" v="12190" actId="1076"/>
          <ac:picMkLst>
            <pc:docMk/>
            <pc:sldMk cId="1283926844" sldId="292"/>
            <ac:picMk id="3" creationId="{9304E1E8-31AA-2BA5-CFA6-20175F54796C}"/>
          </ac:picMkLst>
        </pc:picChg>
        <pc:picChg chg="add mod">
          <ac:chgData name="Gladwin LAM Yu Hay" userId="f75e75b5-caeb-4841-acb2-b15bac284300" providerId="ADAL" clId="{16E582A8-F18A-BD47-99D8-AC7CF51ADB38}" dt="2023-09-18T15:26:49.082" v="10712"/>
          <ac:picMkLst>
            <pc:docMk/>
            <pc:sldMk cId="1283926844" sldId="292"/>
            <ac:picMk id="4" creationId="{B825FD7D-CF14-2C0D-C46D-3A0AF5678A54}"/>
          </ac:picMkLst>
        </pc:picChg>
        <pc:picChg chg="add mod">
          <ac:chgData name="Gladwin LAM Yu Hay" userId="f75e75b5-caeb-4841-acb2-b15bac284300" providerId="ADAL" clId="{16E582A8-F18A-BD47-99D8-AC7CF51ADB38}" dt="2023-09-18T15:26:49.082" v="10712"/>
          <ac:picMkLst>
            <pc:docMk/>
            <pc:sldMk cId="1283926844" sldId="292"/>
            <ac:picMk id="5" creationId="{4BDECB9B-DC97-4658-1263-A15D38960C31}"/>
          </ac:picMkLst>
        </pc:picChg>
        <pc:picChg chg="add mod modCrop">
          <ac:chgData name="Gladwin LAM Yu Hay" userId="f75e75b5-caeb-4841-acb2-b15bac284300" providerId="ADAL" clId="{16E582A8-F18A-BD47-99D8-AC7CF51ADB38}" dt="2023-09-18T16:09:27.693" v="12189" actId="1076"/>
          <ac:picMkLst>
            <pc:docMk/>
            <pc:sldMk cId="1283926844" sldId="292"/>
            <ac:picMk id="7" creationId="{9EAB014B-FDA5-C2C0-54EA-61DE0ECD522C}"/>
          </ac:picMkLst>
        </pc:picChg>
      </pc:sldChg>
      <pc:sldChg chg="addSp modSp">
        <pc:chgData name="Gladwin LAM Yu Hay" userId="f75e75b5-caeb-4841-acb2-b15bac284300" providerId="ADAL" clId="{16E582A8-F18A-BD47-99D8-AC7CF51ADB38}" dt="2023-09-18T15:27:13.578" v="10730"/>
        <pc:sldMkLst>
          <pc:docMk/>
          <pc:sldMk cId="57179132" sldId="293"/>
        </pc:sldMkLst>
        <pc:picChg chg="add mod">
          <ac:chgData name="Gladwin LAM Yu Hay" userId="f75e75b5-caeb-4841-acb2-b15bac284300" providerId="ADAL" clId="{16E582A8-F18A-BD47-99D8-AC7CF51ADB38}" dt="2023-09-18T15:27:13.578" v="10730"/>
          <ac:picMkLst>
            <pc:docMk/>
            <pc:sldMk cId="57179132" sldId="293"/>
            <ac:picMk id="5" creationId="{6C6EDCA3-F731-4C83-C3BE-4E5AD7133F24}"/>
          </ac:picMkLst>
        </pc:picChg>
        <pc:picChg chg="add mod">
          <ac:chgData name="Gladwin LAM Yu Hay" userId="f75e75b5-caeb-4841-acb2-b15bac284300" providerId="ADAL" clId="{16E582A8-F18A-BD47-99D8-AC7CF51ADB38}" dt="2023-09-18T15:27:13.578" v="10730"/>
          <ac:picMkLst>
            <pc:docMk/>
            <pc:sldMk cId="57179132" sldId="293"/>
            <ac:picMk id="7" creationId="{96EC912E-E4E6-BEB9-2C79-333F5E4D08DA}"/>
          </ac:picMkLst>
        </pc:picChg>
      </pc:sldChg>
      <pc:sldChg chg="addSp modSp">
        <pc:chgData name="Gladwin LAM Yu Hay" userId="f75e75b5-caeb-4841-acb2-b15bac284300" providerId="ADAL" clId="{16E582A8-F18A-BD47-99D8-AC7CF51ADB38}" dt="2023-09-18T15:27:15.143" v="10732"/>
        <pc:sldMkLst>
          <pc:docMk/>
          <pc:sldMk cId="4161787013" sldId="294"/>
        </pc:sldMkLst>
        <pc:picChg chg="add mod">
          <ac:chgData name="Gladwin LAM Yu Hay" userId="f75e75b5-caeb-4841-acb2-b15bac284300" providerId="ADAL" clId="{16E582A8-F18A-BD47-99D8-AC7CF51ADB38}" dt="2023-09-18T15:27:15.143" v="10732"/>
          <ac:picMkLst>
            <pc:docMk/>
            <pc:sldMk cId="4161787013" sldId="294"/>
            <ac:picMk id="3" creationId="{C95402E3-886A-13BC-94E8-87F5FC5C5BDF}"/>
          </ac:picMkLst>
        </pc:picChg>
        <pc:picChg chg="add mod">
          <ac:chgData name="Gladwin LAM Yu Hay" userId="f75e75b5-caeb-4841-acb2-b15bac284300" providerId="ADAL" clId="{16E582A8-F18A-BD47-99D8-AC7CF51ADB38}" dt="2023-09-18T15:27:15.143" v="10732"/>
          <ac:picMkLst>
            <pc:docMk/>
            <pc:sldMk cId="4161787013" sldId="294"/>
            <ac:picMk id="6" creationId="{F6C95BB5-6C70-8C9E-0936-5E3E100CEAF5}"/>
          </ac:picMkLst>
        </pc:picChg>
      </pc:sldChg>
      <pc:sldChg chg="addSp modSp">
        <pc:chgData name="Gladwin LAM Yu Hay" userId="f75e75b5-caeb-4841-acb2-b15bac284300" providerId="ADAL" clId="{16E582A8-F18A-BD47-99D8-AC7CF51ADB38}" dt="2023-09-18T15:28:59.361" v="10763" actId="1035"/>
        <pc:sldMkLst>
          <pc:docMk/>
          <pc:sldMk cId="1842982052" sldId="295"/>
        </pc:sldMkLst>
        <pc:picChg chg="add mod">
          <ac:chgData name="Gladwin LAM Yu Hay" userId="f75e75b5-caeb-4841-acb2-b15bac284300" providerId="ADAL" clId="{16E582A8-F18A-BD47-99D8-AC7CF51ADB38}" dt="2023-09-18T15:28:59.361" v="10763" actId="1035"/>
          <ac:picMkLst>
            <pc:docMk/>
            <pc:sldMk cId="1842982052" sldId="295"/>
            <ac:picMk id="3" creationId="{C0265668-8B3D-7FF3-692D-6251535AAA2E}"/>
          </ac:picMkLst>
        </pc:picChg>
        <pc:picChg chg="add mod">
          <ac:chgData name="Gladwin LAM Yu Hay" userId="f75e75b5-caeb-4841-acb2-b15bac284300" providerId="ADAL" clId="{16E582A8-F18A-BD47-99D8-AC7CF51ADB38}" dt="2023-09-18T15:28:59.361" v="10763" actId="1035"/>
          <ac:picMkLst>
            <pc:docMk/>
            <pc:sldMk cId="1842982052" sldId="295"/>
            <ac:picMk id="7" creationId="{01B24346-3981-A543-56C2-CEB6D615E0E4}"/>
          </ac:picMkLst>
        </pc:picChg>
      </pc:sldChg>
      <pc:sldChg chg="addSp modSp">
        <pc:chgData name="Gladwin LAM Yu Hay" userId="f75e75b5-caeb-4841-acb2-b15bac284300" providerId="ADAL" clId="{16E582A8-F18A-BD47-99D8-AC7CF51ADB38}" dt="2023-09-18T15:27:16.967" v="10733"/>
        <pc:sldMkLst>
          <pc:docMk/>
          <pc:sldMk cId="2477033093" sldId="296"/>
        </pc:sldMkLst>
        <pc:picChg chg="add mod">
          <ac:chgData name="Gladwin LAM Yu Hay" userId="f75e75b5-caeb-4841-acb2-b15bac284300" providerId="ADAL" clId="{16E582A8-F18A-BD47-99D8-AC7CF51ADB38}" dt="2023-09-18T15:27:16.967" v="10733"/>
          <ac:picMkLst>
            <pc:docMk/>
            <pc:sldMk cId="2477033093" sldId="296"/>
            <ac:picMk id="2" creationId="{57D4485F-CB39-17BD-BA36-51666873BBA9}"/>
          </ac:picMkLst>
        </pc:picChg>
        <pc:picChg chg="add mod">
          <ac:chgData name="Gladwin LAM Yu Hay" userId="f75e75b5-caeb-4841-acb2-b15bac284300" providerId="ADAL" clId="{16E582A8-F18A-BD47-99D8-AC7CF51ADB38}" dt="2023-09-18T15:27:16.967" v="10733"/>
          <ac:picMkLst>
            <pc:docMk/>
            <pc:sldMk cId="2477033093" sldId="296"/>
            <ac:picMk id="5" creationId="{1FD87155-D305-7DA2-7649-A7804374BB93}"/>
          </ac:picMkLst>
        </pc:picChg>
      </pc:sldChg>
      <pc:sldChg chg="addSp modSp del">
        <pc:chgData name="Gladwin LAM Yu Hay" userId="f75e75b5-caeb-4841-acb2-b15bac284300" providerId="ADAL" clId="{16E582A8-F18A-BD47-99D8-AC7CF51ADB38}" dt="2023-09-18T16:00:30.853" v="11999" actId="2696"/>
        <pc:sldMkLst>
          <pc:docMk/>
          <pc:sldMk cId="3899275436" sldId="297"/>
        </pc:sldMkLst>
        <pc:picChg chg="add mod">
          <ac:chgData name="Gladwin LAM Yu Hay" userId="f75e75b5-caeb-4841-acb2-b15bac284300" providerId="ADAL" clId="{16E582A8-F18A-BD47-99D8-AC7CF51ADB38}" dt="2023-09-18T15:26:38.620" v="10707"/>
          <ac:picMkLst>
            <pc:docMk/>
            <pc:sldMk cId="3899275436" sldId="297"/>
            <ac:picMk id="3" creationId="{DCEE90F4-699B-55C7-ED39-540F844660C1}"/>
          </ac:picMkLst>
        </pc:picChg>
        <pc:picChg chg="add mod">
          <ac:chgData name="Gladwin LAM Yu Hay" userId="f75e75b5-caeb-4841-acb2-b15bac284300" providerId="ADAL" clId="{16E582A8-F18A-BD47-99D8-AC7CF51ADB38}" dt="2023-09-18T15:26:38.620" v="10707"/>
          <ac:picMkLst>
            <pc:docMk/>
            <pc:sldMk cId="3899275436" sldId="297"/>
            <ac:picMk id="13" creationId="{B31A344A-71B8-6800-49C1-0F1FC0290FD1}"/>
          </ac:picMkLst>
        </pc:picChg>
      </pc:sldChg>
      <pc:sldChg chg="addSp delSp modSp mod">
        <pc:chgData name="Gladwin LAM Yu Hay" userId="f75e75b5-caeb-4841-acb2-b15bac284300" providerId="ADAL" clId="{16E582A8-F18A-BD47-99D8-AC7CF51ADB38}" dt="2023-09-18T16:32:13.877" v="12926" actId="20577"/>
        <pc:sldMkLst>
          <pc:docMk/>
          <pc:sldMk cId="1876559606" sldId="299"/>
        </pc:sldMkLst>
        <pc:spChg chg="del">
          <ac:chgData name="Gladwin LAM Yu Hay" userId="f75e75b5-caeb-4841-acb2-b15bac284300" providerId="ADAL" clId="{16E582A8-F18A-BD47-99D8-AC7CF51ADB38}" dt="2023-09-18T16:19:30.409" v="12490" actId="478"/>
          <ac:spMkLst>
            <pc:docMk/>
            <pc:sldMk cId="1876559606" sldId="299"/>
            <ac:spMk id="2" creationId="{E86971EA-4B2E-8BD0-DE4C-B2B009D84E86}"/>
          </ac:spMkLst>
        </pc:spChg>
        <pc:spChg chg="mod">
          <ac:chgData name="Gladwin LAM Yu Hay" userId="f75e75b5-caeb-4841-acb2-b15bac284300" providerId="ADAL" clId="{16E582A8-F18A-BD47-99D8-AC7CF51ADB38}" dt="2023-09-18T16:20:08.748" v="12554" actId="1076"/>
          <ac:spMkLst>
            <pc:docMk/>
            <pc:sldMk cId="1876559606" sldId="299"/>
            <ac:spMk id="6" creationId="{F23EDC5F-C253-B71E-7013-841BD799E917}"/>
          </ac:spMkLst>
        </pc:spChg>
        <pc:spChg chg="mod">
          <ac:chgData name="Gladwin LAM Yu Hay" userId="f75e75b5-caeb-4841-acb2-b15bac284300" providerId="ADAL" clId="{16E582A8-F18A-BD47-99D8-AC7CF51ADB38}" dt="2023-09-18T16:20:15.667" v="12557" actId="1076"/>
          <ac:spMkLst>
            <pc:docMk/>
            <pc:sldMk cId="1876559606" sldId="299"/>
            <ac:spMk id="11" creationId="{04DDB03D-5EBC-3C3F-E747-23092D55C763}"/>
          </ac:spMkLst>
        </pc:spChg>
        <pc:spChg chg="add del mod">
          <ac:chgData name="Gladwin LAM Yu Hay" userId="f75e75b5-caeb-4841-acb2-b15bac284300" providerId="ADAL" clId="{16E582A8-F18A-BD47-99D8-AC7CF51ADB38}" dt="2023-09-18T16:19:33.317" v="12491" actId="478"/>
          <ac:spMkLst>
            <pc:docMk/>
            <pc:sldMk cId="1876559606" sldId="299"/>
            <ac:spMk id="20" creationId="{4EFE9920-B6C4-DE50-614E-9400EC9B3899}"/>
          </ac:spMkLst>
        </pc:spChg>
        <pc:spChg chg="add mod">
          <ac:chgData name="Gladwin LAM Yu Hay" userId="f75e75b5-caeb-4841-acb2-b15bac284300" providerId="ADAL" clId="{16E582A8-F18A-BD47-99D8-AC7CF51ADB38}" dt="2023-09-18T16:32:13.877" v="12926" actId="20577"/>
          <ac:spMkLst>
            <pc:docMk/>
            <pc:sldMk cId="1876559606" sldId="299"/>
            <ac:spMk id="21" creationId="{18955A3B-DE1C-366E-5942-D66FA5896ED7}"/>
          </ac:spMkLst>
        </pc:spChg>
        <pc:grpChg chg="mod">
          <ac:chgData name="Gladwin LAM Yu Hay" userId="f75e75b5-caeb-4841-acb2-b15bac284300" providerId="ADAL" clId="{16E582A8-F18A-BD47-99D8-AC7CF51ADB38}" dt="2023-09-18T16:20:08.748" v="12554" actId="1076"/>
          <ac:grpSpMkLst>
            <pc:docMk/>
            <pc:sldMk cId="1876559606" sldId="299"/>
            <ac:grpSpMk id="3" creationId="{7D5778BA-BF55-B3AF-A6F5-EAE6A593C79C}"/>
          </ac:grpSpMkLst>
        </pc:grpChg>
        <pc:grpChg chg="mod">
          <ac:chgData name="Gladwin LAM Yu Hay" userId="f75e75b5-caeb-4841-acb2-b15bac284300" providerId="ADAL" clId="{16E582A8-F18A-BD47-99D8-AC7CF51ADB38}" dt="2023-09-18T16:20:15.667" v="12557" actId="1076"/>
          <ac:grpSpMkLst>
            <pc:docMk/>
            <pc:sldMk cId="1876559606" sldId="299"/>
            <ac:grpSpMk id="8" creationId="{F671B437-06BF-8584-903C-D6A0998503A0}"/>
          </ac:grpSpMkLst>
        </pc:grpChg>
        <pc:grpChg chg="mod">
          <ac:chgData name="Gladwin LAM Yu Hay" userId="f75e75b5-caeb-4841-acb2-b15bac284300" providerId="ADAL" clId="{16E582A8-F18A-BD47-99D8-AC7CF51ADB38}" dt="2023-09-18T16:19:58.799" v="12549" actId="1076"/>
          <ac:grpSpMkLst>
            <pc:docMk/>
            <pc:sldMk cId="1876559606" sldId="299"/>
            <ac:grpSpMk id="12" creationId="{27DBE1FA-CCB0-E17C-C883-420CE6F19EDF}"/>
          </ac:grpSpMkLst>
        </pc:grpChg>
        <pc:picChg chg="mod">
          <ac:chgData name="Gladwin LAM Yu Hay" userId="f75e75b5-caeb-4841-acb2-b15bac284300" providerId="ADAL" clId="{16E582A8-F18A-BD47-99D8-AC7CF51ADB38}" dt="2023-09-18T16:20:18.847" v="12559" actId="14100"/>
          <ac:picMkLst>
            <pc:docMk/>
            <pc:sldMk cId="1876559606" sldId="299"/>
            <ac:picMk id="7" creationId="{75EFD3CF-FDE9-8673-A0A8-9E25897D3C7C}"/>
          </ac:picMkLst>
        </pc:picChg>
        <pc:picChg chg="add mod">
          <ac:chgData name="Gladwin LAM Yu Hay" userId="f75e75b5-caeb-4841-acb2-b15bac284300" providerId="ADAL" clId="{16E582A8-F18A-BD47-99D8-AC7CF51ADB38}" dt="2023-09-18T15:26:54.055" v="10716"/>
          <ac:picMkLst>
            <pc:docMk/>
            <pc:sldMk cId="1876559606" sldId="299"/>
            <ac:picMk id="17" creationId="{01FE908B-B7A2-A65C-EF60-C68776046429}"/>
          </ac:picMkLst>
        </pc:picChg>
        <pc:picChg chg="add mod">
          <ac:chgData name="Gladwin LAM Yu Hay" userId="f75e75b5-caeb-4841-acb2-b15bac284300" providerId="ADAL" clId="{16E582A8-F18A-BD47-99D8-AC7CF51ADB38}" dt="2023-09-18T15:26:54.055" v="10716"/>
          <ac:picMkLst>
            <pc:docMk/>
            <pc:sldMk cId="1876559606" sldId="299"/>
            <ac:picMk id="18" creationId="{07BAB696-51BD-D41E-CBC9-9C7EC845C998}"/>
          </ac:picMkLst>
        </pc:picChg>
      </pc:sldChg>
      <pc:sldChg chg="addSp delSp modSp mod">
        <pc:chgData name="Gladwin LAM Yu Hay" userId="f75e75b5-caeb-4841-acb2-b15bac284300" providerId="ADAL" clId="{16E582A8-F18A-BD47-99D8-AC7CF51ADB38}" dt="2023-09-18T16:32:30.738" v="12960" actId="20577"/>
        <pc:sldMkLst>
          <pc:docMk/>
          <pc:sldMk cId="1366520904" sldId="300"/>
        </pc:sldMkLst>
        <pc:spChg chg="del">
          <ac:chgData name="Gladwin LAM Yu Hay" userId="f75e75b5-caeb-4841-acb2-b15bac284300" providerId="ADAL" clId="{16E582A8-F18A-BD47-99D8-AC7CF51ADB38}" dt="2023-09-18T16:25:10.625" v="12617" actId="478"/>
          <ac:spMkLst>
            <pc:docMk/>
            <pc:sldMk cId="1366520904" sldId="300"/>
            <ac:spMk id="2" creationId="{92E5EDA7-B996-51B3-49D5-47502B463DE8}"/>
          </ac:spMkLst>
        </pc:spChg>
        <pc:spChg chg="mod">
          <ac:chgData name="Gladwin LAM Yu Hay" userId="f75e75b5-caeb-4841-acb2-b15bac284300" providerId="ADAL" clId="{16E582A8-F18A-BD47-99D8-AC7CF51ADB38}" dt="2023-09-18T15:30:59.007" v="10799" actId="1076"/>
          <ac:spMkLst>
            <pc:docMk/>
            <pc:sldMk cId="1366520904" sldId="300"/>
            <ac:spMk id="3" creationId="{71299A16-729B-6480-B301-DB04400757E8}"/>
          </ac:spMkLst>
        </pc:spChg>
        <pc:spChg chg="add del mod">
          <ac:chgData name="Gladwin LAM Yu Hay" userId="f75e75b5-caeb-4841-acb2-b15bac284300" providerId="ADAL" clId="{16E582A8-F18A-BD47-99D8-AC7CF51ADB38}" dt="2023-09-18T16:25:13.202" v="12619" actId="478"/>
          <ac:spMkLst>
            <pc:docMk/>
            <pc:sldMk cId="1366520904" sldId="300"/>
            <ac:spMk id="8" creationId="{1567D9EB-20D4-1B54-8E7C-413CF0DAB166}"/>
          </ac:spMkLst>
        </pc:spChg>
        <pc:spChg chg="add mod">
          <ac:chgData name="Gladwin LAM Yu Hay" userId="f75e75b5-caeb-4841-acb2-b15bac284300" providerId="ADAL" clId="{16E582A8-F18A-BD47-99D8-AC7CF51ADB38}" dt="2023-09-18T16:32:30.738" v="12960" actId="20577"/>
          <ac:spMkLst>
            <pc:docMk/>
            <pc:sldMk cId="1366520904" sldId="300"/>
            <ac:spMk id="9" creationId="{AAB580DB-F955-EC79-2792-6304C849DBA4}"/>
          </ac:spMkLst>
        </pc:spChg>
        <pc:picChg chg="add mod">
          <ac:chgData name="Gladwin LAM Yu Hay" userId="f75e75b5-caeb-4841-acb2-b15bac284300" providerId="ADAL" clId="{16E582A8-F18A-BD47-99D8-AC7CF51ADB38}" dt="2023-09-18T15:26:56.219" v="10718"/>
          <ac:picMkLst>
            <pc:docMk/>
            <pc:sldMk cId="1366520904" sldId="300"/>
            <ac:picMk id="4" creationId="{FAB96860-8A54-E9DC-B66C-01AC32B5E6F0}"/>
          </ac:picMkLst>
        </pc:picChg>
        <pc:picChg chg="add mod">
          <ac:chgData name="Gladwin LAM Yu Hay" userId="f75e75b5-caeb-4841-acb2-b15bac284300" providerId="ADAL" clId="{16E582A8-F18A-BD47-99D8-AC7CF51ADB38}" dt="2023-09-18T15:26:56.219" v="10718"/>
          <ac:picMkLst>
            <pc:docMk/>
            <pc:sldMk cId="1366520904" sldId="300"/>
            <ac:picMk id="5" creationId="{B2AE6F2E-5131-100A-1DA4-F0CB4D5A9E6B}"/>
          </ac:picMkLst>
        </pc:picChg>
        <pc:picChg chg="mod">
          <ac:chgData name="Gladwin LAM Yu Hay" userId="f75e75b5-caeb-4841-acb2-b15bac284300" providerId="ADAL" clId="{16E582A8-F18A-BD47-99D8-AC7CF51ADB38}" dt="2023-09-18T16:25:19.253" v="12621" actId="14100"/>
          <ac:picMkLst>
            <pc:docMk/>
            <pc:sldMk cId="1366520904" sldId="300"/>
            <ac:picMk id="7" creationId="{25B0ADF6-911D-C02E-0A24-F7020C327619}"/>
          </ac:picMkLst>
        </pc:picChg>
      </pc:sldChg>
      <pc:sldChg chg="modSp new mod">
        <pc:chgData name="Gladwin LAM Yu Hay" userId="f75e75b5-caeb-4841-acb2-b15bac284300" providerId="ADAL" clId="{16E582A8-F18A-BD47-99D8-AC7CF51ADB38}" dt="2023-09-17T11:28:12.510" v="2352" actId="20577"/>
        <pc:sldMkLst>
          <pc:docMk/>
          <pc:sldMk cId="4183476893" sldId="300"/>
        </pc:sldMkLst>
        <pc:spChg chg="mod">
          <ac:chgData name="Gladwin LAM Yu Hay" userId="f75e75b5-caeb-4841-acb2-b15bac284300" providerId="ADAL" clId="{16E582A8-F18A-BD47-99D8-AC7CF51ADB38}" dt="2023-09-17T11:28:12.510" v="2352" actId="20577"/>
          <ac:spMkLst>
            <pc:docMk/>
            <pc:sldMk cId="4183476893" sldId="300"/>
            <ac:spMk id="2" creationId="{BA1DC0B1-9FB8-F211-65DA-39C87DBAF58B}"/>
          </ac:spMkLst>
        </pc:spChg>
      </pc:sldChg>
      <pc:sldChg chg="new">
        <pc:chgData name="Gladwin LAM Yu Hay" userId="f75e75b5-caeb-4841-acb2-b15bac284300" providerId="ADAL" clId="{16E582A8-F18A-BD47-99D8-AC7CF51ADB38}" dt="2023-09-17T11:28:07.293" v="2342" actId="680"/>
        <pc:sldMkLst>
          <pc:docMk/>
          <pc:sldMk cId="960160910" sldId="301"/>
        </pc:sldMkLst>
      </pc:sldChg>
      <pc:sldChg chg="addSp modSp">
        <pc:chgData name="Gladwin LAM Yu Hay" userId="f75e75b5-caeb-4841-acb2-b15bac284300" providerId="ADAL" clId="{16E582A8-F18A-BD47-99D8-AC7CF51ADB38}" dt="2023-09-18T15:26:57.459" v="10719"/>
        <pc:sldMkLst>
          <pc:docMk/>
          <pc:sldMk cId="1823594543" sldId="301"/>
        </pc:sldMkLst>
        <pc:picChg chg="add mod">
          <ac:chgData name="Gladwin LAM Yu Hay" userId="f75e75b5-caeb-4841-acb2-b15bac284300" providerId="ADAL" clId="{16E582A8-F18A-BD47-99D8-AC7CF51ADB38}" dt="2023-09-18T15:26:57.459" v="10719"/>
          <ac:picMkLst>
            <pc:docMk/>
            <pc:sldMk cId="1823594543" sldId="301"/>
            <ac:picMk id="4" creationId="{83323C6E-3176-38FB-C07E-9823850BDACA}"/>
          </ac:picMkLst>
        </pc:picChg>
        <pc:picChg chg="add mod">
          <ac:chgData name="Gladwin LAM Yu Hay" userId="f75e75b5-caeb-4841-acb2-b15bac284300" providerId="ADAL" clId="{16E582A8-F18A-BD47-99D8-AC7CF51ADB38}" dt="2023-09-18T15:26:57.459" v="10719"/>
          <ac:picMkLst>
            <pc:docMk/>
            <pc:sldMk cId="1823594543" sldId="301"/>
            <ac:picMk id="5" creationId="{E09925AB-47C0-0925-1F4F-1C6C3E9FF8F4}"/>
          </ac:picMkLst>
        </pc:picChg>
      </pc:sldChg>
      <pc:sldChg chg="new">
        <pc:chgData name="Gladwin LAM Yu Hay" userId="f75e75b5-caeb-4841-acb2-b15bac284300" providerId="ADAL" clId="{16E582A8-F18A-BD47-99D8-AC7CF51ADB38}" dt="2023-09-17T11:28:07.444" v="2343" actId="680"/>
        <pc:sldMkLst>
          <pc:docMk/>
          <pc:sldMk cId="718969726" sldId="302"/>
        </pc:sldMkLst>
      </pc:sldChg>
      <pc:sldChg chg="add">
        <pc:chgData name="Gladwin LAM Yu Hay" userId="f75e75b5-caeb-4841-acb2-b15bac284300" providerId="ADAL" clId="{16E582A8-F18A-BD47-99D8-AC7CF51ADB38}" dt="2023-09-18T15:30:32.284" v="10797"/>
        <pc:sldMkLst>
          <pc:docMk/>
          <pc:sldMk cId="2596181602" sldId="302"/>
        </pc:sldMkLst>
      </pc:sldChg>
      <pc:sldChg chg="del">
        <pc:chgData name="Gladwin LAM Yu Hay" userId="f75e75b5-caeb-4841-acb2-b15bac284300" providerId="ADAL" clId="{16E582A8-F18A-BD47-99D8-AC7CF51ADB38}" dt="2023-09-18T15:30:28.237" v="10796" actId="2696"/>
        <pc:sldMkLst>
          <pc:docMk/>
          <pc:sldMk cId="2644002349" sldId="302"/>
        </pc:sldMkLst>
      </pc:sldChg>
      <pc:sldChg chg="add">
        <pc:chgData name="Gladwin LAM Yu Hay" userId="f75e75b5-caeb-4841-acb2-b15bac284300" providerId="ADAL" clId="{16E582A8-F18A-BD47-99D8-AC7CF51ADB38}" dt="2023-09-18T15:30:32.284" v="10797"/>
        <pc:sldMkLst>
          <pc:docMk/>
          <pc:sldMk cId="999795024" sldId="303"/>
        </pc:sldMkLst>
      </pc:sldChg>
      <pc:sldChg chg="new">
        <pc:chgData name="Gladwin LAM Yu Hay" userId="f75e75b5-caeb-4841-acb2-b15bac284300" providerId="ADAL" clId="{16E582A8-F18A-BD47-99D8-AC7CF51ADB38}" dt="2023-09-17T11:28:07.609" v="2344" actId="680"/>
        <pc:sldMkLst>
          <pc:docMk/>
          <pc:sldMk cId="1395362789" sldId="303"/>
        </pc:sldMkLst>
      </pc:sldChg>
      <pc:sldChg chg="del">
        <pc:chgData name="Gladwin LAM Yu Hay" userId="f75e75b5-caeb-4841-acb2-b15bac284300" providerId="ADAL" clId="{16E582A8-F18A-BD47-99D8-AC7CF51ADB38}" dt="2023-09-18T15:30:28.237" v="10796" actId="2696"/>
        <pc:sldMkLst>
          <pc:docMk/>
          <pc:sldMk cId="3900534492" sldId="303"/>
        </pc:sldMkLst>
      </pc:sldChg>
      <pc:sldChg chg="new">
        <pc:chgData name="Gladwin LAM Yu Hay" userId="f75e75b5-caeb-4841-acb2-b15bac284300" providerId="ADAL" clId="{16E582A8-F18A-BD47-99D8-AC7CF51ADB38}" dt="2023-09-17T11:28:07.729" v="2345" actId="680"/>
        <pc:sldMkLst>
          <pc:docMk/>
          <pc:sldMk cId="888897423" sldId="304"/>
        </pc:sldMkLst>
      </pc:sldChg>
      <pc:sldChg chg="addSp modSp">
        <pc:chgData name="Gladwin LAM Yu Hay" userId="f75e75b5-caeb-4841-acb2-b15bac284300" providerId="ADAL" clId="{16E582A8-F18A-BD47-99D8-AC7CF51ADB38}" dt="2023-09-18T15:27:12.193" v="10729"/>
        <pc:sldMkLst>
          <pc:docMk/>
          <pc:sldMk cId="1457671429" sldId="304"/>
        </pc:sldMkLst>
        <pc:picChg chg="add mod">
          <ac:chgData name="Gladwin LAM Yu Hay" userId="f75e75b5-caeb-4841-acb2-b15bac284300" providerId="ADAL" clId="{16E582A8-F18A-BD47-99D8-AC7CF51ADB38}" dt="2023-09-18T15:27:12.193" v="10729"/>
          <ac:picMkLst>
            <pc:docMk/>
            <pc:sldMk cId="1457671429" sldId="304"/>
            <ac:picMk id="3" creationId="{73B6D5B8-5B04-669E-DF34-9747D375A20F}"/>
          </ac:picMkLst>
        </pc:picChg>
        <pc:picChg chg="add mod">
          <ac:chgData name="Gladwin LAM Yu Hay" userId="f75e75b5-caeb-4841-acb2-b15bac284300" providerId="ADAL" clId="{16E582A8-F18A-BD47-99D8-AC7CF51ADB38}" dt="2023-09-18T15:27:12.193" v="10729"/>
          <ac:picMkLst>
            <pc:docMk/>
            <pc:sldMk cId="1457671429" sldId="304"/>
            <ac:picMk id="5" creationId="{7F025B51-C98D-F5CE-F3E9-7BB5C52482BC}"/>
          </ac:picMkLst>
        </pc:picChg>
      </pc:sldChg>
      <pc:sldChg chg="addSp delSp modSp mod">
        <pc:chgData name="Gladwin LAM Yu Hay" userId="f75e75b5-caeb-4841-acb2-b15bac284300" providerId="ADAL" clId="{16E582A8-F18A-BD47-99D8-AC7CF51ADB38}" dt="2023-09-18T17:11:52.187" v="13750" actId="20577"/>
        <pc:sldMkLst>
          <pc:docMk/>
          <pc:sldMk cId="4183476893" sldId="305"/>
        </pc:sldMkLst>
        <pc:spChg chg="mod">
          <ac:chgData name="Gladwin LAM Yu Hay" userId="f75e75b5-caeb-4841-acb2-b15bac284300" providerId="ADAL" clId="{16E582A8-F18A-BD47-99D8-AC7CF51ADB38}" dt="2023-09-18T17:11:52.187" v="13750" actId="20577"/>
          <ac:spMkLst>
            <pc:docMk/>
            <pc:sldMk cId="4183476893" sldId="305"/>
            <ac:spMk id="2" creationId="{BA1DC0B1-9FB8-F211-65DA-39C87DBAF58B}"/>
          </ac:spMkLst>
        </pc:spChg>
        <pc:spChg chg="add mod">
          <ac:chgData name="Gladwin LAM Yu Hay" userId="f75e75b5-caeb-4841-acb2-b15bac284300" providerId="ADAL" clId="{16E582A8-F18A-BD47-99D8-AC7CF51ADB38}" dt="2023-09-18T14:50:47.827" v="8557" actId="20577"/>
          <ac:spMkLst>
            <pc:docMk/>
            <pc:sldMk cId="4183476893" sldId="305"/>
            <ac:spMk id="3" creationId="{1D66EFD4-99C9-F268-D632-4CB3C234B605}"/>
          </ac:spMkLst>
        </pc:spChg>
        <pc:spChg chg="add mod">
          <ac:chgData name="Gladwin LAM Yu Hay" userId="f75e75b5-caeb-4841-acb2-b15bac284300" providerId="ADAL" clId="{16E582A8-F18A-BD47-99D8-AC7CF51ADB38}" dt="2023-09-18T14:50:06.158" v="8511" actId="14100"/>
          <ac:spMkLst>
            <pc:docMk/>
            <pc:sldMk cId="4183476893" sldId="305"/>
            <ac:spMk id="4" creationId="{B91ACECF-9AEA-F521-C0A1-30BBB8633138}"/>
          </ac:spMkLst>
        </pc:spChg>
        <pc:spChg chg="add mod">
          <ac:chgData name="Gladwin LAM Yu Hay" userId="f75e75b5-caeb-4841-acb2-b15bac284300" providerId="ADAL" clId="{16E582A8-F18A-BD47-99D8-AC7CF51ADB38}" dt="2023-09-18T14:50:13.671" v="8523" actId="20577"/>
          <ac:spMkLst>
            <pc:docMk/>
            <pc:sldMk cId="4183476893" sldId="305"/>
            <ac:spMk id="5" creationId="{59B76990-0DD3-B848-72E0-7B72D81DD09E}"/>
          </ac:spMkLst>
        </pc:spChg>
        <pc:spChg chg="add mod">
          <ac:chgData name="Gladwin LAM Yu Hay" userId="f75e75b5-caeb-4841-acb2-b15bac284300" providerId="ADAL" clId="{16E582A8-F18A-BD47-99D8-AC7CF51ADB38}" dt="2023-09-18T14:50:15.943" v="8526" actId="20577"/>
          <ac:spMkLst>
            <pc:docMk/>
            <pc:sldMk cId="4183476893" sldId="305"/>
            <ac:spMk id="6" creationId="{855F8978-DB0A-8825-9BF7-04D2A0A780D1}"/>
          </ac:spMkLst>
        </pc:spChg>
        <pc:spChg chg="add mod">
          <ac:chgData name="Gladwin LAM Yu Hay" userId="f75e75b5-caeb-4841-acb2-b15bac284300" providerId="ADAL" clId="{16E582A8-F18A-BD47-99D8-AC7CF51ADB38}" dt="2023-09-18T14:50:18.330" v="8529" actId="20577"/>
          <ac:spMkLst>
            <pc:docMk/>
            <pc:sldMk cId="4183476893" sldId="305"/>
            <ac:spMk id="7" creationId="{E119C920-783F-18E2-443F-2080841DF3D4}"/>
          </ac:spMkLst>
        </pc:spChg>
        <pc:spChg chg="add mod">
          <ac:chgData name="Gladwin LAM Yu Hay" userId="f75e75b5-caeb-4841-acb2-b15bac284300" providerId="ADAL" clId="{16E582A8-F18A-BD47-99D8-AC7CF51ADB38}" dt="2023-09-18T14:50:32.211" v="8544" actId="14100"/>
          <ac:spMkLst>
            <pc:docMk/>
            <pc:sldMk cId="4183476893" sldId="305"/>
            <ac:spMk id="8" creationId="{8A79CF8B-C475-FF20-E5FB-8AAA68E87BA4}"/>
          </ac:spMkLst>
        </pc:spChg>
        <pc:spChg chg="add mod">
          <ac:chgData name="Gladwin LAM Yu Hay" userId="f75e75b5-caeb-4841-acb2-b15bac284300" providerId="ADAL" clId="{16E582A8-F18A-BD47-99D8-AC7CF51ADB38}" dt="2023-09-18T15:31:26.662" v="10814" actId="1036"/>
          <ac:spMkLst>
            <pc:docMk/>
            <pc:sldMk cId="4183476893" sldId="305"/>
            <ac:spMk id="9" creationId="{3425BC43-797A-0F4E-EE28-1288835D9CAE}"/>
          </ac:spMkLst>
        </pc:spChg>
        <pc:spChg chg="add del mod">
          <ac:chgData name="Gladwin LAM Yu Hay" userId="f75e75b5-caeb-4841-acb2-b15bac284300" providerId="ADAL" clId="{16E582A8-F18A-BD47-99D8-AC7CF51ADB38}" dt="2023-09-17T14:18:58.553" v="4167" actId="478"/>
          <ac:spMkLst>
            <pc:docMk/>
            <pc:sldMk cId="4183476893" sldId="305"/>
            <ac:spMk id="9" creationId="{FC9738DC-9AE6-78CD-1F89-92A61D9E63BC}"/>
          </ac:spMkLst>
        </pc:spChg>
        <pc:spChg chg="add mod">
          <ac:chgData name="Gladwin LAM Yu Hay" userId="f75e75b5-caeb-4841-acb2-b15bac284300" providerId="ADAL" clId="{16E582A8-F18A-BD47-99D8-AC7CF51ADB38}" dt="2023-09-18T14:50:32.211" v="8544" actId="14100"/>
          <ac:spMkLst>
            <pc:docMk/>
            <pc:sldMk cId="4183476893" sldId="305"/>
            <ac:spMk id="10" creationId="{3FD97203-5F9B-1623-895D-A601115F3B83}"/>
          </ac:spMkLst>
        </pc:spChg>
        <pc:spChg chg="add mod">
          <ac:chgData name="Gladwin LAM Yu Hay" userId="f75e75b5-caeb-4841-acb2-b15bac284300" providerId="ADAL" clId="{16E582A8-F18A-BD47-99D8-AC7CF51ADB38}" dt="2023-09-18T14:50:32.211" v="8544" actId="14100"/>
          <ac:spMkLst>
            <pc:docMk/>
            <pc:sldMk cId="4183476893" sldId="305"/>
            <ac:spMk id="11" creationId="{FFA01524-12CC-EB65-2C43-B885DD6D2BB2}"/>
          </ac:spMkLst>
        </pc:spChg>
        <pc:spChg chg="add mod">
          <ac:chgData name="Gladwin LAM Yu Hay" userId="f75e75b5-caeb-4841-acb2-b15bac284300" providerId="ADAL" clId="{16E582A8-F18A-BD47-99D8-AC7CF51ADB38}" dt="2023-09-18T14:50:52.926" v="8573" actId="20577"/>
          <ac:spMkLst>
            <pc:docMk/>
            <pc:sldMk cId="4183476893" sldId="305"/>
            <ac:spMk id="12" creationId="{917BF654-685D-B92C-54BB-5B272443B89D}"/>
          </ac:spMkLst>
        </pc:spChg>
        <pc:spChg chg="add mod">
          <ac:chgData name="Gladwin LAM Yu Hay" userId="f75e75b5-caeb-4841-acb2-b15bac284300" providerId="ADAL" clId="{16E582A8-F18A-BD47-99D8-AC7CF51ADB38}" dt="2023-09-18T14:50:57.828" v="8589" actId="20577"/>
          <ac:spMkLst>
            <pc:docMk/>
            <pc:sldMk cId="4183476893" sldId="305"/>
            <ac:spMk id="13" creationId="{843B204D-113F-1D61-D649-958BF5B012D7}"/>
          </ac:spMkLst>
        </pc:spChg>
        <pc:spChg chg="add mod">
          <ac:chgData name="Gladwin LAM Yu Hay" userId="f75e75b5-caeb-4841-acb2-b15bac284300" providerId="ADAL" clId="{16E582A8-F18A-BD47-99D8-AC7CF51ADB38}" dt="2023-09-18T14:53:38.755" v="8700" actId="255"/>
          <ac:spMkLst>
            <pc:docMk/>
            <pc:sldMk cId="4183476893" sldId="305"/>
            <ac:spMk id="14" creationId="{FF540B34-508F-803E-E577-D06765ABFE5F}"/>
          </ac:spMkLst>
        </pc:spChg>
        <pc:spChg chg="add mod">
          <ac:chgData name="Gladwin LAM Yu Hay" userId="f75e75b5-caeb-4841-acb2-b15bac284300" providerId="ADAL" clId="{16E582A8-F18A-BD47-99D8-AC7CF51ADB38}" dt="2023-09-18T15:31:26.662" v="10814" actId="1036"/>
          <ac:spMkLst>
            <pc:docMk/>
            <pc:sldMk cId="4183476893" sldId="305"/>
            <ac:spMk id="15" creationId="{05E02223-0062-22FD-6D03-3CC5A788360F}"/>
          </ac:spMkLst>
        </pc:spChg>
        <pc:spChg chg="add mod">
          <ac:chgData name="Gladwin LAM Yu Hay" userId="f75e75b5-caeb-4841-acb2-b15bac284300" providerId="ADAL" clId="{16E582A8-F18A-BD47-99D8-AC7CF51ADB38}" dt="2023-09-18T15:31:26.662" v="10814" actId="1036"/>
          <ac:spMkLst>
            <pc:docMk/>
            <pc:sldMk cId="4183476893" sldId="305"/>
            <ac:spMk id="16" creationId="{6A989521-CAC9-A3F9-CA38-AD0A59566558}"/>
          </ac:spMkLst>
        </pc:spChg>
        <pc:spChg chg="add mod">
          <ac:chgData name="Gladwin LAM Yu Hay" userId="f75e75b5-caeb-4841-acb2-b15bac284300" providerId="ADAL" clId="{16E582A8-F18A-BD47-99D8-AC7CF51ADB38}" dt="2023-09-18T15:31:26.662" v="10814" actId="1036"/>
          <ac:spMkLst>
            <pc:docMk/>
            <pc:sldMk cId="4183476893" sldId="305"/>
            <ac:spMk id="17" creationId="{68297849-B4FF-8C43-41E3-0B8A27444F04}"/>
          </ac:spMkLst>
        </pc:spChg>
        <pc:spChg chg="add mod">
          <ac:chgData name="Gladwin LAM Yu Hay" userId="f75e75b5-caeb-4841-acb2-b15bac284300" providerId="ADAL" clId="{16E582A8-F18A-BD47-99D8-AC7CF51ADB38}" dt="2023-09-18T15:31:26.662" v="10814" actId="1036"/>
          <ac:spMkLst>
            <pc:docMk/>
            <pc:sldMk cId="4183476893" sldId="305"/>
            <ac:spMk id="18" creationId="{E99538C0-FC05-E88A-03E7-C3ECE6B884BF}"/>
          </ac:spMkLst>
        </pc:spChg>
        <pc:spChg chg="add mod">
          <ac:chgData name="Gladwin LAM Yu Hay" userId="f75e75b5-caeb-4841-acb2-b15bac284300" providerId="ADAL" clId="{16E582A8-F18A-BD47-99D8-AC7CF51ADB38}" dt="2023-09-18T15:31:26.662" v="10814" actId="1036"/>
          <ac:spMkLst>
            <pc:docMk/>
            <pc:sldMk cId="4183476893" sldId="305"/>
            <ac:spMk id="19" creationId="{7F81B046-9775-A809-5CBB-7F679D2A7867}"/>
          </ac:spMkLst>
        </pc:spChg>
        <pc:spChg chg="add mod">
          <ac:chgData name="Gladwin LAM Yu Hay" userId="f75e75b5-caeb-4841-acb2-b15bac284300" providerId="ADAL" clId="{16E582A8-F18A-BD47-99D8-AC7CF51ADB38}" dt="2023-09-18T15:31:26.662" v="10814" actId="1036"/>
          <ac:spMkLst>
            <pc:docMk/>
            <pc:sldMk cId="4183476893" sldId="305"/>
            <ac:spMk id="20" creationId="{F4AD1DBE-E32F-F5FE-4F7E-12DE1830FA8E}"/>
          </ac:spMkLst>
        </pc:spChg>
        <pc:spChg chg="add mod">
          <ac:chgData name="Gladwin LAM Yu Hay" userId="f75e75b5-caeb-4841-acb2-b15bac284300" providerId="ADAL" clId="{16E582A8-F18A-BD47-99D8-AC7CF51ADB38}" dt="2023-09-18T15:31:26.662" v="10814" actId="1036"/>
          <ac:spMkLst>
            <pc:docMk/>
            <pc:sldMk cId="4183476893" sldId="305"/>
            <ac:spMk id="21" creationId="{41082834-7D3B-09AB-18AA-27DE1908F7A6}"/>
          </ac:spMkLst>
        </pc:spChg>
        <pc:spChg chg="add del mod">
          <ac:chgData name="Gladwin LAM Yu Hay" userId="f75e75b5-caeb-4841-acb2-b15bac284300" providerId="ADAL" clId="{16E582A8-F18A-BD47-99D8-AC7CF51ADB38}" dt="2023-09-18T14:52:46.549" v="8688" actId="478"/>
          <ac:spMkLst>
            <pc:docMk/>
            <pc:sldMk cId="4183476893" sldId="305"/>
            <ac:spMk id="22" creationId="{A5006128-5CC6-F36A-07FA-1366040D2D0B}"/>
          </ac:spMkLst>
        </pc:spChg>
        <pc:spChg chg="add del mod">
          <ac:chgData name="Gladwin LAM Yu Hay" userId="f75e75b5-caeb-4841-acb2-b15bac284300" providerId="ADAL" clId="{16E582A8-F18A-BD47-99D8-AC7CF51ADB38}" dt="2023-09-18T14:52:55.746" v="8690"/>
          <ac:spMkLst>
            <pc:docMk/>
            <pc:sldMk cId="4183476893" sldId="305"/>
            <ac:spMk id="23" creationId="{454FCB55-E32F-FA2E-7703-1B96A07340F9}"/>
          </ac:spMkLst>
        </pc:spChg>
        <pc:spChg chg="add mod">
          <ac:chgData name="Gladwin LAM Yu Hay" userId="f75e75b5-caeb-4841-acb2-b15bac284300" providerId="ADAL" clId="{16E582A8-F18A-BD47-99D8-AC7CF51ADB38}" dt="2023-09-18T15:31:26.662" v="10814" actId="1036"/>
          <ac:spMkLst>
            <pc:docMk/>
            <pc:sldMk cId="4183476893" sldId="305"/>
            <ac:spMk id="24" creationId="{071042AA-F7A1-80E3-F320-8654CF5A418B}"/>
          </ac:spMkLst>
        </pc:spChg>
        <pc:spChg chg="add mod">
          <ac:chgData name="Gladwin LAM Yu Hay" userId="f75e75b5-caeb-4841-acb2-b15bac284300" providerId="ADAL" clId="{16E582A8-F18A-BD47-99D8-AC7CF51ADB38}" dt="2023-09-18T15:31:26.662" v="10814" actId="1036"/>
          <ac:spMkLst>
            <pc:docMk/>
            <pc:sldMk cId="4183476893" sldId="305"/>
            <ac:spMk id="25" creationId="{D4FDA64A-169F-3F7B-2BCB-4526BC7065F7}"/>
          </ac:spMkLst>
        </pc:spChg>
        <pc:spChg chg="add del mod">
          <ac:chgData name="Gladwin LAM Yu Hay" userId="f75e75b5-caeb-4841-acb2-b15bac284300" providerId="ADAL" clId="{16E582A8-F18A-BD47-99D8-AC7CF51ADB38}" dt="2023-09-18T16:26:12.263" v="12625" actId="478"/>
          <ac:spMkLst>
            <pc:docMk/>
            <pc:sldMk cId="4183476893" sldId="305"/>
            <ac:spMk id="28" creationId="{CA09FFD8-3BB5-317F-C167-289CB417BBFC}"/>
          </ac:spMkLst>
        </pc:spChg>
        <pc:picChg chg="add mod">
          <ac:chgData name="Gladwin LAM Yu Hay" userId="f75e75b5-caeb-4841-acb2-b15bac284300" providerId="ADAL" clId="{16E582A8-F18A-BD47-99D8-AC7CF51ADB38}" dt="2023-09-18T15:27:21.394" v="10735"/>
          <ac:picMkLst>
            <pc:docMk/>
            <pc:sldMk cId="4183476893" sldId="305"/>
            <ac:picMk id="26" creationId="{2D5CA5BC-DD01-8826-71C9-AB116B390239}"/>
          </ac:picMkLst>
        </pc:picChg>
        <pc:picChg chg="add mod">
          <ac:chgData name="Gladwin LAM Yu Hay" userId="f75e75b5-caeb-4841-acb2-b15bac284300" providerId="ADAL" clId="{16E582A8-F18A-BD47-99D8-AC7CF51ADB38}" dt="2023-09-18T15:27:21.394" v="10735"/>
          <ac:picMkLst>
            <pc:docMk/>
            <pc:sldMk cId="4183476893" sldId="305"/>
            <ac:picMk id="27" creationId="{50DEBBAE-6D8C-4A59-D429-569B36FA04D3}"/>
          </ac:picMkLst>
        </pc:picChg>
      </pc:sldChg>
      <pc:sldChg chg="addSp delSp modSp mod">
        <pc:chgData name="Gladwin LAM Yu Hay" userId="f75e75b5-caeb-4841-acb2-b15bac284300" providerId="ADAL" clId="{16E582A8-F18A-BD47-99D8-AC7CF51ADB38}" dt="2023-09-18T17:12:08.426" v="13768" actId="20577"/>
        <pc:sldMkLst>
          <pc:docMk/>
          <pc:sldMk cId="960160910" sldId="306"/>
        </pc:sldMkLst>
        <pc:spChg chg="del mod">
          <ac:chgData name="Gladwin LAM Yu Hay" userId="f75e75b5-caeb-4841-acb2-b15bac284300" providerId="ADAL" clId="{16E582A8-F18A-BD47-99D8-AC7CF51ADB38}" dt="2023-09-18T16:28:25.184" v="12722" actId="478"/>
          <ac:spMkLst>
            <pc:docMk/>
            <pc:sldMk cId="960160910" sldId="306"/>
            <ac:spMk id="2" creationId="{2FF8B8E0-58DB-5429-687D-20E1CD7938D0}"/>
          </ac:spMkLst>
        </pc:spChg>
        <pc:spChg chg="add mod">
          <ac:chgData name="Gladwin LAM Yu Hay" userId="f75e75b5-caeb-4841-acb2-b15bac284300" providerId="ADAL" clId="{16E582A8-F18A-BD47-99D8-AC7CF51ADB38}" dt="2023-09-18T15:11:51.925" v="9889" actId="1582"/>
          <ac:spMkLst>
            <pc:docMk/>
            <pc:sldMk cId="960160910" sldId="306"/>
            <ac:spMk id="3" creationId="{374C4DBD-7CFB-84F5-1A7F-F22294DA3301}"/>
          </ac:spMkLst>
        </pc:spChg>
        <pc:spChg chg="add del mod">
          <ac:chgData name="Gladwin LAM Yu Hay" userId="f75e75b5-caeb-4841-acb2-b15bac284300" providerId="ADAL" clId="{16E582A8-F18A-BD47-99D8-AC7CF51ADB38}" dt="2023-09-18T15:07:57.522" v="9757" actId="478"/>
          <ac:spMkLst>
            <pc:docMk/>
            <pc:sldMk cId="960160910" sldId="306"/>
            <ac:spMk id="4" creationId="{1A558D9E-E523-C090-1F34-3E84D264C52C}"/>
          </ac:spMkLst>
        </pc:spChg>
        <pc:spChg chg="add del mod">
          <ac:chgData name="Gladwin LAM Yu Hay" userId="f75e75b5-caeb-4841-acb2-b15bac284300" providerId="ADAL" clId="{16E582A8-F18A-BD47-99D8-AC7CF51ADB38}" dt="2023-09-18T16:28:03.185" v="12659"/>
          <ac:spMkLst>
            <pc:docMk/>
            <pc:sldMk cId="960160910" sldId="306"/>
            <ac:spMk id="9" creationId="{83E086BF-68FE-418C-2516-43A6EE21B3DF}"/>
          </ac:spMkLst>
        </pc:spChg>
        <pc:spChg chg="add mod">
          <ac:chgData name="Gladwin LAM Yu Hay" userId="f75e75b5-caeb-4841-acb2-b15bac284300" providerId="ADAL" clId="{16E582A8-F18A-BD47-99D8-AC7CF51ADB38}" dt="2023-09-18T17:12:08.426" v="13768" actId="20577"/>
          <ac:spMkLst>
            <pc:docMk/>
            <pc:sldMk cId="960160910" sldId="306"/>
            <ac:spMk id="10" creationId="{48AA06E8-F8E0-EF40-1DB2-05924420D466}"/>
          </ac:spMkLst>
        </pc:spChg>
        <pc:spChg chg="add del mod">
          <ac:chgData name="Gladwin LAM Yu Hay" userId="f75e75b5-caeb-4841-acb2-b15bac284300" providerId="ADAL" clId="{16E582A8-F18A-BD47-99D8-AC7CF51ADB38}" dt="2023-09-18T16:28:28.847" v="12723" actId="478"/>
          <ac:spMkLst>
            <pc:docMk/>
            <pc:sldMk cId="960160910" sldId="306"/>
            <ac:spMk id="12" creationId="{51684B78-B345-E4F5-C940-7C0FFA146E40}"/>
          </ac:spMkLst>
        </pc:spChg>
        <pc:picChg chg="add mod">
          <ac:chgData name="Gladwin LAM Yu Hay" userId="f75e75b5-caeb-4841-acb2-b15bac284300" providerId="ADAL" clId="{16E582A8-F18A-BD47-99D8-AC7CF51ADB38}" dt="2023-09-18T15:09:13.303" v="9819" actId="1076"/>
          <ac:picMkLst>
            <pc:docMk/>
            <pc:sldMk cId="960160910" sldId="306"/>
            <ac:picMk id="5" creationId="{A57B7503-949E-3BDF-C210-FC903F315ABC}"/>
          </ac:picMkLst>
        </pc:picChg>
        <pc:picChg chg="add mod">
          <ac:chgData name="Gladwin LAM Yu Hay" userId="f75e75b5-caeb-4841-acb2-b15bac284300" providerId="ADAL" clId="{16E582A8-F18A-BD47-99D8-AC7CF51ADB38}" dt="2023-09-18T15:31:46.380" v="10826" actId="1076"/>
          <ac:picMkLst>
            <pc:docMk/>
            <pc:sldMk cId="960160910" sldId="306"/>
            <ac:picMk id="6" creationId="{2EE33BC7-E8CB-D2AE-F4C3-9F1CD79223E5}"/>
          </ac:picMkLst>
        </pc:picChg>
        <pc:picChg chg="add mod">
          <ac:chgData name="Gladwin LAM Yu Hay" userId="f75e75b5-caeb-4841-acb2-b15bac284300" providerId="ADAL" clId="{16E582A8-F18A-BD47-99D8-AC7CF51ADB38}" dt="2023-09-18T15:27:23.842" v="10737"/>
          <ac:picMkLst>
            <pc:docMk/>
            <pc:sldMk cId="960160910" sldId="306"/>
            <ac:picMk id="7" creationId="{AA078A80-26A4-96D7-65A7-2161FA15581C}"/>
          </ac:picMkLst>
        </pc:picChg>
        <pc:picChg chg="add mod">
          <ac:chgData name="Gladwin LAM Yu Hay" userId="f75e75b5-caeb-4841-acb2-b15bac284300" providerId="ADAL" clId="{16E582A8-F18A-BD47-99D8-AC7CF51ADB38}" dt="2023-09-18T15:28:08.186" v="10750" actId="732"/>
          <ac:picMkLst>
            <pc:docMk/>
            <pc:sldMk cId="960160910" sldId="306"/>
            <ac:picMk id="8" creationId="{68F07C38-5B53-8EBE-BA2A-E65C79E10279}"/>
          </ac:picMkLst>
        </pc:picChg>
        <pc:picChg chg="add del mod">
          <ac:chgData name="Gladwin LAM Yu Hay" userId="f75e75b5-caeb-4841-acb2-b15bac284300" providerId="ADAL" clId="{16E582A8-F18A-BD47-99D8-AC7CF51ADB38}" dt="2023-09-17T15:25:12.260" v="7245" actId="478"/>
          <ac:picMkLst>
            <pc:docMk/>
            <pc:sldMk cId="960160910" sldId="306"/>
            <ac:picMk id="1026" creationId="{0401EAB1-45B9-61C0-E238-760187423CDB}"/>
          </ac:picMkLst>
        </pc:picChg>
        <pc:picChg chg="add del mod">
          <ac:chgData name="Gladwin LAM Yu Hay" userId="f75e75b5-caeb-4841-acb2-b15bac284300" providerId="ADAL" clId="{16E582A8-F18A-BD47-99D8-AC7CF51ADB38}" dt="2023-09-18T15:07:51.142" v="9755" actId="478"/>
          <ac:picMkLst>
            <pc:docMk/>
            <pc:sldMk cId="960160910" sldId="306"/>
            <ac:picMk id="1028" creationId="{B2C98C0E-032C-8863-8107-ADCEFCEF14D1}"/>
          </ac:picMkLst>
        </pc:picChg>
        <pc:picChg chg="add del mod">
          <ac:chgData name="Gladwin LAM Yu Hay" userId="f75e75b5-caeb-4841-acb2-b15bac284300" providerId="ADAL" clId="{16E582A8-F18A-BD47-99D8-AC7CF51ADB38}" dt="2023-09-17T15:25:11.854" v="7244" actId="478"/>
          <ac:picMkLst>
            <pc:docMk/>
            <pc:sldMk cId="960160910" sldId="306"/>
            <ac:picMk id="1030" creationId="{E7D18B86-21C3-730D-EBB0-DA4541DA8D84}"/>
          </ac:picMkLst>
        </pc:picChg>
      </pc:sldChg>
      <pc:sldChg chg="del">
        <pc:chgData name="Gladwin LAM Yu Hay" userId="f75e75b5-caeb-4841-acb2-b15bac284300" providerId="ADAL" clId="{16E582A8-F18A-BD47-99D8-AC7CF51ADB38}" dt="2023-09-17T11:30:22.610" v="2507" actId="2696"/>
        <pc:sldMkLst>
          <pc:docMk/>
          <pc:sldMk cId="718969726" sldId="307"/>
        </pc:sldMkLst>
      </pc:sldChg>
      <pc:sldChg chg="modSp del mod">
        <pc:chgData name="Gladwin LAM Yu Hay" userId="f75e75b5-caeb-4841-acb2-b15bac284300" providerId="ADAL" clId="{16E582A8-F18A-BD47-99D8-AC7CF51ADB38}" dt="2023-09-17T14:57:02.444" v="6880" actId="2696"/>
        <pc:sldMkLst>
          <pc:docMk/>
          <pc:sldMk cId="1395362789" sldId="308"/>
        </pc:sldMkLst>
        <pc:spChg chg="mod">
          <ac:chgData name="Gladwin LAM Yu Hay" userId="f75e75b5-caeb-4841-acb2-b15bac284300" providerId="ADAL" clId="{16E582A8-F18A-BD47-99D8-AC7CF51ADB38}" dt="2023-09-17T14:56:54.329" v="6878" actId="20577"/>
          <ac:spMkLst>
            <pc:docMk/>
            <pc:sldMk cId="1395362789" sldId="308"/>
            <ac:spMk id="2" creationId="{BBC25CFB-2B18-9A2F-1753-044A676F6999}"/>
          </ac:spMkLst>
        </pc:spChg>
      </pc:sldChg>
      <pc:sldChg chg="del">
        <pc:chgData name="Gladwin LAM Yu Hay" userId="f75e75b5-caeb-4841-acb2-b15bac284300" providerId="ADAL" clId="{16E582A8-F18A-BD47-99D8-AC7CF51ADB38}" dt="2023-09-17T15:35:21.365" v="7357" actId="2696"/>
        <pc:sldMkLst>
          <pc:docMk/>
          <pc:sldMk cId="888897423" sldId="309"/>
        </pc:sldMkLst>
      </pc:sldChg>
      <pc:sldChg chg="addSp delSp modSp add del mod">
        <pc:chgData name="Gladwin LAM Yu Hay" userId="f75e75b5-caeb-4841-acb2-b15bac284300" providerId="ADAL" clId="{16E582A8-F18A-BD47-99D8-AC7CF51ADB38}" dt="2023-09-18T15:20:38.520" v="10311" actId="2696"/>
        <pc:sldMkLst>
          <pc:docMk/>
          <pc:sldMk cId="2145028139" sldId="310"/>
        </pc:sldMkLst>
        <pc:spChg chg="mod">
          <ac:chgData name="Gladwin LAM Yu Hay" userId="f75e75b5-caeb-4841-acb2-b15bac284300" providerId="ADAL" clId="{16E582A8-F18A-BD47-99D8-AC7CF51ADB38}" dt="2023-09-17T14:18:24.144" v="4144" actId="108"/>
          <ac:spMkLst>
            <pc:docMk/>
            <pc:sldMk cId="2145028139" sldId="310"/>
            <ac:spMk id="2" creationId="{2FF8B8E0-58DB-5429-687D-20E1CD7938D0}"/>
          </ac:spMkLst>
        </pc:spChg>
        <pc:spChg chg="add mod">
          <ac:chgData name="Gladwin LAM Yu Hay" userId="f75e75b5-caeb-4841-acb2-b15bac284300" providerId="ADAL" clId="{16E582A8-F18A-BD47-99D8-AC7CF51ADB38}" dt="2023-09-17T14:11:23.390" v="3841" actId="20577"/>
          <ac:spMkLst>
            <pc:docMk/>
            <pc:sldMk cId="2145028139" sldId="310"/>
            <ac:spMk id="3" creationId="{F5D66CA6-03D3-58EF-853E-237A09D589F4}"/>
          </ac:spMkLst>
        </pc:spChg>
        <pc:spChg chg="add del mod">
          <ac:chgData name="Gladwin LAM Yu Hay" userId="f75e75b5-caeb-4841-acb2-b15bac284300" providerId="ADAL" clId="{16E582A8-F18A-BD47-99D8-AC7CF51ADB38}" dt="2023-09-17T14:10:21.952" v="3749" actId="478"/>
          <ac:spMkLst>
            <pc:docMk/>
            <pc:sldMk cId="2145028139" sldId="310"/>
            <ac:spMk id="5" creationId="{11E06FE9-8908-C9F0-F3B1-CF166607E0CA}"/>
          </ac:spMkLst>
        </pc:spChg>
        <pc:spChg chg="add mod">
          <ac:chgData name="Gladwin LAM Yu Hay" userId="f75e75b5-caeb-4841-acb2-b15bac284300" providerId="ADAL" clId="{16E582A8-F18A-BD47-99D8-AC7CF51ADB38}" dt="2023-09-17T14:13:32.136" v="4035" actId="20577"/>
          <ac:spMkLst>
            <pc:docMk/>
            <pc:sldMk cId="2145028139" sldId="310"/>
            <ac:spMk id="6" creationId="{D4FDE5B5-0F71-8EAD-9383-60A1498F22C9}"/>
          </ac:spMkLst>
        </pc:spChg>
        <pc:picChg chg="del">
          <ac:chgData name="Gladwin LAM Yu Hay" userId="f75e75b5-caeb-4841-acb2-b15bac284300" providerId="ADAL" clId="{16E582A8-F18A-BD47-99D8-AC7CF51ADB38}" dt="2023-09-17T11:30:55.166" v="2515" actId="478"/>
          <ac:picMkLst>
            <pc:docMk/>
            <pc:sldMk cId="2145028139" sldId="310"/>
            <ac:picMk id="1026" creationId="{0401EAB1-45B9-61C0-E238-760187423CDB}"/>
          </ac:picMkLst>
        </pc:picChg>
        <pc:picChg chg="del">
          <ac:chgData name="Gladwin LAM Yu Hay" userId="f75e75b5-caeb-4841-acb2-b15bac284300" providerId="ADAL" clId="{16E582A8-F18A-BD47-99D8-AC7CF51ADB38}" dt="2023-09-17T11:31:17.869" v="2523" actId="478"/>
          <ac:picMkLst>
            <pc:docMk/>
            <pc:sldMk cId="2145028139" sldId="310"/>
            <ac:picMk id="1028" creationId="{B2C98C0E-032C-8863-8107-ADCEFCEF14D1}"/>
          </ac:picMkLst>
        </pc:picChg>
        <pc:picChg chg="add mod">
          <ac:chgData name="Gladwin LAM Yu Hay" userId="f75e75b5-caeb-4841-acb2-b15bac284300" providerId="ADAL" clId="{16E582A8-F18A-BD47-99D8-AC7CF51ADB38}" dt="2023-09-17T11:34:31.551" v="2637" actId="1037"/>
          <ac:picMkLst>
            <pc:docMk/>
            <pc:sldMk cId="2145028139" sldId="310"/>
            <ac:picMk id="2050" creationId="{8592A406-311E-E678-EA40-0D1DAF602EBA}"/>
          </ac:picMkLst>
        </pc:picChg>
        <pc:picChg chg="add mod">
          <ac:chgData name="Gladwin LAM Yu Hay" userId="f75e75b5-caeb-4841-acb2-b15bac284300" providerId="ADAL" clId="{16E582A8-F18A-BD47-99D8-AC7CF51ADB38}" dt="2023-09-17T11:34:25.589" v="2629" actId="1076"/>
          <ac:picMkLst>
            <pc:docMk/>
            <pc:sldMk cId="2145028139" sldId="310"/>
            <ac:picMk id="2052" creationId="{B2A0E834-6D5C-9C53-2D94-0C06E7DAD209}"/>
          </ac:picMkLst>
        </pc:picChg>
      </pc:sldChg>
      <pc:sldChg chg="addSp delSp modSp del mod ord">
        <pc:chgData name="Gladwin LAM Yu Hay" userId="f75e75b5-caeb-4841-acb2-b15bac284300" providerId="ADAL" clId="{16E582A8-F18A-BD47-99D8-AC7CF51ADB38}" dt="2023-09-18T16:24:53.645" v="12615" actId="2696"/>
        <pc:sldMkLst>
          <pc:docMk/>
          <pc:sldMk cId="2714011677" sldId="311"/>
        </pc:sldMkLst>
        <pc:spChg chg="del">
          <ac:chgData name="Gladwin LAM Yu Hay" userId="f75e75b5-caeb-4841-acb2-b15bac284300" providerId="ADAL" clId="{16E582A8-F18A-BD47-99D8-AC7CF51ADB38}" dt="2023-09-18T16:14:57.675" v="12306" actId="478"/>
          <ac:spMkLst>
            <pc:docMk/>
            <pc:sldMk cId="2714011677" sldId="311"/>
            <ac:spMk id="2" creationId="{0E17072C-DCD3-35FC-CA8E-3CDB1A8A60C1}"/>
          </ac:spMkLst>
        </pc:spChg>
        <pc:spChg chg="mod">
          <ac:chgData name="Gladwin LAM Yu Hay" userId="f75e75b5-caeb-4841-acb2-b15bac284300" providerId="ADAL" clId="{16E582A8-F18A-BD47-99D8-AC7CF51ADB38}" dt="2023-09-18T16:15:29.304" v="12319" actId="255"/>
          <ac:spMkLst>
            <pc:docMk/>
            <pc:sldMk cId="2714011677" sldId="311"/>
            <ac:spMk id="6" creationId="{E00A80BF-CCA5-DA0D-62D6-3DF06017D387}"/>
          </ac:spMkLst>
        </pc:spChg>
        <pc:spChg chg="add del mod">
          <ac:chgData name="Gladwin LAM Yu Hay" userId="f75e75b5-caeb-4841-acb2-b15bac284300" providerId="ADAL" clId="{16E582A8-F18A-BD47-99D8-AC7CF51ADB38}" dt="2023-09-18T16:15:00.035" v="12308" actId="478"/>
          <ac:spMkLst>
            <pc:docMk/>
            <pc:sldMk cId="2714011677" sldId="311"/>
            <ac:spMk id="7" creationId="{FD830BEE-FF4D-3004-837B-91C7D9F272CE}"/>
          </ac:spMkLst>
        </pc:spChg>
        <pc:spChg chg="mod">
          <ac:chgData name="Gladwin LAM Yu Hay" userId="f75e75b5-caeb-4841-acb2-b15bac284300" providerId="ADAL" clId="{16E582A8-F18A-BD47-99D8-AC7CF51ADB38}" dt="2023-09-18T16:15:40.617" v="12323" actId="113"/>
          <ac:spMkLst>
            <pc:docMk/>
            <pc:sldMk cId="2714011677" sldId="311"/>
            <ac:spMk id="8" creationId="{1C0061B7-3976-09CB-89EA-5514B82F2E91}"/>
          </ac:spMkLst>
        </pc:spChg>
        <pc:spChg chg="add mod">
          <ac:chgData name="Gladwin LAM Yu Hay" userId="f75e75b5-caeb-4841-acb2-b15bac284300" providerId="ADAL" clId="{16E582A8-F18A-BD47-99D8-AC7CF51ADB38}" dt="2023-09-18T16:17:52.678" v="12432" actId="20577"/>
          <ac:spMkLst>
            <pc:docMk/>
            <pc:sldMk cId="2714011677" sldId="311"/>
            <ac:spMk id="9" creationId="{E3996B0D-98CC-D127-5B64-851E91183FF0}"/>
          </ac:spMkLst>
        </pc:spChg>
        <pc:spChg chg="add mod">
          <ac:chgData name="Gladwin LAM Yu Hay" userId="f75e75b5-caeb-4841-acb2-b15bac284300" providerId="ADAL" clId="{16E582A8-F18A-BD47-99D8-AC7CF51ADB38}" dt="2023-09-18T16:22:08.107" v="12586" actId="1076"/>
          <ac:spMkLst>
            <pc:docMk/>
            <pc:sldMk cId="2714011677" sldId="311"/>
            <ac:spMk id="10" creationId="{D9DE3908-8FDA-E401-A431-A4B957E27F24}"/>
          </ac:spMkLst>
        </pc:spChg>
        <pc:spChg chg="add mod">
          <ac:chgData name="Gladwin LAM Yu Hay" userId="f75e75b5-caeb-4841-acb2-b15bac284300" providerId="ADAL" clId="{16E582A8-F18A-BD47-99D8-AC7CF51ADB38}" dt="2023-09-18T16:23:20.145" v="12608" actId="1076"/>
          <ac:spMkLst>
            <pc:docMk/>
            <pc:sldMk cId="2714011677" sldId="311"/>
            <ac:spMk id="12" creationId="{FF1437E1-B5BA-0484-E70C-2F9F4D971B0E}"/>
          </ac:spMkLst>
        </pc:spChg>
        <pc:spChg chg="mod">
          <ac:chgData name="Gladwin LAM Yu Hay" userId="f75e75b5-caeb-4841-acb2-b15bac284300" providerId="ADAL" clId="{16E582A8-F18A-BD47-99D8-AC7CF51ADB38}" dt="2023-09-18T16:15:29.304" v="12319" actId="255"/>
          <ac:spMkLst>
            <pc:docMk/>
            <pc:sldMk cId="2714011677" sldId="311"/>
            <ac:spMk id="14" creationId="{48672801-E8D1-C14A-E3AD-AAF1E12BD0D8}"/>
          </ac:spMkLst>
        </pc:spChg>
        <pc:spChg chg="mod">
          <ac:chgData name="Gladwin LAM Yu Hay" userId="f75e75b5-caeb-4841-acb2-b15bac284300" providerId="ADAL" clId="{16E582A8-F18A-BD47-99D8-AC7CF51ADB38}" dt="2023-09-18T16:15:37.753" v="12321" actId="207"/>
          <ac:spMkLst>
            <pc:docMk/>
            <pc:sldMk cId="2714011677" sldId="311"/>
            <ac:spMk id="15" creationId="{A88A2A3D-8BB1-3841-CDDF-D7E382E8CE4E}"/>
          </ac:spMkLst>
        </pc:spChg>
        <pc:spChg chg="mod">
          <ac:chgData name="Gladwin LAM Yu Hay" userId="f75e75b5-caeb-4841-acb2-b15bac284300" providerId="ADAL" clId="{16E582A8-F18A-BD47-99D8-AC7CF51ADB38}" dt="2023-09-18T16:15:49.423" v="12328" actId="20577"/>
          <ac:spMkLst>
            <pc:docMk/>
            <pc:sldMk cId="2714011677" sldId="311"/>
            <ac:spMk id="33" creationId="{7D3D8969-9542-5502-48E4-4A7C878F3FE8}"/>
          </ac:spMkLst>
        </pc:spChg>
        <pc:spChg chg="mod">
          <ac:chgData name="Gladwin LAM Yu Hay" userId="f75e75b5-caeb-4841-acb2-b15bac284300" providerId="ADAL" clId="{16E582A8-F18A-BD47-99D8-AC7CF51ADB38}" dt="2023-09-18T16:15:44.747" v="12325" actId="207"/>
          <ac:spMkLst>
            <pc:docMk/>
            <pc:sldMk cId="2714011677" sldId="311"/>
            <ac:spMk id="34" creationId="{25B53049-AA7B-DD97-913C-5DE2C5CAD213}"/>
          </ac:spMkLst>
        </pc:spChg>
        <pc:grpChg chg="mod">
          <ac:chgData name="Gladwin LAM Yu Hay" userId="f75e75b5-caeb-4841-acb2-b15bac284300" providerId="ADAL" clId="{16E582A8-F18A-BD47-99D8-AC7CF51ADB38}" dt="2023-09-18T16:16:08.407" v="12340" actId="1035"/>
          <ac:grpSpMkLst>
            <pc:docMk/>
            <pc:sldMk cId="2714011677" sldId="311"/>
            <ac:grpSpMk id="13" creationId="{D1D94AA8-2E2C-971F-E0D0-6FB06D39E693}"/>
          </ac:grpSpMkLst>
        </pc:grpChg>
        <pc:grpChg chg="mod">
          <ac:chgData name="Gladwin LAM Yu Hay" userId="f75e75b5-caeb-4841-acb2-b15bac284300" providerId="ADAL" clId="{16E582A8-F18A-BD47-99D8-AC7CF51ADB38}" dt="2023-09-18T16:16:08.407" v="12340" actId="1035"/>
          <ac:grpSpMkLst>
            <pc:docMk/>
            <pc:sldMk cId="2714011677" sldId="311"/>
            <ac:grpSpMk id="28" creationId="{4AC6FEAA-A53C-E253-1A2C-4C8CA74C3A83}"/>
          </ac:grpSpMkLst>
        </pc:grpChg>
        <pc:grpChg chg="mod">
          <ac:chgData name="Gladwin LAM Yu Hay" userId="f75e75b5-caeb-4841-acb2-b15bac284300" providerId="ADAL" clId="{16E582A8-F18A-BD47-99D8-AC7CF51ADB38}" dt="2023-09-18T16:22:39.539" v="12598" actId="14100"/>
          <ac:grpSpMkLst>
            <pc:docMk/>
            <pc:sldMk cId="2714011677" sldId="311"/>
            <ac:grpSpMk id="31" creationId="{B29ED2DE-2E9F-66AE-C64E-4EA57224BF08}"/>
          </ac:grpSpMkLst>
        </pc:grpChg>
        <pc:grpChg chg="mod">
          <ac:chgData name="Gladwin LAM Yu Hay" userId="f75e75b5-caeb-4841-acb2-b15bac284300" providerId="ADAL" clId="{16E582A8-F18A-BD47-99D8-AC7CF51ADB38}" dt="2023-09-18T16:16:20.401" v="12343" actId="1076"/>
          <ac:grpSpMkLst>
            <pc:docMk/>
            <pc:sldMk cId="2714011677" sldId="311"/>
            <ac:grpSpMk id="32" creationId="{06BA4815-60C5-AA97-E772-68AA1569077A}"/>
          </ac:grpSpMkLst>
        </pc:grpChg>
        <pc:picChg chg="add mod">
          <ac:chgData name="Gladwin LAM Yu Hay" userId="f75e75b5-caeb-4841-acb2-b15bac284300" providerId="ADAL" clId="{16E582A8-F18A-BD47-99D8-AC7CF51ADB38}" dt="2023-09-18T15:26:53.083" v="10715"/>
          <ac:picMkLst>
            <pc:docMk/>
            <pc:sldMk cId="2714011677" sldId="311"/>
            <ac:picMk id="3" creationId="{BDDC5A67-F6C9-5E60-721C-98175E30AC63}"/>
          </ac:picMkLst>
        </pc:picChg>
        <pc:picChg chg="add mod">
          <ac:chgData name="Gladwin LAM Yu Hay" userId="f75e75b5-caeb-4841-acb2-b15bac284300" providerId="ADAL" clId="{16E582A8-F18A-BD47-99D8-AC7CF51ADB38}" dt="2023-09-18T15:33:51.657" v="10879" actId="167"/>
          <ac:picMkLst>
            <pc:docMk/>
            <pc:sldMk cId="2714011677" sldId="311"/>
            <ac:picMk id="4" creationId="{2E4FEA7C-6268-0F19-2382-18CDC3D1569B}"/>
          </ac:picMkLst>
        </pc:picChg>
        <pc:picChg chg="add mod">
          <ac:chgData name="Gladwin LAM Yu Hay" userId="f75e75b5-caeb-4841-acb2-b15bac284300" providerId="ADAL" clId="{16E582A8-F18A-BD47-99D8-AC7CF51ADB38}" dt="2023-09-18T16:23:18.226" v="12607" actId="1076"/>
          <ac:picMkLst>
            <pc:docMk/>
            <pc:sldMk cId="2714011677" sldId="311"/>
            <ac:picMk id="11" creationId="{5036ECCA-9A50-B517-D30D-AEFC1A060786}"/>
          </ac:picMkLst>
        </pc:picChg>
        <pc:picChg chg="mod">
          <ac:chgData name="Gladwin LAM Yu Hay" userId="f75e75b5-caeb-4841-acb2-b15bac284300" providerId="ADAL" clId="{16E582A8-F18A-BD47-99D8-AC7CF51ADB38}" dt="2023-09-18T16:22:26.225" v="12594" actId="1076"/>
          <ac:picMkLst>
            <pc:docMk/>
            <pc:sldMk cId="2714011677" sldId="311"/>
            <ac:picMk id="20" creationId="{CBABC1E3-0DD4-CF96-4F31-CC2AD3D87C46}"/>
          </ac:picMkLst>
        </pc:picChg>
      </pc:sldChg>
      <pc:sldChg chg="modSp add mod">
        <pc:chgData name="Gladwin LAM Yu Hay" userId="f75e75b5-caeb-4841-acb2-b15bac284300" providerId="ADAL" clId="{16E582A8-F18A-BD47-99D8-AC7CF51ADB38}" dt="2023-09-18T16:32:20.803" v="12944" actId="20577"/>
        <pc:sldMkLst>
          <pc:docMk/>
          <pc:sldMk cId="2888132713" sldId="311"/>
        </pc:sldMkLst>
        <pc:spChg chg="mod">
          <ac:chgData name="Gladwin LAM Yu Hay" userId="f75e75b5-caeb-4841-acb2-b15bac284300" providerId="ADAL" clId="{16E582A8-F18A-BD47-99D8-AC7CF51ADB38}" dt="2023-09-18T16:32:20.803" v="12944" actId="20577"/>
          <ac:spMkLst>
            <pc:docMk/>
            <pc:sldMk cId="2888132713" sldId="311"/>
            <ac:spMk id="9" creationId="{E3996B0D-98CC-D127-5B64-851E91183FF0}"/>
          </ac:spMkLst>
        </pc:spChg>
      </pc:sldChg>
      <pc:sldChg chg="del">
        <pc:chgData name="Gladwin LAM Yu Hay" userId="f75e75b5-caeb-4841-acb2-b15bac284300" providerId="ADAL" clId="{16E582A8-F18A-BD47-99D8-AC7CF51ADB38}" dt="2023-09-18T15:34:29.890" v="10886" actId="2696"/>
        <pc:sldMkLst>
          <pc:docMk/>
          <pc:sldMk cId="485612456" sldId="312"/>
        </pc:sldMkLst>
      </pc:sldChg>
      <pc:sldChg chg="add">
        <pc:chgData name="Gladwin LAM Yu Hay" userId="f75e75b5-caeb-4841-acb2-b15bac284300" providerId="ADAL" clId="{16E582A8-F18A-BD47-99D8-AC7CF51ADB38}" dt="2023-09-18T15:34:38.245" v="10887"/>
        <pc:sldMkLst>
          <pc:docMk/>
          <pc:sldMk cId="3331722249" sldId="312"/>
        </pc:sldMkLst>
      </pc:sldChg>
      <pc:sldChg chg="addSp delSp modSp mod">
        <pc:chgData name="Gladwin LAM Yu Hay" userId="f75e75b5-caeb-4841-acb2-b15bac284300" providerId="ADAL" clId="{16E582A8-F18A-BD47-99D8-AC7CF51ADB38}" dt="2023-09-18T16:00:22.287" v="11998" actId="255"/>
        <pc:sldMkLst>
          <pc:docMk/>
          <pc:sldMk cId="369042100" sldId="313"/>
        </pc:sldMkLst>
        <pc:spChg chg="mod">
          <ac:chgData name="Gladwin LAM Yu Hay" userId="f75e75b5-caeb-4841-acb2-b15bac284300" providerId="ADAL" clId="{16E582A8-F18A-BD47-99D8-AC7CF51ADB38}" dt="2023-09-18T15:41:49.235" v="11051" actId="255"/>
          <ac:spMkLst>
            <pc:docMk/>
            <pc:sldMk cId="369042100" sldId="313"/>
            <ac:spMk id="2" creationId="{4C8363EC-FD57-2CA2-C563-B4EE445D9929}"/>
          </ac:spMkLst>
        </pc:spChg>
        <pc:spChg chg="add del mod">
          <ac:chgData name="Gladwin LAM Yu Hay" userId="f75e75b5-caeb-4841-acb2-b15bac284300" providerId="ADAL" clId="{16E582A8-F18A-BD47-99D8-AC7CF51ADB38}" dt="2023-09-18T15:25:03.806" v="10658"/>
          <ac:spMkLst>
            <pc:docMk/>
            <pc:sldMk cId="369042100" sldId="313"/>
            <ac:spMk id="4" creationId="{5B3AF461-2FCA-3C8D-FB11-245146F6EF81}"/>
          </ac:spMkLst>
        </pc:spChg>
        <pc:graphicFrameChg chg="mod modGraphic">
          <ac:chgData name="Gladwin LAM Yu Hay" userId="f75e75b5-caeb-4841-acb2-b15bac284300" providerId="ADAL" clId="{16E582A8-F18A-BD47-99D8-AC7CF51ADB38}" dt="2023-09-18T16:00:22.287" v="11998" actId="255"/>
          <ac:graphicFrameMkLst>
            <pc:docMk/>
            <pc:sldMk cId="369042100" sldId="313"/>
            <ac:graphicFrameMk id="5" creationId="{8738916A-AC3B-0107-BEFE-F42DD7BDABFA}"/>
          </ac:graphicFrameMkLst>
        </pc:graphicFrameChg>
        <pc:picChg chg="add mod">
          <ac:chgData name="Gladwin LAM Yu Hay" userId="f75e75b5-caeb-4841-acb2-b15bac284300" providerId="ADAL" clId="{16E582A8-F18A-BD47-99D8-AC7CF51ADB38}" dt="2023-09-18T15:26:13.823" v="10702" actId="1037"/>
          <ac:picMkLst>
            <pc:docMk/>
            <pc:sldMk cId="369042100" sldId="313"/>
            <ac:picMk id="6" creationId="{2D79CE3D-C867-477F-02A9-D5308FE1642F}"/>
          </ac:picMkLst>
        </pc:picChg>
        <pc:picChg chg="add mod">
          <ac:chgData name="Gladwin LAM Yu Hay" userId="f75e75b5-caeb-4841-acb2-b15bac284300" providerId="ADAL" clId="{16E582A8-F18A-BD47-99D8-AC7CF51ADB38}" dt="2023-09-18T15:26:09.760" v="10697" actId="1076"/>
          <ac:picMkLst>
            <pc:docMk/>
            <pc:sldMk cId="369042100" sldId="313"/>
            <ac:picMk id="1026" creationId="{074B4674-63F2-6E62-B9DB-A93CEF130956}"/>
          </ac:picMkLst>
        </pc:picChg>
      </pc:sldChg>
      <pc:sldChg chg="addSp delSp modSp add mod">
        <pc:chgData name="Gladwin LAM Yu Hay" userId="f75e75b5-caeb-4841-acb2-b15bac284300" providerId="ADAL" clId="{16E582A8-F18A-BD47-99D8-AC7CF51ADB38}" dt="2023-09-18T17:12:02.310" v="13764" actId="20577"/>
        <pc:sldMkLst>
          <pc:docMk/>
          <pc:sldMk cId="2769067723" sldId="314"/>
        </pc:sldMkLst>
        <pc:spChg chg="del mod">
          <ac:chgData name="Gladwin LAM Yu Hay" userId="f75e75b5-caeb-4841-acb2-b15bac284300" providerId="ADAL" clId="{16E582A8-F18A-BD47-99D8-AC7CF51ADB38}" dt="2023-09-18T16:27:45.775" v="12628" actId="478"/>
          <ac:spMkLst>
            <pc:docMk/>
            <pc:sldMk cId="2769067723" sldId="314"/>
            <ac:spMk id="2" creationId="{BA1DC0B1-9FB8-F211-65DA-39C87DBAF58B}"/>
          </ac:spMkLst>
        </pc:spChg>
        <pc:spChg chg="del">
          <ac:chgData name="Gladwin LAM Yu Hay" userId="f75e75b5-caeb-4841-acb2-b15bac284300" providerId="ADAL" clId="{16E582A8-F18A-BD47-99D8-AC7CF51ADB38}" dt="2023-09-17T14:36:09.347" v="5583" actId="478"/>
          <ac:spMkLst>
            <pc:docMk/>
            <pc:sldMk cId="2769067723" sldId="314"/>
            <ac:spMk id="3" creationId="{1D66EFD4-99C9-F268-D632-4CB3C234B605}"/>
          </ac:spMkLst>
        </pc:spChg>
        <pc:spChg chg="add del mod">
          <ac:chgData name="Gladwin LAM Yu Hay" userId="f75e75b5-caeb-4841-acb2-b15bac284300" providerId="ADAL" clId="{16E582A8-F18A-BD47-99D8-AC7CF51ADB38}" dt="2023-09-18T14:55:13.385" v="8767" actId="478"/>
          <ac:spMkLst>
            <pc:docMk/>
            <pc:sldMk cId="2769067723" sldId="314"/>
            <ac:spMk id="3" creationId="{54D73EC6-62D4-27F2-561E-22BC2BD561E4}"/>
          </ac:spMkLst>
        </pc:spChg>
        <pc:spChg chg="del">
          <ac:chgData name="Gladwin LAM Yu Hay" userId="f75e75b5-caeb-4841-acb2-b15bac284300" providerId="ADAL" clId="{16E582A8-F18A-BD47-99D8-AC7CF51ADB38}" dt="2023-09-17T14:36:09.347" v="5583" actId="478"/>
          <ac:spMkLst>
            <pc:docMk/>
            <pc:sldMk cId="2769067723" sldId="314"/>
            <ac:spMk id="4" creationId="{B91ACECF-9AEA-F521-C0A1-30BBB8633138}"/>
          </ac:spMkLst>
        </pc:spChg>
        <pc:spChg chg="del">
          <ac:chgData name="Gladwin LAM Yu Hay" userId="f75e75b5-caeb-4841-acb2-b15bac284300" providerId="ADAL" clId="{16E582A8-F18A-BD47-99D8-AC7CF51ADB38}" dt="2023-09-17T14:36:09.347" v="5583" actId="478"/>
          <ac:spMkLst>
            <pc:docMk/>
            <pc:sldMk cId="2769067723" sldId="314"/>
            <ac:spMk id="5" creationId="{59B76990-0DD3-B848-72E0-7B72D81DD09E}"/>
          </ac:spMkLst>
        </pc:spChg>
        <pc:spChg chg="del">
          <ac:chgData name="Gladwin LAM Yu Hay" userId="f75e75b5-caeb-4841-acb2-b15bac284300" providerId="ADAL" clId="{16E582A8-F18A-BD47-99D8-AC7CF51ADB38}" dt="2023-09-17T14:36:09.347" v="5583" actId="478"/>
          <ac:spMkLst>
            <pc:docMk/>
            <pc:sldMk cId="2769067723" sldId="314"/>
            <ac:spMk id="6" creationId="{855F8978-DB0A-8825-9BF7-04D2A0A780D1}"/>
          </ac:spMkLst>
        </pc:spChg>
        <pc:spChg chg="add mod">
          <ac:chgData name="Gladwin LAM Yu Hay" userId="f75e75b5-caeb-4841-acb2-b15bac284300" providerId="ADAL" clId="{16E582A8-F18A-BD47-99D8-AC7CF51ADB38}" dt="2023-09-18T17:12:02.310" v="13764" actId="20577"/>
          <ac:spMkLst>
            <pc:docMk/>
            <pc:sldMk cId="2769067723" sldId="314"/>
            <ac:spMk id="7" creationId="{07D0DA8D-ECDE-3711-2B88-8E7483E86B52}"/>
          </ac:spMkLst>
        </pc:spChg>
        <pc:spChg chg="del">
          <ac:chgData name="Gladwin LAM Yu Hay" userId="f75e75b5-caeb-4841-acb2-b15bac284300" providerId="ADAL" clId="{16E582A8-F18A-BD47-99D8-AC7CF51ADB38}" dt="2023-09-17T14:36:09.347" v="5583" actId="478"/>
          <ac:spMkLst>
            <pc:docMk/>
            <pc:sldMk cId="2769067723" sldId="314"/>
            <ac:spMk id="7" creationId="{E119C920-783F-18E2-443F-2080841DF3D4}"/>
          </ac:spMkLst>
        </pc:spChg>
        <pc:spChg chg="del">
          <ac:chgData name="Gladwin LAM Yu Hay" userId="f75e75b5-caeb-4841-acb2-b15bac284300" providerId="ADAL" clId="{16E582A8-F18A-BD47-99D8-AC7CF51ADB38}" dt="2023-09-17T14:36:09.347" v="5583" actId="478"/>
          <ac:spMkLst>
            <pc:docMk/>
            <pc:sldMk cId="2769067723" sldId="314"/>
            <ac:spMk id="8" creationId="{8A79CF8B-C475-FF20-E5FB-8AAA68E87BA4}"/>
          </ac:spMkLst>
        </pc:spChg>
        <pc:spChg chg="add del mod">
          <ac:chgData name="Gladwin LAM Yu Hay" userId="f75e75b5-caeb-4841-acb2-b15bac284300" providerId="ADAL" clId="{16E582A8-F18A-BD47-99D8-AC7CF51ADB38}" dt="2023-09-18T16:27:47.591" v="12629" actId="478"/>
          <ac:spMkLst>
            <pc:docMk/>
            <pc:sldMk cId="2769067723" sldId="314"/>
            <ac:spMk id="9" creationId="{45238CC5-C5C8-5317-903B-2D85CB959723}"/>
          </ac:spMkLst>
        </pc:spChg>
        <pc:spChg chg="add del mod">
          <ac:chgData name="Gladwin LAM Yu Hay" userId="f75e75b5-caeb-4841-acb2-b15bac284300" providerId="ADAL" clId="{16E582A8-F18A-BD47-99D8-AC7CF51ADB38}" dt="2023-09-17T14:37:17.044" v="5614" actId="478"/>
          <ac:spMkLst>
            <pc:docMk/>
            <pc:sldMk cId="2769067723" sldId="314"/>
            <ac:spMk id="9" creationId="{80304487-3232-3A58-481C-26F3935FB126}"/>
          </ac:spMkLst>
        </pc:spChg>
        <pc:spChg chg="del">
          <ac:chgData name="Gladwin LAM Yu Hay" userId="f75e75b5-caeb-4841-acb2-b15bac284300" providerId="ADAL" clId="{16E582A8-F18A-BD47-99D8-AC7CF51ADB38}" dt="2023-09-17T14:36:09.347" v="5583" actId="478"/>
          <ac:spMkLst>
            <pc:docMk/>
            <pc:sldMk cId="2769067723" sldId="314"/>
            <ac:spMk id="10" creationId="{3FD97203-5F9B-1623-895D-A601115F3B83}"/>
          </ac:spMkLst>
        </pc:spChg>
        <pc:spChg chg="del">
          <ac:chgData name="Gladwin LAM Yu Hay" userId="f75e75b5-caeb-4841-acb2-b15bac284300" providerId="ADAL" clId="{16E582A8-F18A-BD47-99D8-AC7CF51ADB38}" dt="2023-09-17T14:36:09.347" v="5583" actId="478"/>
          <ac:spMkLst>
            <pc:docMk/>
            <pc:sldMk cId="2769067723" sldId="314"/>
            <ac:spMk id="11" creationId="{FFA01524-12CC-EB65-2C43-B885DD6D2BB2}"/>
          </ac:spMkLst>
        </pc:spChg>
        <pc:spChg chg="del">
          <ac:chgData name="Gladwin LAM Yu Hay" userId="f75e75b5-caeb-4841-acb2-b15bac284300" providerId="ADAL" clId="{16E582A8-F18A-BD47-99D8-AC7CF51ADB38}" dt="2023-09-17T14:36:09.347" v="5583" actId="478"/>
          <ac:spMkLst>
            <pc:docMk/>
            <pc:sldMk cId="2769067723" sldId="314"/>
            <ac:spMk id="12" creationId="{917BF654-685D-B92C-54BB-5B272443B89D}"/>
          </ac:spMkLst>
        </pc:spChg>
        <pc:spChg chg="del">
          <ac:chgData name="Gladwin LAM Yu Hay" userId="f75e75b5-caeb-4841-acb2-b15bac284300" providerId="ADAL" clId="{16E582A8-F18A-BD47-99D8-AC7CF51ADB38}" dt="2023-09-17T14:36:09.347" v="5583" actId="478"/>
          <ac:spMkLst>
            <pc:docMk/>
            <pc:sldMk cId="2769067723" sldId="314"/>
            <ac:spMk id="13" creationId="{843B204D-113F-1D61-D649-958BF5B012D7}"/>
          </ac:spMkLst>
        </pc:spChg>
        <pc:spChg chg="mod">
          <ac:chgData name="Gladwin LAM Yu Hay" userId="f75e75b5-caeb-4841-acb2-b15bac284300" providerId="ADAL" clId="{16E582A8-F18A-BD47-99D8-AC7CF51ADB38}" dt="2023-09-18T15:07:33.161" v="9751" actId="1076"/>
          <ac:spMkLst>
            <pc:docMk/>
            <pc:sldMk cId="2769067723" sldId="314"/>
            <ac:spMk id="14" creationId="{FF540B34-508F-803E-E577-D06765ABFE5F}"/>
          </ac:spMkLst>
        </pc:spChg>
        <pc:spChg chg="add del mod">
          <ac:chgData name="Gladwin LAM Yu Hay" userId="f75e75b5-caeb-4841-acb2-b15bac284300" providerId="ADAL" clId="{16E582A8-F18A-BD47-99D8-AC7CF51ADB38}" dt="2023-09-18T14:55:15.278" v="8770" actId="478"/>
          <ac:spMkLst>
            <pc:docMk/>
            <pc:sldMk cId="2769067723" sldId="314"/>
            <ac:spMk id="15" creationId="{7DB4B9D0-5D74-604B-9F8B-DD5F14843C8E}"/>
          </ac:spMkLst>
        </pc:spChg>
        <pc:spChg chg="add del mod">
          <ac:chgData name="Gladwin LAM Yu Hay" userId="f75e75b5-caeb-4841-acb2-b15bac284300" providerId="ADAL" clId="{16E582A8-F18A-BD47-99D8-AC7CF51ADB38}" dt="2023-09-17T14:42:10.086" v="5697" actId="478"/>
          <ac:spMkLst>
            <pc:docMk/>
            <pc:sldMk cId="2769067723" sldId="314"/>
            <ac:spMk id="16" creationId="{18E75D35-19E9-90B9-4641-9E7267FB1A69}"/>
          </ac:spMkLst>
        </pc:spChg>
        <pc:spChg chg="add del mod">
          <ac:chgData name="Gladwin LAM Yu Hay" userId="f75e75b5-caeb-4841-acb2-b15bac284300" providerId="ADAL" clId="{16E582A8-F18A-BD47-99D8-AC7CF51ADB38}" dt="2023-09-18T14:55:15.837" v="8771" actId="478"/>
          <ac:spMkLst>
            <pc:docMk/>
            <pc:sldMk cId="2769067723" sldId="314"/>
            <ac:spMk id="17" creationId="{2467EE00-DD09-C07B-3274-BBEA9C963F33}"/>
          </ac:spMkLst>
        </pc:spChg>
        <pc:spChg chg="add del mod">
          <ac:chgData name="Gladwin LAM Yu Hay" userId="f75e75b5-caeb-4841-acb2-b15bac284300" providerId="ADAL" clId="{16E582A8-F18A-BD47-99D8-AC7CF51ADB38}" dt="2023-09-18T14:55:18.397" v="8775" actId="478"/>
          <ac:spMkLst>
            <pc:docMk/>
            <pc:sldMk cId="2769067723" sldId="314"/>
            <ac:spMk id="18" creationId="{1142A87F-4D4B-F722-0608-937464E90E13}"/>
          </ac:spMkLst>
        </pc:spChg>
        <pc:spChg chg="add del mod">
          <ac:chgData name="Gladwin LAM Yu Hay" userId="f75e75b5-caeb-4841-acb2-b15bac284300" providerId="ADAL" clId="{16E582A8-F18A-BD47-99D8-AC7CF51ADB38}" dt="2023-09-17T14:43:31.597" v="5772" actId="478"/>
          <ac:spMkLst>
            <pc:docMk/>
            <pc:sldMk cId="2769067723" sldId="314"/>
            <ac:spMk id="19" creationId="{A1475844-2897-107C-AFAE-21C8C92DFAD2}"/>
          </ac:spMkLst>
        </pc:spChg>
        <pc:spChg chg="add del mod">
          <ac:chgData name="Gladwin LAM Yu Hay" userId="f75e75b5-caeb-4841-acb2-b15bac284300" providerId="ADAL" clId="{16E582A8-F18A-BD47-99D8-AC7CF51ADB38}" dt="2023-09-17T14:44:21.774" v="5805" actId="478"/>
          <ac:spMkLst>
            <pc:docMk/>
            <pc:sldMk cId="2769067723" sldId="314"/>
            <ac:spMk id="20" creationId="{6AF8844D-A7A3-376E-7DCA-973B4F3E2E4B}"/>
          </ac:spMkLst>
        </pc:spChg>
        <pc:spChg chg="add del mod">
          <ac:chgData name="Gladwin LAM Yu Hay" userId="f75e75b5-caeb-4841-acb2-b15bac284300" providerId="ADAL" clId="{16E582A8-F18A-BD47-99D8-AC7CF51ADB38}" dt="2023-09-17T14:44:22.281" v="5806" actId="478"/>
          <ac:spMkLst>
            <pc:docMk/>
            <pc:sldMk cId="2769067723" sldId="314"/>
            <ac:spMk id="21" creationId="{4BFDAFF2-54DD-1CF9-5912-879955AF5E3C}"/>
          </ac:spMkLst>
        </pc:spChg>
        <pc:spChg chg="add del mod">
          <ac:chgData name="Gladwin LAM Yu Hay" userId="f75e75b5-caeb-4841-acb2-b15bac284300" providerId="ADAL" clId="{16E582A8-F18A-BD47-99D8-AC7CF51ADB38}" dt="2023-09-18T14:55:18.888" v="8776" actId="478"/>
          <ac:spMkLst>
            <pc:docMk/>
            <pc:sldMk cId="2769067723" sldId="314"/>
            <ac:spMk id="22" creationId="{59DAA720-3432-392E-A60B-A91E8DD2D38D}"/>
          </ac:spMkLst>
        </pc:spChg>
        <pc:spChg chg="add del mod">
          <ac:chgData name="Gladwin LAM Yu Hay" userId="f75e75b5-caeb-4841-acb2-b15bac284300" providerId="ADAL" clId="{16E582A8-F18A-BD47-99D8-AC7CF51ADB38}" dt="2023-09-17T14:46:04.880" v="5896" actId="478"/>
          <ac:spMkLst>
            <pc:docMk/>
            <pc:sldMk cId="2769067723" sldId="314"/>
            <ac:spMk id="23" creationId="{9B81CD71-28CB-5F71-D812-26BBBEE93D34}"/>
          </ac:spMkLst>
        </pc:spChg>
        <pc:spChg chg="add del mod">
          <ac:chgData name="Gladwin LAM Yu Hay" userId="f75e75b5-caeb-4841-acb2-b15bac284300" providerId="ADAL" clId="{16E582A8-F18A-BD47-99D8-AC7CF51ADB38}" dt="2023-09-18T14:55:14.744" v="8769" actId="478"/>
          <ac:spMkLst>
            <pc:docMk/>
            <pc:sldMk cId="2769067723" sldId="314"/>
            <ac:spMk id="24" creationId="{81554EA0-90EF-A575-92C9-DB4357348E15}"/>
          </ac:spMkLst>
        </pc:spChg>
        <pc:spChg chg="add del mod">
          <ac:chgData name="Gladwin LAM Yu Hay" userId="f75e75b5-caeb-4841-acb2-b15bac284300" providerId="ADAL" clId="{16E582A8-F18A-BD47-99D8-AC7CF51ADB38}" dt="2023-09-18T14:55:16.377" v="8772" actId="478"/>
          <ac:spMkLst>
            <pc:docMk/>
            <pc:sldMk cId="2769067723" sldId="314"/>
            <ac:spMk id="25" creationId="{DDE45512-BB36-5A6D-DA5A-DAC911F691A9}"/>
          </ac:spMkLst>
        </pc:spChg>
        <pc:spChg chg="add del mod">
          <ac:chgData name="Gladwin LAM Yu Hay" userId="f75e75b5-caeb-4841-acb2-b15bac284300" providerId="ADAL" clId="{16E582A8-F18A-BD47-99D8-AC7CF51ADB38}" dt="2023-09-18T14:55:17.851" v="8774" actId="478"/>
          <ac:spMkLst>
            <pc:docMk/>
            <pc:sldMk cId="2769067723" sldId="314"/>
            <ac:spMk id="26" creationId="{416C523D-6168-59CB-22FB-00A4C76FB454}"/>
          </ac:spMkLst>
        </pc:spChg>
        <pc:graphicFrameChg chg="add mod modGraphic">
          <ac:chgData name="Gladwin LAM Yu Hay" userId="f75e75b5-caeb-4841-acb2-b15bac284300" providerId="ADAL" clId="{16E582A8-F18A-BD47-99D8-AC7CF51ADB38}" dt="2023-09-18T15:31:40.785" v="10825" actId="1036"/>
          <ac:graphicFrameMkLst>
            <pc:docMk/>
            <pc:sldMk cId="2769067723" sldId="314"/>
            <ac:graphicFrameMk id="4" creationId="{DD739534-F75C-861B-7276-4957AF084257}"/>
          </ac:graphicFrameMkLst>
        </pc:graphicFrameChg>
        <pc:picChg chg="add mod">
          <ac:chgData name="Gladwin LAM Yu Hay" userId="f75e75b5-caeb-4841-acb2-b15bac284300" providerId="ADAL" clId="{16E582A8-F18A-BD47-99D8-AC7CF51ADB38}" dt="2023-09-18T15:27:22.970" v="10736"/>
          <ac:picMkLst>
            <pc:docMk/>
            <pc:sldMk cId="2769067723" sldId="314"/>
            <ac:picMk id="5" creationId="{D459D803-3A09-CC38-484E-3B44D58CB3F1}"/>
          </ac:picMkLst>
        </pc:picChg>
        <pc:picChg chg="add mod">
          <ac:chgData name="Gladwin LAM Yu Hay" userId="f75e75b5-caeb-4841-acb2-b15bac284300" providerId="ADAL" clId="{16E582A8-F18A-BD47-99D8-AC7CF51ADB38}" dt="2023-09-18T15:27:22.970" v="10736"/>
          <ac:picMkLst>
            <pc:docMk/>
            <pc:sldMk cId="2769067723" sldId="314"/>
            <ac:picMk id="6" creationId="{0A59D6F5-2085-59DE-3BB0-F3F52D34A69F}"/>
          </ac:picMkLst>
        </pc:picChg>
      </pc:sldChg>
      <pc:sldChg chg="addSp delSp modSp add del mod">
        <pc:chgData name="Gladwin LAM Yu Hay" userId="f75e75b5-caeb-4841-acb2-b15bac284300" providerId="ADAL" clId="{16E582A8-F18A-BD47-99D8-AC7CF51ADB38}" dt="2023-09-18T15:14:55.023" v="10039" actId="2696"/>
        <pc:sldMkLst>
          <pc:docMk/>
          <pc:sldMk cId="3892765089" sldId="315"/>
        </pc:sldMkLst>
        <pc:spChg chg="mod">
          <ac:chgData name="Gladwin LAM Yu Hay" userId="f75e75b5-caeb-4841-acb2-b15bac284300" providerId="ADAL" clId="{16E582A8-F18A-BD47-99D8-AC7CF51ADB38}" dt="2023-09-17T14:57:17.050" v="6933" actId="20577"/>
          <ac:spMkLst>
            <pc:docMk/>
            <pc:sldMk cId="3892765089" sldId="315"/>
            <ac:spMk id="2" creationId="{2FF8B8E0-58DB-5429-687D-20E1CD7938D0}"/>
          </ac:spMkLst>
        </pc:spChg>
        <pc:spChg chg="mod">
          <ac:chgData name="Gladwin LAM Yu Hay" userId="f75e75b5-caeb-4841-acb2-b15bac284300" providerId="ADAL" clId="{16E582A8-F18A-BD47-99D8-AC7CF51ADB38}" dt="2023-09-17T15:34:42.643" v="7354" actId="20577"/>
          <ac:spMkLst>
            <pc:docMk/>
            <pc:sldMk cId="3892765089" sldId="315"/>
            <ac:spMk id="3" creationId="{374C4DBD-7CFB-84F5-1A7F-F22294DA3301}"/>
          </ac:spMkLst>
        </pc:spChg>
        <pc:spChg chg="del">
          <ac:chgData name="Gladwin LAM Yu Hay" userId="f75e75b5-caeb-4841-acb2-b15bac284300" providerId="ADAL" clId="{16E582A8-F18A-BD47-99D8-AC7CF51ADB38}" dt="2023-09-17T14:57:35.023" v="6935" actId="478"/>
          <ac:spMkLst>
            <pc:docMk/>
            <pc:sldMk cId="3892765089" sldId="315"/>
            <ac:spMk id="4" creationId="{1A558D9E-E523-C090-1F34-3E84D264C52C}"/>
          </ac:spMkLst>
        </pc:spChg>
        <pc:picChg chg="add del mod">
          <ac:chgData name="Gladwin LAM Yu Hay" userId="f75e75b5-caeb-4841-acb2-b15bac284300" providerId="ADAL" clId="{16E582A8-F18A-BD47-99D8-AC7CF51ADB38}" dt="2023-09-17T15:02:49.725" v="6940" actId="478"/>
          <ac:picMkLst>
            <pc:docMk/>
            <pc:sldMk cId="3892765089" sldId="315"/>
            <ac:picMk id="5" creationId="{0941FDE6-F5A9-5C28-D1AE-8B68742E5451}"/>
          </ac:picMkLst>
        </pc:picChg>
        <pc:picChg chg="add del mod">
          <ac:chgData name="Gladwin LAM Yu Hay" userId="f75e75b5-caeb-4841-acb2-b15bac284300" providerId="ADAL" clId="{16E582A8-F18A-BD47-99D8-AC7CF51ADB38}" dt="2023-09-17T15:07:13.068" v="6948" actId="478"/>
          <ac:picMkLst>
            <pc:docMk/>
            <pc:sldMk cId="3892765089" sldId="315"/>
            <ac:picMk id="6" creationId="{E2E689A5-E0B1-4238-138E-E6B3A017E1DC}"/>
          </ac:picMkLst>
        </pc:picChg>
        <pc:picChg chg="add del mod">
          <ac:chgData name="Gladwin LAM Yu Hay" userId="f75e75b5-caeb-4841-acb2-b15bac284300" providerId="ADAL" clId="{16E582A8-F18A-BD47-99D8-AC7CF51ADB38}" dt="2023-09-17T15:11:32.238" v="7208" actId="478"/>
          <ac:picMkLst>
            <pc:docMk/>
            <pc:sldMk cId="3892765089" sldId="315"/>
            <ac:picMk id="7" creationId="{9F87C1DB-55AF-5D39-12ED-82F02AC1E0B8}"/>
          </ac:picMkLst>
        </pc:picChg>
        <pc:picChg chg="add del mod">
          <ac:chgData name="Gladwin LAM Yu Hay" userId="f75e75b5-caeb-4841-acb2-b15bac284300" providerId="ADAL" clId="{16E582A8-F18A-BD47-99D8-AC7CF51ADB38}" dt="2023-09-17T15:15:44.898" v="7213" actId="478"/>
          <ac:picMkLst>
            <pc:docMk/>
            <pc:sldMk cId="3892765089" sldId="315"/>
            <ac:picMk id="8" creationId="{9CF81158-7B67-208F-77C9-D1CA76136A07}"/>
          </ac:picMkLst>
        </pc:picChg>
        <pc:picChg chg="add del mod">
          <ac:chgData name="Gladwin LAM Yu Hay" userId="f75e75b5-caeb-4841-acb2-b15bac284300" providerId="ADAL" clId="{16E582A8-F18A-BD47-99D8-AC7CF51ADB38}" dt="2023-09-17T15:21:42.147" v="7233" actId="478"/>
          <ac:picMkLst>
            <pc:docMk/>
            <pc:sldMk cId="3892765089" sldId="315"/>
            <ac:picMk id="9" creationId="{7FE3DC32-3682-2A24-B5F0-2C5A9B0AEC63}"/>
          </ac:picMkLst>
        </pc:picChg>
        <pc:picChg chg="add del mod">
          <ac:chgData name="Gladwin LAM Yu Hay" userId="f75e75b5-caeb-4841-acb2-b15bac284300" providerId="ADAL" clId="{16E582A8-F18A-BD47-99D8-AC7CF51ADB38}" dt="2023-09-17T15:24:59.951" v="7239" actId="478"/>
          <ac:picMkLst>
            <pc:docMk/>
            <pc:sldMk cId="3892765089" sldId="315"/>
            <ac:picMk id="10" creationId="{675D8460-0FD3-A7E4-18FF-170F928262C0}"/>
          </ac:picMkLst>
        </pc:picChg>
        <pc:picChg chg="add mod">
          <ac:chgData name="Gladwin LAM Yu Hay" userId="f75e75b5-caeb-4841-acb2-b15bac284300" providerId="ADAL" clId="{16E582A8-F18A-BD47-99D8-AC7CF51ADB38}" dt="2023-09-17T15:25:03.496" v="7242" actId="14100"/>
          <ac:picMkLst>
            <pc:docMk/>
            <pc:sldMk cId="3892765089" sldId="315"/>
            <ac:picMk id="11" creationId="{00D634CB-CE2C-2B11-ABC7-3DE246D3C826}"/>
          </ac:picMkLst>
        </pc:picChg>
        <pc:picChg chg="del">
          <ac:chgData name="Gladwin LAM Yu Hay" userId="f75e75b5-caeb-4841-acb2-b15bac284300" providerId="ADAL" clId="{16E582A8-F18A-BD47-99D8-AC7CF51ADB38}" dt="2023-09-17T14:57:35.453" v="6936" actId="478"/>
          <ac:picMkLst>
            <pc:docMk/>
            <pc:sldMk cId="3892765089" sldId="315"/>
            <ac:picMk id="1026" creationId="{0401EAB1-45B9-61C0-E238-760187423CDB}"/>
          </ac:picMkLst>
        </pc:picChg>
        <pc:picChg chg="del">
          <ac:chgData name="Gladwin LAM Yu Hay" userId="f75e75b5-caeb-4841-acb2-b15bac284300" providerId="ADAL" clId="{16E582A8-F18A-BD47-99D8-AC7CF51ADB38}" dt="2023-09-17T14:57:32.671" v="6934" actId="478"/>
          <ac:picMkLst>
            <pc:docMk/>
            <pc:sldMk cId="3892765089" sldId="315"/>
            <ac:picMk id="1028" creationId="{B2C98C0E-032C-8863-8107-ADCEFCEF14D1}"/>
          </ac:picMkLst>
        </pc:picChg>
      </pc:sldChg>
      <pc:sldChg chg="addSp modSp del mod modShow">
        <pc:chgData name="Gladwin LAM Yu Hay" userId="f75e75b5-caeb-4841-acb2-b15bac284300" providerId="ADAL" clId="{16E582A8-F18A-BD47-99D8-AC7CF51ADB38}" dt="2023-09-18T16:24:12.365" v="12611" actId="2696"/>
        <pc:sldMkLst>
          <pc:docMk/>
          <pc:sldMk cId="1374600292" sldId="317"/>
        </pc:sldMkLst>
        <pc:picChg chg="add mod">
          <ac:chgData name="Gladwin LAM Yu Hay" userId="f75e75b5-caeb-4841-acb2-b15bac284300" providerId="ADAL" clId="{16E582A8-F18A-BD47-99D8-AC7CF51ADB38}" dt="2023-09-18T15:26:44.985" v="10709"/>
          <ac:picMkLst>
            <pc:docMk/>
            <pc:sldMk cId="1374600292" sldId="317"/>
            <ac:picMk id="5" creationId="{56FEB9CF-17F9-E8A8-7320-F3870C8CC2F7}"/>
          </ac:picMkLst>
        </pc:picChg>
        <pc:picChg chg="add mod">
          <ac:chgData name="Gladwin LAM Yu Hay" userId="f75e75b5-caeb-4841-acb2-b15bac284300" providerId="ADAL" clId="{16E582A8-F18A-BD47-99D8-AC7CF51ADB38}" dt="2023-09-18T15:26:44.985" v="10709"/>
          <ac:picMkLst>
            <pc:docMk/>
            <pc:sldMk cId="1374600292" sldId="317"/>
            <ac:picMk id="6" creationId="{34E66D00-A39D-B81B-2D21-9CB4145FFFBD}"/>
          </ac:picMkLst>
        </pc:picChg>
      </pc:sldChg>
      <pc:sldChg chg="delSp add setBg delDesignElem">
        <pc:chgData name="Gladwin LAM Yu Hay" userId="f75e75b5-caeb-4841-acb2-b15bac284300" providerId="ADAL" clId="{16E582A8-F18A-BD47-99D8-AC7CF51ADB38}" dt="2023-09-18T16:24:21.812" v="12614"/>
        <pc:sldMkLst>
          <pc:docMk/>
          <pc:sldMk cId="2598650063" sldId="317"/>
        </pc:sldMkLst>
        <pc:spChg chg="del">
          <ac:chgData name="Gladwin LAM Yu Hay" userId="f75e75b5-caeb-4841-acb2-b15bac284300" providerId="ADAL" clId="{16E582A8-F18A-BD47-99D8-AC7CF51ADB38}" dt="2023-09-18T16:24:21.812" v="12614"/>
          <ac:spMkLst>
            <pc:docMk/>
            <pc:sldMk cId="2598650063" sldId="317"/>
            <ac:spMk id="9" creationId="{F3060C83-F051-4F0E-ABAD-AA0DFC48B218}"/>
          </ac:spMkLst>
        </pc:spChg>
        <pc:spChg chg="del">
          <ac:chgData name="Gladwin LAM Yu Hay" userId="f75e75b5-caeb-4841-acb2-b15bac284300" providerId="ADAL" clId="{16E582A8-F18A-BD47-99D8-AC7CF51ADB38}" dt="2023-09-18T16:24:21.812" v="12614"/>
          <ac:spMkLst>
            <pc:docMk/>
            <pc:sldMk cId="2598650063" sldId="317"/>
            <ac:spMk id="11" creationId="{83C98ABE-055B-441F-B07E-44F97F083C39}"/>
          </ac:spMkLst>
        </pc:spChg>
        <pc:spChg chg="del">
          <ac:chgData name="Gladwin LAM Yu Hay" userId="f75e75b5-caeb-4841-acb2-b15bac284300" providerId="ADAL" clId="{16E582A8-F18A-BD47-99D8-AC7CF51ADB38}" dt="2023-09-18T16:24:21.812" v="12614"/>
          <ac:spMkLst>
            <pc:docMk/>
            <pc:sldMk cId="2598650063" sldId="317"/>
            <ac:spMk id="13" creationId="{29FDB030-9B49-4CED-8CCD-4D99382388AC}"/>
          </ac:spMkLst>
        </pc:spChg>
        <pc:spChg chg="del">
          <ac:chgData name="Gladwin LAM Yu Hay" userId="f75e75b5-caeb-4841-acb2-b15bac284300" providerId="ADAL" clId="{16E582A8-F18A-BD47-99D8-AC7CF51ADB38}" dt="2023-09-18T16:24:21.812" v="12614"/>
          <ac:spMkLst>
            <pc:docMk/>
            <pc:sldMk cId="2598650063" sldId="317"/>
            <ac:spMk id="15" creationId="{3783CA14-24A1-485C-8B30-D6A5D87987AD}"/>
          </ac:spMkLst>
        </pc:spChg>
        <pc:spChg chg="del">
          <ac:chgData name="Gladwin LAM Yu Hay" userId="f75e75b5-caeb-4841-acb2-b15bac284300" providerId="ADAL" clId="{16E582A8-F18A-BD47-99D8-AC7CF51ADB38}" dt="2023-09-18T16:24:21.812" v="12614"/>
          <ac:spMkLst>
            <pc:docMk/>
            <pc:sldMk cId="2598650063" sldId="317"/>
            <ac:spMk id="17" creationId="{9A97C86A-04D6-40F7-AE84-31AB43E6A846}"/>
          </ac:spMkLst>
        </pc:spChg>
        <pc:spChg chg="del">
          <ac:chgData name="Gladwin LAM Yu Hay" userId="f75e75b5-caeb-4841-acb2-b15bac284300" providerId="ADAL" clId="{16E582A8-F18A-BD47-99D8-AC7CF51ADB38}" dt="2023-09-18T16:24:21.812" v="12614"/>
          <ac:spMkLst>
            <pc:docMk/>
            <pc:sldMk cId="2598650063" sldId="317"/>
            <ac:spMk id="19" creationId="{FF9F2414-84E8-453E-B1F3-389FDE8192D9}"/>
          </ac:spMkLst>
        </pc:spChg>
        <pc:spChg chg="del">
          <ac:chgData name="Gladwin LAM Yu Hay" userId="f75e75b5-caeb-4841-acb2-b15bac284300" providerId="ADAL" clId="{16E582A8-F18A-BD47-99D8-AC7CF51ADB38}" dt="2023-09-18T16:24:21.812" v="12614"/>
          <ac:spMkLst>
            <pc:docMk/>
            <pc:sldMk cId="2598650063" sldId="317"/>
            <ac:spMk id="21" creationId="{3ECA69A1-7536-43AC-85EF-C7106179F5ED}"/>
          </ac:spMkLst>
        </pc:spChg>
      </pc:sldChg>
      <pc:sldChg chg="addSp delSp modSp add del mod">
        <pc:chgData name="Gladwin LAM Yu Hay" userId="f75e75b5-caeb-4841-acb2-b15bac284300" providerId="ADAL" clId="{16E582A8-F18A-BD47-99D8-AC7CF51ADB38}" dt="2023-09-18T15:14:55.732" v="10040" actId="2696"/>
        <pc:sldMkLst>
          <pc:docMk/>
          <pc:sldMk cId="83476648" sldId="318"/>
        </pc:sldMkLst>
        <pc:spChg chg="mod">
          <ac:chgData name="Gladwin LAM Yu Hay" userId="f75e75b5-caeb-4841-acb2-b15bac284300" providerId="ADAL" clId="{16E582A8-F18A-BD47-99D8-AC7CF51ADB38}" dt="2023-09-17T15:32:17.993" v="7304" actId="20577"/>
          <ac:spMkLst>
            <pc:docMk/>
            <pc:sldMk cId="83476648" sldId="318"/>
            <ac:spMk id="2" creationId="{2FF8B8E0-58DB-5429-687D-20E1CD7938D0}"/>
          </ac:spMkLst>
        </pc:spChg>
        <pc:spChg chg="mod">
          <ac:chgData name="Gladwin LAM Yu Hay" userId="f75e75b5-caeb-4841-acb2-b15bac284300" providerId="ADAL" clId="{16E582A8-F18A-BD47-99D8-AC7CF51ADB38}" dt="2023-09-17T15:37:57.876" v="7558" actId="20577"/>
          <ac:spMkLst>
            <pc:docMk/>
            <pc:sldMk cId="83476648" sldId="318"/>
            <ac:spMk id="3" creationId="{374C4DBD-7CFB-84F5-1A7F-F22294DA3301}"/>
          </ac:spMkLst>
        </pc:spChg>
        <pc:spChg chg="add del mod">
          <ac:chgData name="Gladwin LAM Yu Hay" userId="f75e75b5-caeb-4841-acb2-b15bac284300" providerId="ADAL" clId="{16E582A8-F18A-BD47-99D8-AC7CF51ADB38}" dt="2023-09-17T15:31:59.476" v="7265" actId="478"/>
          <ac:spMkLst>
            <pc:docMk/>
            <pc:sldMk cId="83476648" sldId="318"/>
            <ac:spMk id="6" creationId="{ED694AEB-C1B5-B571-CF6D-64C79D78C298}"/>
          </ac:spMkLst>
        </pc:spChg>
        <pc:picChg chg="add del mod">
          <ac:chgData name="Gladwin LAM Yu Hay" userId="f75e75b5-caeb-4841-acb2-b15bac284300" providerId="ADAL" clId="{16E582A8-F18A-BD47-99D8-AC7CF51ADB38}" dt="2023-09-17T15:31:52.444" v="7262" actId="478"/>
          <ac:picMkLst>
            <pc:docMk/>
            <pc:sldMk cId="83476648" sldId="318"/>
            <ac:picMk id="4" creationId="{136B85A9-9F1D-287B-A437-A67F13848BFB}"/>
          </ac:picMkLst>
        </pc:picChg>
        <pc:picChg chg="add del mod">
          <ac:chgData name="Gladwin LAM Yu Hay" userId="f75e75b5-caeb-4841-acb2-b15bac284300" providerId="ADAL" clId="{16E582A8-F18A-BD47-99D8-AC7CF51ADB38}" dt="2023-09-17T15:33:15.825" v="7305" actId="478"/>
          <ac:picMkLst>
            <pc:docMk/>
            <pc:sldMk cId="83476648" sldId="318"/>
            <ac:picMk id="7" creationId="{794D1AB4-27DB-E536-550E-91DB2552BE29}"/>
          </ac:picMkLst>
        </pc:picChg>
        <pc:picChg chg="add mod">
          <ac:chgData name="Gladwin LAM Yu Hay" userId="f75e75b5-caeb-4841-acb2-b15bac284300" providerId="ADAL" clId="{16E582A8-F18A-BD47-99D8-AC7CF51ADB38}" dt="2023-09-17T15:33:20.601" v="7309" actId="1076"/>
          <ac:picMkLst>
            <pc:docMk/>
            <pc:sldMk cId="83476648" sldId="318"/>
            <ac:picMk id="8" creationId="{6F410C86-EE2B-C3A8-31E3-47887A77D88E}"/>
          </ac:picMkLst>
        </pc:picChg>
        <pc:picChg chg="del">
          <ac:chgData name="Gladwin LAM Yu Hay" userId="f75e75b5-caeb-4841-acb2-b15bac284300" providerId="ADAL" clId="{16E582A8-F18A-BD47-99D8-AC7CF51ADB38}" dt="2023-09-17T15:29:53.209" v="7257" actId="478"/>
          <ac:picMkLst>
            <pc:docMk/>
            <pc:sldMk cId="83476648" sldId="318"/>
            <ac:picMk id="11" creationId="{00D634CB-CE2C-2B11-ABC7-3DE246D3C826}"/>
          </ac:picMkLst>
        </pc:picChg>
      </pc:sldChg>
      <pc:sldChg chg="addSp delSp modSp add del mod">
        <pc:chgData name="Gladwin LAM Yu Hay" userId="f75e75b5-caeb-4841-acb2-b15bac284300" providerId="ADAL" clId="{16E582A8-F18A-BD47-99D8-AC7CF51ADB38}" dt="2023-09-18T15:20:39.546" v="10312" actId="2696"/>
        <pc:sldMkLst>
          <pc:docMk/>
          <pc:sldMk cId="3728101863" sldId="319"/>
        </pc:sldMkLst>
        <pc:spChg chg="mod">
          <ac:chgData name="Gladwin LAM Yu Hay" userId="f75e75b5-caeb-4841-acb2-b15bac284300" providerId="ADAL" clId="{16E582A8-F18A-BD47-99D8-AC7CF51ADB38}" dt="2023-09-17T15:38:10.549" v="7586" actId="20577"/>
          <ac:spMkLst>
            <pc:docMk/>
            <pc:sldMk cId="3728101863" sldId="319"/>
            <ac:spMk id="2" creationId="{2FF8B8E0-58DB-5429-687D-20E1CD7938D0}"/>
          </ac:spMkLst>
        </pc:spChg>
        <pc:spChg chg="mod">
          <ac:chgData name="Gladwin LAM Yu Hay" userId="f75e75b5-caeb-4841-acb2-b15bac284300" providerId="ADAL" clId="{16E582A8-F18A-BD47-99D8-AC7CF51ADB38}" dt="2023-09-17T15:39:25.109" v="7634" actId="20577"/>
          <ac:spMkLst>
            <pc:docMk/>
            <pc:sldMk cId="3728101863" sldId="319"/>
            <ac:spMk id="3" creationId="{374C4DBD-7CFB-84F5-1A7F-F22294DA3301}"/>
          </ac:spMkLst>
        </pc:spChg>
        <pc:spChg chg="add mod">
          <ac:chgData name="Gladwin LAM Yu Hay" userId="f75e75b5-caeb-4841-acb2-b15bac284300" providerId="ADAL" clId="{16E582A8-F18A-BD47-99D8-AC7CF51ADB38}" dt="2023-09-17T15:40:36.367" v="7679" actId="1076"/>
          <ac:spMkLst>
            <pc:docMk/>
            <pc:sldMk cId="3728101863" sldId="319"/>
            <ac:spMk id="6" creationId="{D6856449-948C-027E-A411-A10E2E1494F6}"/>
          </ac:spMkLst>
        </pc:spChg>
        <pc:picChg chg="add mod">
          <ac:chgData name="Gladwin LAM Yu Hay" userId="f75e75b5-caeb-4841-acb2-b15bac284300" providerId="ADAL" clId="{16E582A8-F18A-BD47-99D8-AC7CF51ADB38}" dt="2023-09-17T15:39:07.495" v="7609" actId="1076"/>
          <ac:picMkLst>
            <pc:docMk/>
            <pc:sldMk cId="3728101863" sldId="319"/>
            <ac:picMk id="4" creationId="{DC87A6FE-1675-5E25-CDAE-7A393A583D7C}"/>
          </ac:picMkLst>
        </pc:picChg>
        <pc:picChg chg="add mod">
          <ac:chgData name="Gladwin LAM Yu Hay" userId="f75e75b5-caeb-4841-acb2-b15bac284300" providerId="ADAL" clId="{16E582A8-F18A-BD47-99D8-AC7CF51ADB38}" dt="2023-09-17T15:39:01.302" v="7608" actId="1036"/>
          <ac:picMkLst>
            <pc:docMk/>
            <pc:sldMk cId="3728101863" sldId="319"/>
            <ac:picMk id="5" creationId="{1D806085-2506-420B-4EDF-594E222E2B2D}"/>
          </ac:picMkLst>
        </pc:picChg>
        <pc:picChg chg="del">
          <ac:chgData name="Gladwin LAM Yu Hay" userId="f75e75b5-caeb-4841-acb2-b15bac284300" providerId="ADAL" clId="{16E582A8-F18A-BD47-99D8-AC7CF51ADB38}" dt="2023-09-17T15:35:33.365" v="7371" actId="478"/>
          <ac:picMkLst>
            <pc:docMk/>
            <pc:sldMk cId="3728101863" sldId="319"/>
            <ac:picMk id="8" creationId="{6F410C86-EE2B-C3A8-31E3-47887A77D88E}"/>
          </ac:picMkLst>
        </pc:picChg>
      </pc:sldChg>
      <pc:sldChg chg="add del">
        <pc:chgData name="Gladwin LAM Yu Hay" userId="f75e75b5-caeb-4841-acb2-b15bac284300" providerId="ADAL" clId="{16E582A8-F18A-BD47-99D8-AC7CF51ADB38}" dt="2023-09-17T15:38:15.751" v="7587" actId="2696"/>
        <pc:sldMkLst>
          <pc:docMk/>
          <pc:sldMk cId="1985809248" sldId="320"/>
        </pc:sldMkLst>
      </pc:sldChg>
      <pc:sldChg chg="addSp delSp modSp add mod">
        <pc:chgData name="Gladwin LAM Yu Hay" userId="f75e75b5-caeb-4841-acb2-b15bac284300" providerId="ADAL" clId="{16E582A8-F18A-BD47-99D8-AC7CF51ADB38}" dt="2023-09-18T17:11:08.035" v="13679" actId="478"/>
        <pc:sldMkLst>
          <pc:docMk/>
          <pc:sldMk cId="2894041679" sldId="320"/>
        </pc:sldMkLst>
        <pc:spChg chg="del mod">
          <ac:chgData name="Gladwin LAM Yu Hay" userId="f75e75b5-caeb-4841-acb2-b15bac284300" providerId="ADAL" clId="{16E582A8-F18A-BD47-99D8-AC7CF51ADB38}" dt="2023-09-18T16:29:20.918" v="12797" actId="478"/>
          <ac:spMkLst>
            <pc:docMk/>
            <pc:sldMk cId="2894041679" sldId="320"/>
            <ac:spMk id="2" creationId="{2FF8B8E0-58DB-5429-687D-20E1CD7938D0}"/>
          </ac:spMkLst>
        </pc:spChg>
        <pc:spChg chg="mod">
          <ac:chgData name="Gladwin LAM Yu Hay" userId="f75e75b5-caeb-4841-acb2-b15bac284300" providerId="ADAL" clId="{16E582A8-F18A-BD47-99D8-AC7CF51ADB38}" dt="2023-09-18T15:21:24.333" v="10323" actId="1076"/>
          <ac:spMkLst>
            <pc:docMk/>
            <pc:sldMk cId="2894041679" sldId="320"/>
            <ac:spMk id="3" creationId="{374C4DBD-7CFB-84F5-1A7F-F22294DA3301}"/>
          </ac:spMkLst>
        </pc:spChg>
        <pc:spChg chg="add del mod">
          <ac:chgData name="Gladwin LAM Yu Hay" userId="f75e75b5-caeb-4841-acb2-b15bac284300" providerId="ADAL" clId="{16E582A8-F18A-BD47-99D8-AC7CF51ADB38}" dt="2023-09-18T16:29:43.111" v="12848" actId="478"/>
          <ac:spMkLst>
            <pc:docMk/>
            <pc:sldMk cId="2894041679" sldId="320"/>
            <ac:spMk id="6" creationId="{12031ABC-58C3-E527-FF51-9378C253C921}"/>
          </ac:spMkLst>
        </pc:spChg>
        <pc:spChg chg="del">
          <ac:chgData name="Gladwin LAM Yu Hay" userId="f75e75b5-caeb-4841-acb2-b15bac284300" providerId="ADAL" clId="{16E582A8-F18A-BD47-99D8-AC7CF51ADB38}" dt="2023-09-17T15:40:59.682" v="7724" actId="478"/>
          <ac:spMkLst>
            <pc:docMk/>
            <pc:sldMk cId="2894041679" sldId="320"/>
            <ac:spMk id="6" creationId="{D6856449-948C-027E-A411-A10E2E1494F6}"/>
          </ac:spMkLst>
        </pc:spChg>
        <pc:spChg chg="add del mod">
          <ac:chgData name="Gladwin LAM Yu Hay" userId="f75e75b5-caeb-4841-acb2-b15bac284300" providerId="ADAL" clId="{16E582A8-F18A-BD47-99D8-AC7CF51ADB38}" dt="2023-09-18T17:11:08.035" v="13679" actId="478"/>
          <ac:spMkLst>
            <pc:docMk/>
            <pc:sldMk cId="2894041679" sldId="320"/>
            <ac:spMk id="7" creationId="{56CC8B6F-6C1A-49A0-FCE5-FCD828E51023}"/>
          </ac:spMkLst>
        </pc:spChg>
        <pc:spChg chg="add del mod">
          <ac:chgData name="Gladwin LAM Yu Hay" userId="f75e75b5-caeb-4841-acb2-b15bac284300" providerId="ADAL" clId="{16E582A8-F18A-BD47-99D8-AC7CF51ADB38}" dt="2023-09-18T16:29:22.558" v="12798" actId="478"/>
          <ac:spMkLst>
            <pc:docMk/>
            <pc:sldMk cId="2894041679" sldId="320"/>
            <ac:spMk id="9" creationId="{BCA7B001-C29A-5349-D9F5-5E4ABAE5C4EB}"/>
          </ac:spMkLst>
        </pc:spChg>
        <pc:spChg chg="add del mod">
          <ac:chgData name="Gladwin LAM Yu Hay" userId="f75e75b5-caeb-4841-acb2-b15bac284300" providerId="ADAL" clId="{16E582A8-F18A-BD47-99D8-AC7CF51ADB38}" dt="2023-09-18T17:11:01.383" v="13678" actId="478"/>
          <ac:spMkLst>
            <pc:docMk/>
            <pc:sldMk cId="2894041679" sldId="320"/>
            <ac:spMk id="10" creationId="{4F241B35-5DE8-0C03-0A24-7A1541E8EE3E}"/>
          </ac:spMkLst>
        </pc:spChg>
        <pc:spChg chg="add mod">
          <ac:chgData name="Gladwin LAM Yu Hay" userId="f75e75b5-caeb-4841-acb2-b15bac284300" providerId="ADAL" clId="{16E582A8-F18A-BD47-99D8-AC7CF51ADB38}" dt="2023-09-18T16:29:43.524" v="12849"/>
          <ac:spMkLst>
            <pc:docMk/>
            <pc:sldMk cId="2894041679" sldId="320"/>
            <ac:spMk id="11" creationId="{C090CA7A-82CA-CBCC-2C3A-279D80E73B23}"/>
          </ac:spMkLst>
        </pc:spChg>
        <pc:picChg chg="add mod">
          <ac:chgData name="Gladwin LAM Yu Hay" userId="f75e75b5-caeb-4841-acb2-b15bac284300" providerId="ADAL" clId="{16E582A8-F18A-BD47-99D8-AC7CF51ADB38}" dt="2023-09-18T15:27:27.522" v="10741"/>
          <ac:picMkLst>
            <pc:docMk/>
            <pc:sldMk cId="2894041679" sldId="320"/>
            <ac:picMk id="4" creationId="{32195C1E-9224-86C0-2459-598CA53A287F}"/>
          </ac:picMkLst>
        </pc:picChg>
        <pc:picChg chg="del">
          <ac:chgData name="Gladwin LAM Yu Hay" userId="f75e75b5-caeb-4841-acb2-b15bac284300" providerId="ADAL" clId="{16E582A8-F18A-BD47-99D8-AC7CF51ADB38}" dt="2023-09-17T15:40:55.516" v="7721" actId="478"/>
          <ac:picMkLst>
            <pc:docMk/>
            <pc:sldMk cId="2894041679" sldId="320"/>
            <ac:picMk id="4" creationId="{DC87A6FE-1675-5E25-CDAE-7A393A583D7C}"/>
          </ac:picMkLst>
        </pc:picChg>
        <pc:picChg chg="del">
          <ac:chgData name="Gladwin LAM Yu Hay" userId="f75e75b5-caeb-4841-acb2-b15bac284300" providerId="ADAL" clId="{16E582A8-F18A-BD47-99D8-AC7CF51ADB38}" dt="2023-09-17T15:40:55.966" v="7722" actId="478"/>
          <ac:picMkLst>
            <pc:docMk/>
            <pc:sldMk cId="2894041679" sldId="320"/>
            <ac:picMk id="5" creationId="{1D806085-2506-420B-4EDF-594E222E2B2D}"/>
          </ac:picMkLst>
        </pc:picChg>
        <pc:picChg chg="add mod">
          <ac:chgData name="Gladwin LAM Yu Hay" userId="f75e75b5-caeb-4841-acb2-b15bac284300" providerId="ADAL" clId="{16E582A8-F18A-BD47-99D8-AC7CF51ADB38}" dt="2023-09-18T15:27:27.522" v="10741"/>
          <ac:picMkLst>
            <pc:docMk/>
            <pc:sldMk cId="2894041679" sldId="320"/>
            <ac:picMk id="5" creationId="{CA966FE3-16FB-A155-EABB-F1676ED5634B}"/>
          </ac:picMkLst>
        </pc:picChg>
      </pc:sldChg>
      <pc:sldChg chg="addSp modSp">
        <pc:chgData name="Gladwin LAM Yu Hay" userId="f75e75b5-caeb-4841-acb2-b15bac284300" providerId="ADAL" clId="{16E582A8-F18A-BD47-99D8-AC7CF51ADB38}" dt="2023-09-18T15:27:14.557" v="10731"/>
        <pc:sldMkLst>
          <pc:docMk/>
          <pc:sldMk cId="853082652" sldId="321"/>
        </pc:sldMkLst>
        <pc:picChg chg="add mod">
          <ac:chgData name="Gladwin LAM Yu Hay" userId="f75e75b5-caeb-4841-acb2-b15bac284300" providerId="ADAL" clId="{16E582A8-F18A-BD47-99D8-AC7CF51ADB38}" dt="2023-09-18T15:27:14.557" v="10731"/>
          <ac:picMkLst>
            <pc:docMk/>
            <pc:sldMk cId="853082652" sldId="321"/>
            <ac:picMk id="3" creationId="{0D655D4C-6EF8-1133-85EC-594525EA3F11}"/>
          </ac:picMkLst>
        </pc:picChg>
        <pc:picChg chg="add mod">
          <ac:chgData name="Gladwin LAM Yu Hay" userId="f75e75b5-caeb-4841-acb2-b15bac284300" providerId="ADAL" clId="{16E582A8-F18A-BD47-99D8-AC7CF51ADB38}" dt="2023-09-18T15:27:14.557" v="10731"/>
          <ac:picMkLst>
            <pc:docMk/>
            <pc:sldMk cId="853082652" sldId="321"/>
            <ac:picMk id="7" creationId="{E12E9C51-344E-C3E1-B16E-4C9527EC2D3A}"/>
          </ac:picMkLst>
        </pc:picChg>
      </pc:sldChg>
      <pc:sldChg chg="modSp del mod">
        <pc:chgData name="Gladwin LAM Yu Hay" userId="f75e75b5-caeb-4841-acb2-b15bac284300" providerId="ADAL" clId="{16E582A8-F18A-BD47-99D8-AC7CF51ADB38}" dt="2023-09-18T15:55:04.866" v="11705" actId="2696"/>
        <pc:sldMkLst>
          <pc:docMk/>
          <pc:sldMk cId="435679546" sldId="322"/>
        </pc:sldMkLst>
        <pc:spChg chg="mod">
          <ac:chgData name="Gladwin LAM Yu Hay" userId="f75e75b5-caeb-4841-acb2-b15bac284300" providerId="ADAL" clId="{16E582A8-F18A-BD47-99D8-AC7CF51ADB38}" dt="2023-09-18T15:53:05.985" v="11519" actId="21"/>
          <ac:spMkLst>
            <pc:docMk/>
            <pc:sldMk cId="435679546" sldId="322"/>
            <ac:spMk id="3" creationId="{C5269085-6DB2-EC86-446A-37B4D9A46F3A}"/>
          </ac:spMkLst>
        </pc:spChg>
      </pc:sldChg>
      <pc:sldChg chg="delSp add setBg delDesignElem">
        <pc:chgData name="Gladwin LAM Yu Hay" userId="f75e75b5-caeb-4841-acb2-b15bac284300" providerId="ADAL" clId="{16E582A8-F18A-BD47-99D8-AC7CF51ADB38}" dt="2023-09-18T17:10:44.902" v="13676"/>
        <pc:sldMkLst>
          <pc:docMk/>
          <pc:sldMk cId="1916040494" sldId="323"/>
        </pc:sldMkLst>
        <pc:spChg chg="del">
          <ac:chgData name="Gladwin LAM Yu Hay" userId="f75e75b5-caeb-4841-acb2-b15bac284300" providerId="ADAL" clId="{16E582A8-F18A-BD47-99D8-AC7CF51ADB38}" dt="2023-09-18T17:10:44.902" v="13676"/>
          <ac:spMkLst>
            <pc:docMk/>
            <pc:sldMk cId="1916040494" sldId="323"/>
            <ac:spMk id="9" creationId="{F3060C83-F051-4F0E-ABAD-AA0DFC48B218}"/>
          </ac:spMkLst>
        </pc:spChg>
        <pc:spChg chg="del">
          <ac:chgData name="Gladwin LAM Yu Hay" userId="f75e75b5-caeb-4841-acb2-b15bac284300" providerId="ADAL" clId="{16E582A8-F18A-BD47-99D8-AC7CF51ADB38}" dt="2023-09-18T17:10:44.902" v="13676"/>
          <ac:spMkLst>
            <pc:docMk/>
            <pc:sldMk cId="1916040494" sldId="323"/>
            <ac:spMk id="11" creationId="{83C98ABE-055B-441F-B07E-44F97F083C39}"/>
          </ac:spMkLst>
        </pc:spChg>
        <pc:spChg chg="del">
          <ac:chgData name="Gladwin LAM Yu Hay" userId="f75e75b5-caeb-4841-acb2-b15bac284300" providerId="ADAL" clId="{16E582A8-F18A-BD47-99D8-AC7CF51ADB38}" dt="2023-09-18T17:10:44.902" v="13676"/>
          <ac:spMkLst>
            <pc:docMk/>
            <pc:sldMk cId="1916040494" sldId="323"/>
            <ac:spMk id="13" creationId="{29FDB030-9B49-4CED-8CCD-4D99382388AC}"/>
          </ac:spMkLst>
        </pc:spChg>
        <pc:spChg chg="del">
          <ac:chgData name="Gladwin LAM Yu Hay" userId="f75e75b5-caeb-4841-acb2-b15bac284300" providerId="ADAL" clId="{16E582A8-F18A-BD47-99D8-AC7CF51ADB38}" dt="2023-09-18T17:10:44.902" v="13676"/>
          <ac:spMkLst>
            <pc:docMk/>
            <pc:sldMk cId="1916040494" sldId="323"/>
            <ac:spMk id="15" creationId="{3783CA14-24A1-485C-8B30-D6A5D87987AD}"/>
          </ac:spMkLst>
        </pc:spChg>
        <pc:spChg chg="del">
          <ac:chgData name="Gladwin LAM Yu Hay" userId="f75e75b5-caeb-4841-acb2-b15bac284300" providerId="ADAL" clId="{16E582A8-F18A-BD47-99D8-AC7CF51ADB38}" dt="2023-09-18T17:10:44.902" v="13676"/>
          <ac:spMkLst>
            <pc:docMk/>
            <pc:sldMk cId="1916040494" sldId="323"/>
            <ac:spMk id="17" creationId="{9A97C86A-04D6-40F7-AE84-31AB43E6A846}"/>
          </ac:spMkLst>
        </pc:spChg>
        <pc:spChg chg="del">
          <ac:chgData name="Gladwin LAM Yu Hay" userId="f75e75b5-caeb-4841-acb2-b15bac284300" providerId="ADAL" clId="{16E582A8-F18A-BD47-99D8-AC7CF51ADB38}" dt="2023-09-18T17:10:44.902" v="13676"/>
          <ac:spMkLst>
            <pc:docMk/>
            <pc:sldMk cId="1916040494" sldId="323"/>
            <ac:spMk id="19" creationId="{FF9F2414-84E8-453E-B1F3-389FDE8192D9}"/>
          </ac:spMkLst>
        </pc:spChg>
        <pc:spChg chg="del">
          <ac:chgData name="Gladwin LAM Yu Hay" userId="f75e75b5-caeb-4841-acb2-b15bac284300" providerId="ADAL" clId="{16E582A8-F18A-BD47-99D8-AC7CF51ADB38}" dt="2023-09-18T17:10:44.902" v="13676"/>
          <ac:spMkLst>
            <pc:docMk/>
            <pc:sldMk cId="1916040494" sldId="323"/>
            <ac:spMk id="21" creationId="{3ECA69A1-7536-43AC-85EF-C7106179F5ED}"/>
          </ac:spMkLst>
        </pc:spChg>
      </pc:sldChg>
      <pc:sldChg chg="addSp delSp modSp del mod addCm">
        <pc:chgData name="Gladwin LAM Yu Hay" userId="f75e75b5-caeb-4841-acb2-b15bac284300" providerId="ADAL" clId="{16E582A8-F18A-BD47-99D8-AC7CF51ADB38}" dt="2023-09-18T17:10:39.406" v="13672" actId="2696"/>
        <pc:sldMkLst>
          <pc:docMk/>
          <pc:sldMk cId="4163714253" sldId="323"/>
        </pc:sldMkLst>
        <pc:spChg chg="add del mod">
          <ac:chgData name="Gladwin LAM Yu Hay" userId="f75e75b5-caeb-4841-acb2-b15bac284300" providerId="ADAL" clId="{16E582A8-F18A-BD47-99D8-AC7CF51ADB38}" dt="2023-09-18T15:30:02.715" v="10795"/>
          <ac:spMkLst>
            <pc:docMk/>
            <pc:sldMk cId="4163714253" sldId="323"/>
            <ac:spMk id="5" creationId="{B6CF6D1D-E818-CDF0-32AD-CDDBB7F98522}"/>
          </ac:spMkLst>
        </pc:spChg>
        <pc:spChg chg="add mod">
          <ac:chgData name="Gladwin LAM Yu Hay" userId="f75e75b5-caeb-4841-acb2-b15bac284300" providerId="ADAL" clId="{16E582A8-F18A-BD47-99D8-AC7CF51ADB38}" dt="2023-09-18T16:35:06.652" v="12988" actId="1076"/>
          <ac:spMkLst>
            <pc:docMk/>
            <pc:sldMk cId="4163714253" sldId="323"/>
            <ac:spMk id="7" creationId="{19CB93A1-EEB3-F3BE-957D-6DC332D4A24A}"/>
          </ac:spMkLst>
        </pc:spChg>
        <pc:picChg chg="add mod">
          <ac:chgData name="Gladwin LAM Yu Hay" userId="f75e75b5-caeb-4841-acb2-b15bac284300" providerId="ADAL" clId="{16E582A8-F18A-BD47-99D8-AC7CF51ADB38}" dt="2023-09-18T15:27:02.974" v="10720"/>
          <ac:picMkLst>
            <pc:docMk/>
            <pc:sldMk cId="4163714253" sldId="323"/>
            <ac:picMk id="2" creationId="{8B46894E-6188-A943-F853-E5427A6A8CC0}"/>
          </ac:picMkLst>
        </pc:picChg>
        <pc:picChg chg="add mod">
          <ac:chgData name="Gladwin LAM Yu Hay" userId="f75e75b5-caeb-4841-acb2-b15bac284300" providerId="ADAL" clId="{16E582A8-F18A-BD47-99D8-AC7CF51ADB38}" dt="2023-09-18T15:27:02.974" v="10720"/>
          <ac:picMkLst>
            <pc:docMk/>
            <pc:sldMk cId="4163714253" sldId="323"/>
            <ac:picMk id="3" creationId="{713C500A-E92D-5C93-8043-FCC795ABC90B}"/>
          </ac:picMkLst>
        </pc:picChg>
        <pc:extLst>
          <p:ext xmlns:p="http://schemas.openxmlformats.org/presentationml/2006/main" uri="{D6D511B9-2390-475A-947B-AFAB55BFBCF1}">
            <pc226:cmChg xmlns:pc226="http://schemas.microsoft.com/office/powerpoint/2022/06/main/command" chg="add">
              <pc226:chgData name="Gladwin LAM Yu Hay" userId="f75e75b5-caeb-4841-acb2-b15bac284300" providerId="ADAL" clId="{16E582A8-F18A-BD47-99D8-AC7CF51ADB38}" dt="2023-09-18T16:36:07.921" v="12989"/>
              <pc2:cmMkLst xmlns:pc2="http://schemas.microsoft.com/office/powerpoint/2019/9/main/command">
                <pc:docMk/>
                <pc:sldMk cId="4163714253" sldId="323"/>
                <pc2:cmMk id="{8D4E29BF-E60C-8340-B103-97DDC6E2BDED}"/>
              </pc2:cmMkLst>
            </pc226:cmChg>
          </p:ext>
        </pc:extLst>
      </pc:sldChg>
      <pc:sldChg chg="add del">
        <pc:chgData name="Gladwin LAM Yu Hay" userId="f75e75b5-caeb-4841-acb2-b15bac284300" providerId="ADAL" clId="{16E582A8-F18A-BD47-99D8-AC7CF51ADB38}" dt="2023-09-18T15:07:48.169" v="9753"/>
        <pc:sldMkLst>
          <pc:docMk/>
          <pc:sldMk cId="1054404448" sldId="328"/>
        </pc:sldMkLst>
      </pc:sldChg>
      <pc:sldChg chg="add del">
        <pc:chgData name="Gladwin LAM Yu Hay" userId="f75e75b5-caeb-4841-acb2-b15bac284300" providerId="ADAL" clId="{16E582A8-F18A-BD47-99D8-AC7CF51ADB38}" dt="2023-09-18T15:14:26.454" v="10014" actId="2696"/>
        <pc:sldMkLst>
          <pc:docMk/>
          <pc:sldMk cId="3548673581" sldId="328"/>
        </pc:sldMkLst>
      </pc:sldChg>
      <pc:sldChg chg="addSp delSp modSp add del mod">
        <pc:chgData name="Gladwin LAM Yu Hay" userId="f75e75b5-caeb-4841-acb2-b15bac284300" providerId="ADAL" clId="{16E582A8-F18A-BD47-99D8-AC7CF51ADB38}" dt="2023-09-18T15:12:01.181" v="9891" actId="2696"/>
        <pc:sldMkLst>
          <pc:docMk/>
          <pc:sldMk cId="1431789788" sldId="329"/>
        </pc:sldMkLst>
        <pc:spChg chg="mod">
          <ac:chgData name="Gladwin LAM Yu Hay" userId="f75e75b5-caeb-4841-acb2-b15bac284300" providerId="ADAL" clId="{16E582A8-F18A-BD47-99D8-AC7CF51ADB38}" dt="2023-09-18T15:09:30.867" v="9848" actId="20577"/>
          <ac:spMkLst>
            <pc:docMk/>
            <pc:sldMk cId="1431789788" sldId="329"/>
            <ac:spMk id="2" creationId="{2FF8B8E0-58DB-5429-687D-20E1CD7938D0}"/>
          </ac:spMkLst>
        </pc:spChg>
        <pc:picChg chg="add mod">
          <ac:chgData name="Gladwin LAM Yu Hay" userId="f75e75b5-caeb-4841-acb2-b15bac284300" providerId="ADAL" clId="{16E582A8-F18A-BD47-99D8-AC7CF51ADB38}" dt="2023-09-18T15:09:42.437" v="9852" actId="14100"/>
          <ac:picMkLst>
            <pc:docMk/>
            <pc:sldMk cId="1431789788" sldId="329"/>
            <ac:picMk id="4" creationId="{2FE6C949-ADB6-40AF-C2B6-6EECD6EC1159}"/>
          </ac:picMkLst>
        </pc:picChg>
        <pc:picChg chg="del">
          <ac:chgData name="Gladwin LAM Yu Hay" userId="f75e75b5-caeb-4841-acb2-b15bac284300" providerId="ADAL" clId="{16E582A8-F18A-BD47-99D8-AC7CF51ADB38}" dt="2023-09-18T15:09:32.696" v="9849" actId="478"/>
          <ac:picMkLst>
            <pc:docMk/>
            <pc:sldMk cId="1431789788" sldId="329"/>
            <ac:picMk id="5" creationId="{A57B7503-949E-3BDF-C210-FC903F315ABC}"/>
          </ac:picMkLst>
        </pc:picChg>
        <pc:picChg chg="del">
          <ac:chgData name="Gladwin LAM Yu Hay" userId="f75e75b5-caeb-4841-acb2-b15bac284300" providerId="ADAL" clId="{16E582A8-F18A-BD47-99D8-AC7CF51ADB38}" dt="2023-09-18T15:09:43.919" v="9853" actId="478"/>
          <ac:picMkLst>
            <pc:docMk/>
            <pc:sldMk cId="1431789788" sldId="329"/>
            <ac:picMk id="6" creationId="{2EE33BC7-E8CB-D2AE-F4C3-9F1CD79223E5}"/>
          </ac:picMkLst>
        </pc:picChg>
        <pc:picChg chg="add mod">
          <ac:chgData name="Gladwin LAM Yu Hay" userId="f75e75b5-caeb-4841-acb2-b15bac284300" providerId="ADAL" clId="{16E582A8-F18A-BD47-99D8-AC7CF51ADB38}" dt="2023-09-18T15:10:04.376" v="9863" actId="1076"/>
          <ac:picMkLst>
            <pc:docMk/>
            <pc:sldMk cId="1431789788" sldId="329"/>
            <ac:picMk id="7" creationId="{CB36F10A-230B-69DC-F75B-37EE7FE2F683}"/>
          </ac:picMkLst>
        </pc:picChg>
      </pc:sldChg>
      <pc:sldChg chg="add del">
        <pc:chgData name="Gladwin LAM Yu Hay" userId="f75e75b5-caeb-4841-acb2-b15bac284300" providerId="ADAL" clId="{16E582A8-F18A-BD47-99D8-AC7CF51ADB38}" dt="2023-09-18T15:09:17.154" v="9821"/>
        <pc:sldMkLst>
          <pc:docMk/>
          <pc:sldMk cId="3545329879" sldId="329"/>
        </pc:sldMkLst>
      </pc:sldChg>
      <pc:sldChg chg="addSp delSp modSp add mod">
        <pc:chgData name="Gladwin LAM Yu Hay" userId="f75e75b5-caeb-4841-acb2-b15bac284300" providerId="ADAL" clId="{16E582A8-F18A-BD47-99D8-AC7CF51ADB38}" dt="2023-09-18T17:12:13.182" v="13772" actId="20577"/>
        <pc:sldMkLst>
          <pc:docMk/>
          <pc:sldMk cId="752496840" sldId="330"/>
        </pc:sldMkLst>
        <pc:spChg chg="del mod">
          <ac:chgData name="Gladwin LAM Yu Hay" userId="f75e75b5-caeb-4841-acb2-b15bac284300" providerId="ADAL" clId="{16E582A8-F18A-BD47-99D8-AC7CF51ADB38}" dt="2023-09-18T16:28:41.687" v="12732" actId="478"/>
          <ac:spMkLst>
            <pc:docMk/>
            <pc:sldMk cId="752496840" sldId="330"/>
            <ac:spMk id="2" creationId="{2FF8B8E0-58DB-5429-687D-20E1CD7938D0}"/>
          </ac:spMkLst>
        </pc:spChg>
        <pc:spChg chg="mod">
          <ac:chgData name="Gladwin LAM Yu Hay" userId="f75e75b5-caeb-4841-acb2-b15bac284300" providerId="ADAL" clId="{16E582A8-F18A-BD47-99D8-AC7CF51ADB38}" dt="2023-09-18T15:14:12.702" v="10013" actId="1076"/>
          <ac:spMkLst>
            <pc:docMk/>
            <pc:sldMk cId="752496840" sldId="330"/>
            <ac:spMk id="3" creationId="{374C4DBD-7CFB-84F5-1A7F-F22294DA3301}"/>
          </ac:spMkLst>
        </pc:spChg>
        <pc:spChg chg="add del mod">
          <ac:chgData name="Gladwin LAM Yu Hay" userId="f75e75b5-caeb-4841-acb2-b15bac284300" providerId="ADAL" clId="{16E582A8-F18A-BD47-99D8-AC7CF51ADB38}" dt="2023-09-18T16:28:53.914" v="12768" actId="478"/>
          <ac:spMkLst>
            <pc:docMk/>
            <pc:sldMk cId="752496840" sldId="330"/>
            <ac:spMk id="11" creationId="{44F14FD7-BB0D-36F2-44E4-403DE7D54AEF}"/>
          </ac:spMkLst>
        </pc:spChg>
        <pc:spChg chg="add mod">
          <ac:chgData name="Gladwin LAM Yu Hay" userId="f75e75b5-caeb-4841-acb2-b15bac284300" providerId="ADAL" clId="{16E582A8-F18A-BD47-99D8-AC7CF51ADB38}" dt="2023-09-18T17:12:13.182" v="13772" actId="20577"/>
          <ac:spMkLst>
            <pc:docMk/>
            <pc:sldMk cId="752496840" sldId="330"/>
            <ac:spMk id="12" creationId="{7A47E922-8490-CAF5-E20C-7AFE57C41564}"/>
          </ac:spMkLst>
        </pc:spChg>
        <pc:picChg chg="add mod">
          <ac:chgData name="Gladwin LAM Yu Hay" userId="f75e75b5-caeb-4841-acb2-b15bac284300" providerId="ADAL" clId="{16E582A8-F18A-BD47-99D8-AC7CF51ADB38}" dt="2023-09-18T15:12:40.809" v="9953" actId="1076"/>
          <ac:picMkLst>
            <pc:docMk/>
            <pc:sldMk cId="752496840" sldId="330"/>
            <ac:picMk id="4" creationId="{EBE3D563-C61C-3819-5AFE-234B68A37B1A}"/>
          </ac:picMkLst>
        </pc:picChg>
        <pc:picChg chg="del">
          <ac:chgData name="Gladwin LAM Yu Hay" userId="f75e75b5-caeb-4841-acb2-b15bac284300" providerId="ADAL" clId="{16E582A8-F18A-BD47-99D8-AC7CF51ADB38}" dt="2023-09-18T15:12:14.303" v="9943" actId="478"/>
          <ac:picMkLst>
            <pc:docMk/>
            <pc:sldMk cId="752496840" sldId="330"/>
            <ac:picMk id="5" creationId="{A57B7503-949E-3BDF-C210-FC903F315ABC}"/>
          </ac:picMkLst>
        </pc:picChg>
        <pc:picChg chg="del">
          <ac:chgData name="Gladwin LAM Yu Hay" userId="f75e75b5-caeb-4841-acb2-b15bac284300" providerId="ADAL" clId="{16E582A8-F18A-BD47-99D8-AC7CF51ADB38}" dt="2023-09-18T15:12:26.694" v="9947" actId="478"/>
          <ac:picMkLst>
            <pc:docMk/>
            <pc:sldMk cId="752496840" sldId="330"/>
            <ac:picMk id="6" creationId="{2EE33BC7-E8CB-D2AE-F4C3-9F1CD79223E5}"/>
          </ac:picMkLst>
        </pc:picChg>
        <pc:picChg chg="add mod">
          <ac:chgData name="Gladwin LAM Yu Hay" userId="f75e75b5-caeb-4841-acb2-b15bac284300" providerId="ADAL" clId="{16E582A8-F18A-BD47-99D8-AC7CF51ADB38}" dt="2023-09-18T15:27:57.436" v="10748" actId="1076"/>
          <ac:picMkLst>
            <pc:docMk/>
            <pc:sldMk cId="752496840" sldId="330"/>
            <ac:picMk id="7" creationId="{E0BA7842-412C-7290-3EF3-A7C7B0071ADF}"/>
          </ac:picMkLst>
        </pc:picChg>
        <pc:picChg chg="add mod">
          <ac:chgData name="Gladwin LAM Yu Hay" userId="f75e75b5-caeb-4841-acb2-b15bac284300" providerId="ADAL" clId="{16E582A8-F18A-BD47-99D8-AC7CF51ADB38}" dt="2023-09-18T15:27:25.090" v="10738"/>
          <ac:picMkLst>
            <pc:docMk/>
            <pc:sldMk cId="752496840" sldId="330"/>
            <ac:picMk id="8" creationId="{D7ECD0AF-A960-1B8D-3351-10681546A15E}"/>
          </ac:picMkLst>
        </pc:picChg>
        <pc:picChg chg="add mod">
          <ac:chgData name="Gladwin LAM Yu Hay" userId="f75e75b5-caeb-4841-acb2-b15bac284300" providerId="ADAL" clId="{16E582A8-F18A-BD47-99D8-AC7CF51ADB38}" dt="2023-09-18T15:27:55.670" v="10747" actId="732"/>
          <ac:picMkLst>
            <pc:docMk/>
            <pc:sldMk cId="752496840" sldId="330"/>
            <ac:picMk id="9" creationId="{AB48C06B-ACD6-5F0C-171A-95E7D37D7C56}"/>
          </ac:picMkLst>
        </pc:picChg>
      </pc:sldChg>
      <pc:sldChg chg="addSp delSp modSp add mod">
        <pc:chgData name="Gladwin LAM Yu Hay" userId="f75e75b5-caeb-4841-acb2-b15bac284300" providerId="ADAL" clId="{16E582A8-F18A-BD47-99D8-AC7CF51ADB38}" dt="2023-09-18T17:12:18.464" v="13778" actId="20577"/>
        <pc:sldMkLst>
          <pc:docMk/>
          <pc:sldMk cId="3967613978" sldId="331"/>
        </pc:sldMkLst>
        <pc:spChg chg="del mod">
          <ac:chgData name="Gladwin LAM Yu Hay" userId="f75e75b5-caeb-4841-acb2-b15bac284300" providerId="ADAL" clId="{16E582A8-F18A-BD47-99D8-AC7CF51ADB38}" dt="2023-09-18T16:29:00.556" v="12769" actId="478"/>
          <ac:spMkLst>
            <pc:docMk/>
            <pc:sldMk cId="3967613978" sldId="331"/>
            <ac:spMk id="2" creationId="{2FF8B8E0-58DB-5429-687D-20E1CD7938D0}"/>
          </ac:spMkLst>
        </pc:spChg>
        <pc:spChg chg="mod">
          <ac:chgData name="Gladwin LAM Yu Hay" userId="f75e75b5-caeb-4841-acb2-b15bac284300" providerId="ADAL" clId="{16E582A8-F18A-BD47-99D8-AC7CF51ADB38}" dt="2023-09-18T15:17:47.631" v="10112" actId="1076"/>
          <ac:spMkLst>
            <pc:docMk/>
            <pc:sldMk cId="3967613978" sldId="331"/>
            <ac:spMk id="3" creationId="{374C4DBD-7CFB-84F5-1A7F-F22294DA3301}"/>
          </ac:spMkLst>
        </pc:spChg>
        <pc:spChg chg="add del mod">
          <ac:chgData name="Gladwin LAM Yu Hay" userId="f75e75b5-caeb-4841-acb2-b15bac284300" providerId="ADAL" clId="{16E582A8-F18A-BD47-99D8-AC7CF51ADB38}" dt="2023-09-18T16:29:02.540" v="12771" actId="478"/>
          <ac:spMkLst>
            <pc:docMk/>
            <pc:sldMk cId="3967613978" sldId="331"/>
            <ac:spMk id="11" creationId="{025E0C88-78DB-BF14-14C1-A0EA96A2BA58}"/>
          </ac:spMkLst>
        </pc:spChg>
        <pc:spChg chg="add mod">
          <ac:chgData name="Gladwin LAM Yu Hay" userId="f75e75b5-caeb-4841-acb2-b15bac284300" providerId="ADAL" clId="{16E582A8-F18A-BD47-99D8-AC7CF51ADB38}" dt="2023-09-18T17:12:18.464" v="13778" actId="20577"/>
          <ac:spMkLst>
            <pc:docMk/>
            <pc:sldMk cId="3967613978" sldId="331"/>
            <ac:spMk id="12" creationId="{DA3B5375-B17D-7F26-04D6-BEF2FB61DD6B}"/>
          </ac:spMkLst>
        </pc:spChg>
        <pc:picChg chg="del">
          <ac:chgData name="Gladwin LAM Yu Hay" userId="f75e75b5-caeb-4841-acb2-b15bac284300" providerId="ADAL" clId="{16E582A8-F18A-BD47-99D8-AC7CF51ADB38}" dt="2023-09-18T15:14:40.768" v="10033" actId="478"/>
          <ac:picMkLst>
            <pc:docMk/>
            <pc:sldMk cId="3967613978" sldId="331"/>
            <ac:picMk id="4" creationId="{EBE3D563-C61C-3819-5AFE-234B68A37B1A}"/>
          </ac:picMkLst>
        </pc:picChg>
        <pc:picChg chg="add mod">
          <ac:chgData name="Gladwin LAM Yu Hay" userId="f75e75b5-caeb-4841-acb2-b15bac284300" providerId="ADAL" clId="{16E582A8-F18A-BD47-99D8-AC7CF51ADB38}" dt="2023-09-18T15:14:50.871" v="10037" actId="1076"/>
          <ac:picMkLst>
            <pc:docMk/>
            <pc:sldMk cId="3967613978" sldId="331"/>
            <ac:picMk id="5" creationId="{0FB9598B-0822-C33C-53A5-5D39A1CB9664}"/>
          </ac:picMkLst>
        </pc:picChg>
        <pc:picChg chg="add mod">
          <ac:chgData name="Gladwin LAM Yu Hay" userId="f75e75b5-caeb-4841-acb2-b15bac284300" providerId="ADAL" clId="{16E582A8-F18A-BD47-99D8-AC7CF51ADB38}" dt="2023-09-18T15:27:43.852" v="10745" actId="1076"/>
          <ac:picMkLst>
            <pc:docMk/>
            <pc:sldMk cId="3967613978" sldId="331"/>
            <ac:picMk id="6" creationId="{CAE4297A-4B71-BF42-00F1-2D4437B94379}"/>
          </ac:picMkLst>
        </pc:picChg>
        <pc:picChg chg="del">
          <ac:chgData name="Gladwin LAM Yu Hay" userId="f75e75b5-caeb-4841-acb2-b15bac284300" providerId="ADAL" clId="{16E582A8-F18A-BD47-99D8-AC7CF51ADB38}" dt="2023-09-18T15:14:52.041" v="10038" actId="478"/>
          <ac:picMkLst>
            <pc:docMk/>
            <pc:sldMk cId="3967613978" sldId="331"/>
            <ac:picMk id="7" creationId="{E0BA7842-412C-7290-3EF3-A7C7B0071ADF}"/>
          </ac:picMkLst>
        </pc:picChg>
        <pc:picChg chg="add mod">
          <ac:chgData name="Gladwin LAM Yu Hay" userId="f75e75b5-caeb-4841-acb2-b15bac284300" providerId="ADAL" clId="{16E582A8-F18A-BD47-99D8-AC7CF51ADB38}" dt="2023-09-18T15:27:25.811" v="10739"/>
          <ac:picMkLst>
            <pc:docMk/>
            <pc:sldMk cId="3967613978" sldId="331"/>
            <ac:picMk id="8" creationId="{AF0947FD-569C-5D19-E89D-B8B5AE83E9E8}"/>
          </ac:picMkLst>
        </pc:picChg>
        <pc:picChg chg="add mod">
          <ac:chgData name="Gladwin LAM Yu Hay" userId="f75e75b5-caeb-4841-acb2-b15bac284300" providerId="ADAL" clId="{16E582A8-F18A-BD47-99D8-AC7CF51ADB38}" dt="2023-09-18T15:27:25.811" v="10739"/>
          <ac:picMkLst>
            <pc:docMk/>
            <pc:sldMk cId="3967613978" sldId="331"/>
            <ac:picMk id="9" creationId="{E62FF52C-A3BE-FEC3-26AE-55E760EF1A18}"/>
          </ac:picMkLst>
        </pc:picChg>
      </pc:sldChg>
      <pc:sldChg chg="addSp delSp modSp add mod">
        <pc:chgData name="Gladwin LAM Yu Hay" userId="f75e75b5-caeb-4841-acb2-b15bac284300" providerId="ADAL" clId="{16E582A8-F18A-BD47-99D8-AC7CF51ADB38}" dt="2023-09-18T17:12:23.833" v="13784" actId="20577"/>
        <pc:sldMkLst>
          <pc:docMk/>
          <pc:sldMk cId="1542222664" sldId="332"/>
        </pc:sldMkLst>
        <pc:spChg chg="del mod">
          <ac:chgData name="Gladwin LAM Yu Hay" userId="f75e75b5-caeb-4841-acb2-b15bac284300" providerId="ADAL" clId="{16E582A8-F18A-BD47-99D8-AC7CF51ADB38}" dt="2023-09-18T16:29:10.311" v="12783" actId="478"/>
          <ac:spMkLst>
            <pc:docMk/>
            <pc:sldMk cId="1542222664" sldId="332"/>
            <ac:spMk id="2" creationId="{2FF8B8E0-58DB-5429-687D-20E1CD7938D0}"/>
          </ac:spMkLst>
        </pc:spChg>
        <pc:spChg chg="mod">
          <ac:chgData name="Gladwin LAM Yu Hay" userId="f75e75b5-caeb-4841-acb2-b15bac284300" providerId="ADAL" clId="{16E582A8-F18A-BD47-99D8-AC7CF51ADB38}" dt="2023-09-18T15:31:56.611" v="10837" actId="1035"/>
          <ac:spMkLst>
            <pc:docMk/>
            <pc:sldMk cId="1542222664" sldId="332"/>
            <ac:spMk id="3" creationId="{374C4DBD-7CFB-84F5-1A7F-F22294DA3301}"/>
          </ac:spMkLst>
        </pc:spChg>
        <pc:spChg chg="add del mod">
          <ac:chgData name="Gladwin LAM Yu Hay" userId="f75e75b5-caeb-4841-acb2-b15bac284300" providerId="ADAL" clId="{16E582A8-F18A-BD47-99D8-AC7CF51ADB38}" dt="2023-09-18T16:29:12.337" v="12785" actId="478"/>
          <ac:spMkLst>
            <pc:docMk/>
            <pc:sldMk cId="1542222664" sldId="332"/>
            <ac:spMk id="11" creationId="{2DB83479-98B4-DCA9-F8AD-CE750D17DBF9}"/>
          </ac:spMkLst>
        </pc:spChg>
        <pc:spChg chg="add mod">
          <ac:chgData name="Gladwin LAM Yu Hay" userId="f75e75b5-caeb-4841-acb2-b15bac284300" providerId="ADAL" clId="{16E582A8-F18A-BD47-99D8-AC7CF51ADB38}" dt="2023-09-18T17:12:23.833" v="13784" actId="20577"/>
          <ac:spMkLst>
            <pc:docMk/>
            <pc:sldMk cId="1542222664" sldId="332"/>
            <ac:spMk id="12" creationId="{81755B71-943C-AE9B-C590-942FD49BAEF3}"/>
          </ac:spMkLst>
        </pc:spChg>
        <pc:picChg chg="add mod">
          <ac:chgData name="Gladwin LAM Yu Hay" userId="f75e75b5-caeb-4841-acb2-b15bac284300" providerId="ADAL" clId="{16E582A8-F18A-BD47-99D8-AC7CF51ADB38}" dt="2023-09-18T15:18:23.592" v="10134" actId="1076"/>
          <ac:picMkLst>
            <pc:docMk/>
            <pc:sldMk cId="1542222664" sldId="332"/>
            <ac:picMk id="4" creationId="{77FB5921-128B-5B28-E744-05CB0A1C24EE}"/>
          </ac:picMkLst>
        </pc:picChg>
        <pc:picChg chg="del">
          <ac:chgData name="Gladwin LAM Yu Hay" userId="f75e75b5-caeb-4841-acb2-b15bac284300" providerId="ADAL" clId="{16E582A8-F18A-BD47-99D8-AC7CF51ADB38}" dt="2023-09-18T15:18:02.354" v="10125" actId="478"/>
          <ac:picMkLst>
            <pc:docMk/>
            <pc:sldMk cId="1542222664" sldId="332"/>
            <ac:picMk id="5" creationId="{0FB9598B-0822-C33C-53A5-5D39A1CB9664}"/>
          </ac:picMkLst>
        </pc:picChg>
        <pc:picChg chg="del">
          <ac:chgData name="Gladwin LAM Yu Hay" userId="f75e75b5-caeb-4841-acb2-b15bac284300" providerId="ADAL" clId="{16E582A8-F18A-BD47-99D8-AC7CF51ADB38}" dt="2023-09-18T15:18:10.204" v="10129" actId="478"/>
          <ac:picMkLst>
            <pc:docMk/>
            <pc:sldMk cId="1542222664" sldId="332"/>
            <ac:picMk id="6" creationId="{CAE4297A-4B71-BF42-00F1-2D4437B94379}"/>
          </ac:picMkLst>
        </pc:picChg>
        <pc:picChg chg="add mod">
          <ac:chgData name="Gladwin LAM Yu Hay" userId="f75e75b5-caeb-4841-acb2-b15bac284300" providerId="ADAL" clId="{16E582A8-F18A-BD47-99D8-AC7CF51ADB38}" dt="2023-09-18T15:27:39.535" v="10744" actId="1076"/>
          <ac:picMkLst>
            <pc:docMk/>
            <pc:sldMk cId="1542222664" sldId="332"/>
            <ac:picMk id="7" creationId="{7DB77F51-9056-191C-10A2-1DC2D0EAD468}"/>
          </ac:picMkLst>
        </pc:picChg>
        <pc:picChg chg="add mod">
          <ac:chgData name="Gladwin LAM Yu Hay" userId="f75e75b5-caeb-4841-acb2-b15bac284300" providerId="ADAL" clId="{16E582A8-F18A-BD47-99D8-AC7CF51ADB38}" dt="2023-09-18T15:27:26.984" v="10740"/>
          <ac:picMkLst>
            <pc:docMk/>
            <pc:sldMk cId="1542222664" sldId="332"/>
            <ac:picMk id="8" creationId="{95ACD368-302C-FE75-F024-5CCA1CB4A395}"/>
          </ac:picMkLst>
        </pc:picChg>
        <pc:picChg chg="add mod">
          <ac:chgData name="Gladwin LAM Yu Hay" userId="f75e75b5-caeb-4841-acb2-b15bac284300" providerId="ADAL" clId="{16E582A8-F18A-BD47-99D8-AC7CF51ADB38}" dt="2023-09-18T15:27:26.984" v="10740"/>
          <ac:picMkLst>
            <pc:docMk/>
            <pc:sldMk cId="1542222664" sldId="332"/>
            <ac:picMk id="9" creationId="{7C7E73BC-A3F8-DFC1-4160-53D405FE91BC}"/>
          </ac:picMkLst>
        </pc:picChg>
      </pc:sldChg>
      <pc:sldChg chg="addSp delSp modSp add mod">
        <pc:chgData name="Gladwin LAM Yu Hay" userId="f75e75b5-caeb-4841-acb2-b15bac284300" providerId="ADAL" clId="{16E582A8-F18A-BD47-99D8-AC7CF51ADB38}" dt="2023-09-18T15:33:09.501" v="10872" actId="122"/>
        <pc:sldMkLst>
          <pc:docMk/>
          <pc:sldMk cId="2262697702" sldId="333"/>
        </pc:sldMkLst>
        <pc:spChg chg="mod">
          <ac:chgData name="Gladwin LAM Yu Hay" userId="f75e75b5-caeb-4841-acb2-b15bac284300" providerId="ADAL" clId="{16E582A8-F18A-BD47-99D8-AC7CF51ADB38}" dt="2023-09-18T15:33:09.501" v="10872" actId="122"/>
          <ac:spMkLst>
            <pc:docMk/>
            <pc:sldMk cId="2262697702" sldId="333"/>
            <ac:spMk id="2" creationId="{2FF8B8E0-58DB-5429-687D-20E1CD7938D0}"/>
          </ac:spMkLst>
        </pc:spChg>
        <pc:spChg chg="del mod">
          <ac:chgData name="Gladwin LAM Yu Hay" userId="f75e75b5-caeb-4841-acb2-b15bac284300" providerId="ADAL" clId="{16E582A8-F18A-BD47-99D8-AC7CF51ADB38}" dt="2023-09-18T15:32:16.786" v="10840" actId="478"/>
          <ac:spMkLst>
            <pc:docMk/>
            <pc:sldMk cId="2262697702" sldId="333"/>
            <ac:spMk id="3" creationId="{374C4DBD-7CFB-84F5-1A7F-F22294DA3301}"/>
          </ac:spMkLst>
        </pc:spChg>
        <pc:picChg chg="add mod">
          <ac:chgData name="Gladwin LAM Yu Hay" userId="f75e75b5-caeb-4841-acb2-b15bac284300" providerId="ADAL" clId="{16E582A8-F18A-BD47-99D8-AC7CF51ADB38}" dt="2023-09-18T15:27:29.414" v="10742"/>
          <ac:picMkLst>
            <pc:docMk/>
            <pc:sldMk cId="2262697702" sldId="333"/>
            <ac:picMk id="4" creationId="{0FE6D42A-C1F8-D88E-F37E-9AD596B56065}"/>
          </ac:picMkLst>
        </pc:picChg>
        <pc:picChg chg="add mod">
          <ac:chgData name="Gladwin LAM Yu Hay" userId="f75e75b5-caeb-4841-acb2-b15bac284300" providerId="ADAL" clId="{16E582A8-F18A-BD47-99D8-AC7CF51ADB38}" dt="2023-09-18T15:27:29.414" v="10742"/>
          <ac:picMkLst>
            <pc:docMk/>
            <pc:sldMk cId="2262697702" sldId="333"/>
            <ac:picMk id="5" creationId="{50D18901-8691-C94E-2554-A4C7AE442CE8}"/>
          </ac:picMkLst>
        </pc:picChg>
      </pc:sldChg>
      <pc:sldChg chg="new del">
        <pc:chgData name="Gladwin LAM Yu Hay" userId="f75e75b5-caeb-4841-acb2-b15bac284300" providerId="ADAL" clId="{16E582A8-F18A-BD47-99D8-AC7CF51ADB38}" dt="2023-09-18T15:34:55.448" v="10894" actId="2696"/>
        <pc:sldMkLst>
          <pc:docMk/>
          <pc:sldMk cId="77695731" sldId="334"/>
        </pc:sldMkLst>
      </pc:sldChg>
      <pc:sldChg chg="addSp modSp new mod ord">
        <pc:chgData name="Gladwin LAM Yu Hay" userId="f75e75b5-caeb-4841-acb2-b15bac284300" providerId="ADAL" clId="{16E582A8-F18A-BD47-99D8-AC7CF51ADB38}" dt="2023-09-18T15:39:58.270" v="11047"/>
        <pc:sldMkLst>
          <pc:docMk/>
          <pc:sldMk cId="1546739165" sldId="334"/>
        </pc:sldMkLst>
        <pc:spChg chg="mod">
          <ac:chgData name="Gladwin LAM Yu Hay" userId="f75e75b5-caeb-4841-acb2-b15bac284300" providerId="ADAL" clId="{16E582A8-F18A-BD47-99D8-AC7CF51ADB38}" dt="2023-09-18T15:39:51.317" v="11046" actId="20577"/>
          <ac:spMkLst>
            <pc:docMk/>
            <pc:sldMk cId="1546739165" sldId="334"/>
            <ac:spMk id="3" creationId="{9190A5A4-E134-EFFB-CFE7-24181D75995E}"/>
          </ac:spMkLst>
        </pc:spChg>
        <pc:picChg chg="add mod">
          <ac:chgData name="Gladwin LAM Yu Hay" userId="f75e75b5-caeb-4841-acb2-b15bac284300" providerId="ADAL" clId="{16E582A8-F18A-BD47-99D8-AC7CF51ADB38}" dt="2023-09-18T15:39:58.270" v="11047"/>
          <ac:picMkLst>
            <pc:docMk/>
            <pc:sldMk cId="1546739165" sldId="334"/>
            <ac:picMk id="4" creationId="{CB000209-A35A-7730-5F12-18F82D663A9B}"/>
          </ac:picMkLst>
        </pc:picChg>
        <pc:picChg chg="add mod">
          <ac:chgData name="Gladwin LAM Yu Hay" userId="f75e75b5-caeb-4841-acb2-b15bac284300" providerId="ADAL" clId="{16E582A8-F18A-BD47-99D8-AC7CF51ADB38}" dt="2023-09-18T15:36:47.463" v="10914" actId="14100"/>
          <ac:picMkLst>
            <pc:docMk/>
            <pc:sldMk cId="1546739165" sldId="334"/>
            <ac:picMk id="43010" creationId="{431EA217-4117-F7A5-FFBE-499CC381B420}"/>
          </ac:picMkLst>
        </pc:picChg>
      </pc:sldChg>
      <pc:sldChg chg="new del">
        <pc:chgData name="Gladwin LAM Yu Hay" userId="f75e75b5-caeb-4841-acb2-b15bac284300" providerId="ADAL" clId="{16E582A8-F18A-BD47-99D8-AC7CF51ADB38}" dt="2023-09-18T15:34:50.349" v="10892" actId="2696"/>
        <pc:sldMkLst>
          <pc:docMk/>
          <pc:sldMk cId="1610232806" sldId="334"/>
        </pc:sldMkLst>
      </pc:sldChg>
      <pc:sldChg chg="addSp delSp modSp new mod modNotesTx">
        <pc:chgData name="Gladwin LAM Yu Hay" userId="f75e75b5-caeb-4841-acb2-b15bac284300" providerId="ADAL" clId="{16E582A8-F18A-BD47-99D8-AC7CF51ADB38}" dt="2023-09-18T15:57:52.184" v="11842" actId="20577"/>
        <pc:sldMkLst>
          <pc:docMk/>
          <pc:sldMk cId="732983439" sldId="335"/>
        </pc:sldMkLst>
        <pc:spChg chg="del mod">
          <ac:chgData name="Gladwin LAM Yu Hay" userId="f75e75b5-caeb-4841-acb2-b15bac284300" providerId="ADAL" clId="{16E582A8-F18A-BD47-99D8-AC7CF51ADB38}" dt="2023-09-18T15:43:21.442" v="11055" actId="478"/>
          <ac:spMkLst>
            <pc:docMk/>
            <pc:sldMk cId="732983439" sldId="335"/>
            <ac:spMk id="2" creationId="{CD35583C-2586-62CF-34F0-239A5A6ACC01}"/>
          </ac:spMkLst>
        </pc:spChg>
        <pc:spChg chg="del">
          <ac:chgData name="Gladwin LAM Yu Hay" userId="f75e75b5-caeb-4841-acb2-b15bac284300" providerId="ADAL" clId="{16E582A8-F18A-BD47-99D8-AC7CF51ADB38}" dt="2023-09-18T15:43:27.108" v="11069" actId="478"/>
          <ac:spMkLst>
            <pc:docMk/>
            <pc:sldMk cId="732983439" sldId="335"/>
            <ac:spMk id="3" creationId="{4AA4EF33-1C17-F938-2A80-DE6AA54E1D6A}"/>
          </ac:spMkLst>
        </pc:spChg>
        <pc:spChg chg="add del mod">
          <ac:chgData name="Gladwin LAM Yu Hay" userId="f75e75b5-caeb-4841-acb2-b15bac284300" providerId="ADAL" clId="{16E582A8-F18A-BD47-99D8-AC7CF51ADB38}" dt="2023-09-18T15:55:49.915" v="11706" actId="478"/>
          <ac:spMkLst>
            <pc:docMk/>
            <pc:sldMk cId="732983439" sldId="335"/>
            <ac:spMk id="4" creationId="{F738750D-0C92-51E7-C845-28791514B2DF}"/>
          </ac:spMkLst>
        </pc:spChg>
        <pc:spChg chg="add mod">
          <ac:chgData name="Gladwin LAM Yu Hay" userId="f75e75b5-caeb-4841-acb2-b15bac284300" providerId="ADAL" clId="{16E582A8-F18A-BD47-99D8-AC7CF51ADB38}" dt="2023-09-18T15:45:52.336" v="11124" actId="1037"/>
          <ac:spMkLst>
            <pc:docMk/>
            <pc:sldMk cId="732983439" sldId="335"/>
            <ac:spMk id="5" creationId="{D58D4B96-B7C7-5060-2EFC-7F8A9939249C}"/>
          </ac:spMkLst>
        </pc:spChg>
        <pc:spChg chg="add mod">
          <ac:chgData name="Gladwin LAM Yu Hay" userId="f75e75b5-caeb-4841-acb2-b15bac284300" providerId="ADAL" clId="{16E582A8-F18A-BD47-99D8-AC7CF51ADB38}" dt="2023-09-18T15:43:40.616" v="11071"/>
          <ac:spMkLst>
            <pc:docMk/>
            <pc:sldMk cId="732983439" sldId="335"/>
            <ac:spMk id="7" creationId="{932A65A9-1D8D-284A-5FF6-646B6854D1F0}"/>
          </ac:spMkLst>
        </pc:spChg>
        <pc:spChg chg="add mod">
          <ac:chgData name="Gladwin LAM Yu Hay" userId="f75e75b5-caeb-4841-acb2-b15bac284300" providerId="ADAL" clId="{16E582A8-F18A-BD47-99D8-AC7CF51ADB38}" dt="2023-09-18T15:44:31.643" v="11090" actId="113"/>
          <ac:spMkLst>
            <pc:docMk/>
            <pc:sldMk cId="732983439" sldId="335"/>
            <ac:spMk id="8" creationId="{37E12E2B-433A-6E94-D27C-9F86AC4AC596}"/>
          </ac:spMkLst>
        </pc:spChg>
        <pc:spChg chg="add mod">
          <ac:chgData name="Gladwin LAM Yu Hay" userId="f75e75b5-caeb-4841-acb2-b15bac284300" providerId="ADAL" clId="{16E582A8-F18A-BD47-99D8-AC7CF51ADB38}" dt="2023-09-18T15:52:24.332" v="11512" actId="20577"/>
          <ac:spMkLst>
            <pc:docMk/>
            <pc:sldMk cId="732983439" sldId="335"/>
            <ac:spMk id="12" creationId="{0475B6E4-3A2C-A051-4369-3C39219532E3}"/>
          </ac:spMkLst>
        </pc:spChg>
        <pc:spChg chg="add mod">
          <ac:chgData name="Gladwin LAM Yu Hay" userId="f75e75b5-caeb-4841-acb2-b15bac284300" providerId="ADAL" clId="{16E582A8-F18A-BD47-99D8-AC7CF51ADB38}" dt="2023-09-18T15:49:48.060" v="11377" actId="207"/>
          <ac:spMkLst>
            <pc:docMk/>
            <pc:sldMk cId="732983439" sldId="335"/>
            <ac:spMk id="13" creationId="{207284FE-76E4-0503-9BBF-512FA4611130}"/>
          </ac:spMkLst>
        </pc:spChg>
        <pc:spChg chg="add del mod">
          <ac:chgData name="Gladwin LAM Yu Hay" userId="f75e75b5-caeb-4841-acb2-b15bac284300" providerId="ADAL" clId="{16E582A8-F18A-BD47-99D8-AC7CF51ADB38}" dt="2023-09-18T15:55:52.643" v="11707" actId="478"/>
          <ac:spMkLst>
            <pc:docMk/>
            <pc:sldMk cId="732983439" sldId="335"/>
            <ac:spMk id="15" creationId="{3C5AC9FF-AF36-F131-7217-E0A8A7AD2CC6}"/>
          </ac:spMkLst>
        </pc:spChg>
        <pc:spChg chg="add mod">
          <ac:chgData name="Gladwin LAM Yu Hay" userId="f75e75b5-caeb-4841-acb2-b15bac284300" providerId="ADAL" clId="{16E582A8-F18A-BD47-99D8-AC7CF51ADB38}" dt="2023-09-18T15:57:52.184" v="11842" actId="20577"/>
          <ac:spMkLst>
            <pc:docMk/>
            <pc:sldMk cId="732983439" sldId="335"/>
            <ac:spMk id="16" creationId="{095A5F65-CE3C-1736-AC27-0A1D242FAE9E}"/>
          </ac:spMkLst>
        </pc:spChg>
        <pc:grpChg chg="add mod">
          <ac:chgData name="Gladwin LAM Yu Hay" userId="f75e75b5-caeb-4841-acb2-b15bac284300" providerId="ADAL" clId="{16E582A8-F18A-BD47-99D8-AC7CF51ADB38}" dt="2023-09-18T15:45:52.336" v="11124" actId="1037"/>
          <ac:grpSpMkLst>
            <pc:docMk/>
            <pc:sldMk cId="732983439" sldId="335"/>
            <ac:grpSpMk id="6" creationId="{8FD68001-45BC-3D8E-4FB5-6E4029245DDC}"/>
          </ac:grpSpMkLst>
        </pc:grpChg>
        <pc:picChg chg="add mod">
          <ac:chgData name="Gladwin LAM Yu Hay" userId="f75e75b5-caeb-4841-acb2-b15bac284300" providerId="ADAL" clId="{16E582A8-F18A-BD47-99D8-AC7CF51ADB38}" dt="2023-09-18T15:45:58.590" v="11126" actId="1076"/>
          <ac:picMkLst>
            <pc:docMk/>
            <pc:sldMk cId="732983439" sldId="335"/>
            <ac:picMk id="9" creationId="{ACCED056-56C6-B3BA-00C7-36CA66D68740}"/>
          </ac:picMkLst>
        </pc:picChg>
        <pc:picChg chg="add mod">
          <ac:chgData name="Gladwin LAM Yu Hay" userId="f75e75b5-caeb-4841-acb2-b15bac284300" providerId="ADAL" clId="{16E582A8-F18A-BD47-99D8-AC7CF51ADB38}" dt="2023-09-18T15:44:48.054" v="11095"/>
          <ac:picMkLst>
            <pc:docMk/>
            <pc:sldMk cId="732983439" sldId="335"/>
            <ac:picMk id="10" creationId="{9993B464-C484-6CDB-29D2-BDF4A3669A56}"/>
          </ac:picMkLst>
        </pc:picChg>
        <pc:picChg chg="add mod">
          <ac:chgData name="Gladwin LAM Yu Hay" userId="f75e75b5-caeb-4841-acb2-b15bac284300" providerId="ADAL" clId="{16E582A8-F18A-BD47-99D8-AC7CF51ADB38}" dt="2023-09-18T15:44:48.054" v="11095"/>
          <ac:picMkLst>
            <pc:docMk/>
            <pc:sldMk cId="732983439" sldId="335"/>
            <ac:picMk id="11" creationId="{38C4CB18-E2EC-D730-F24A-CF9C61F2EDEF}"/>
          </ac:picMkLst>
        </pc:picChg>
      </pc:sldChg>
      <pc:sldChg chg="addSp delSp modSp add mod modNotesTx">
        <pc:chgData name="Gladwin LAM Yu Hay" userId="f75e75b5-caeb-4841-acb2-b15bac284300" providerId="ADAL" clId="{16E582A8-F18A-BD47-99D8-AC7CF51ADB38}" dt="2023-09-18T15:56:06.086" v="11740" actId="20577"/>
        <pc:sldMkLst>
          <pc:docMk/>
          <pc:sldMk cId="890142920" sldId="336"/>
        </pc:sldMkLst>
        <pc:spChg chg="add del mod">
          <ac:chgData name="Gladwin LAM Yu Hay" userId="f75e75b5-caeb-4841-acb2-b15bac284300" providerId="ADAL" clId="{16E582A8-F18A-BD47-99D8-AC7CF51ADB38}" dt="2023-09-18T15:56:02.092" v="11726" actId="478"/>
          <ac:spMkLst>
            <pc:docMk/>
            <pc:sldMk cId="890142920" sldId="336"/>
            <ac:spMk id="3" creationId="{EFC5BA42-DC7F-5C35-B554-96D6FEA69FF9}"/>
          </ac:spMkLst>
        </pc:spChg>
        <pc:spChg chg="del mod">
          <ac:chgData name="Gladwin LAM Yu Hay" userId="f75e75b5-caeb-4841-acb2-b15bac284300" providerId="ADAL" clId="{16E582A8-F18A-BD47-99D8-AC7CF51ADB38}" dt="2023-09-18T15:56:00.352" v="11725" actId="478"/>
          <ac:spMkLst>
            <pc:docMk/>
            <pc:sldMk cId="890142920" sldId="336"/>
            <ac:spMk id="4" creationId="{F738750D-0C92-51E7-C845-28791514B2DF}"/>
          </ac:spMkLst>
        </pc:spChg>
        <pc:spChg chg="mod">
          <ac:chgData name="Gladwin LAM Yu Hay" userId="f75e75b5-caeb-4841-acb2-b15bac284300" providerId="ADAL" clId="{16E582A8-F18A-BD47-99D8-AC7CF51ADB38}" dt="2023-09-18T15:54:25.656" v="11703" actId="20577"/>
          <ac:spMkLst>
            <pc:docMk/>
            <pc:sldMk cId="890142920" sldId="336"/>
            <ac:spMk id="5" creationId="{D58D4B96-B7C7-5060-2EFC-7F8A9939249C}"/>
          </ac:spMkLst>
        </pc:spChg>
        <pc:spChg chg="del">
          <ac:chgData name="Gladwin LAM Yu Hay" userId="f75e75b5-caeb-4841-acb2-b15bac284300" providerId="ADAL" clId="{16E582A8-F18A-BD47-99D8-AC7CF51ADB38}" dt="2023-09-18T15:53:18.130" v="11524" actId="478"/>
          <ac:spMkLst>
            <pc:docMk/>
            <pc:sldMk cId="890142920" sldId="336"/>
            <ac:spMk id="12" creationId="{0475B6E4-3A2C-A051-4369-3C39219532E3}"/>
          </ac:spMkLst>
        </pc:spChg>
        <pc:spChg chg="del">
          <ac:chgData name="Gladwin LAM Yu Hay" userId="f75e75b5-caeb-4841-acb2-b15bac284300" providerId="ADAL" clId="{16E582A8-F18A-BD47-99D8-AC7CF51ADB38}" dt="2023-09-18T15:53:18.818" v="11525" actId="478"/>
          <ac:spMkLst>
            <pc:docMk/>
            <pc:sldMk cId="890142920" sldId="336"/>
            <ac:spMk id="13" creationId="{207284FE-76E4-0503-9BBF-512FA4611130}"/>
          </ac:spMkLst>
        </pc:spChg>
        <pc:spChg chg="add mod">
          <ac:chgData name="Gladwin LAM Yu Hay" userId="f75e75b5-caeb-4841-acb2-b15bac284300" providerId="ADAL" clId="{16E582A8-F18A-BD47-99D8-AC7CF51ADB38}" dt="2023-09-18T15:56:06.086" v="11740" actId="20577"/>
          <ac:spMkLst>
            <pc:docMk/>
            <pc:sldMk cId="890142920" sldId="336"/>
            <ac:spMk id="14" creationId="{F0F86B49-71A0-E6E6-D8EA-B68F7AF3C822}"/>
          </ac:spMkLst>
        </pc:spChg>
        <pc:grpChg chg="del">
          <ac:chgData name="Gladwin LAM Yu Hay" userId="f75e75b5-caeb-4841-acb2-b15bac284300" providerId="ADAL" clId="{16E582A8-F18A-BD47-99D8-AC7CF51ADB38}" dt="2023-09-18T15:53:12.925" v="11521" actId="478"/>
          <ac:grpSpMkLst>
            <pc:docMk/>
            <pc:sldMk cId="890142920" sldId="336"/>
            <ac:grpSpMk id="6" creationId="{8FD68001-45BC-3D8E-4FB5-6E4029245DDC}"/>
          </ac:grpSpMkLst>
        </pc:grpChg>
        <pc:picChg chg="del">
          <ac:chgData name="Gladwin LAM Yu Hay" userId="f75e75b5-caeb-4841-acb2-b15bac284300" providerId="ADAL" clId="{16E582A8-F18A-BD47-99D8-AC7CF51ADB38}" dt="2023-09-18T15:53:11.324" v="11520" actId="478"/>
          <ac:picMkLst>
            <pc:docMk/>
            <pc:sldMk cId="890142920" sldId="336"/>
            <ac:picMk id="9" creationId="{ACCED056-56C6-B3BA-00C7-36CA66D68740}"/>
          </ac:picMkLst>
        </pc:picChg>
      </pc:sldChg>
      <pc:sldChg chg="addSp delSp modSp add mod ord">
        <pc:chgData name="Gladwin LAM Yu Hay" userId="f75e75b5-caeb-4841-acb2-b15bac284300" providerId="ADAL" clId="{16E582A8-F18A-BD47-99D8-AC7CF51ADB38}" dt="2023-09-18T16:31:56.919" v="12884" actId="20577"/>
        <pc:sldMkLst>
          <pc:docMk/>
          <pc:sldMk cId="727226794" sldId="337"/>
        </pc:sldMkLst>
        <pc:spChg chg="add del mod">
          <ac:chgData name="Gladwin LAM Yu Hay" userId="f75e75b5-caeb-4841-acb2-b15bac284300" providerId="ADAL" clId="{16E582A8-F18A-BD47-99D8-AC7CF51ADB38}" dt="2023-09-18T16:07:02.588" v="12142" actId="478"/>
          <ac:spMkLst>
            <pc:docMk/>
            <pc:sldMk cId="727226794" sldId="337"/>
            <ac:spMk id="9" creationId="{C994D635-E81F-D42C-2954-1B7DA332982F}"/>
          </ac:spMkLst>
        </pc:spChg>
        <pc:spChg chg="add mod">
          <ac:chgData name="Gladwin LAM Yu Hay" userId="f75e75b5-caeb-4841-acb2-b15bac284300" providerId="ADAL" clId="{16E582A8-F18A-BD47-99D8-AC7CF51ADB38}" dt="2023-09-18T16:13:05.557" v="12253" actId="1076"/>
          <ac:spMkLst>
            <pc:docMk/>
            <pc:sldMk cId="727226794" sldId="337"/>
            <ac:spMk id="12" creationId="{B4D144AA-0128-90ED-03F1-754A87F4D3B6}"/>
          </ac:spMkLst>
        </pc:spChg>
        <pc:spChg chg="mod">
          <ac:chgData name="Gladwin LAM Yu Hay" userId="f75e75b5-caeb-4841-acb2-b15bac284300" providerId="ADAL" clId="{16E582A8-F18A-BD47-99D8-AC7CF51ADB38}" dt="2023-09-18T16:31:56.919" v="12884" actId="20577"/>
          <ac:spMkLst>
            <pc:docMk/>
            <pc:sldMk cId="727226794" sldId="337"/>
            <ac:spMk id="14" creationId="{F0F86B49-71A0-E6E6-D8EA-B68F7AF3C822}"/>
          </ac:spMkLst>
        </pc:spChg>
        <pc:picChg chg="add del">
          <ac:chgData name="Gladwin LAM Yu Hay" userId="f75e75b5-caeb-4841-acb2-b15bac284300" providerId="ADAL" clId="{16E582A8-F18A-BD47-99D8-AC7CF51ADB38}" dt="2023-09-18T16:05:28.697" v="12116" actId="478"/>
          <ac:picMkLst>
            <pc:docMk/>
            <pc:sldMk cId="727226794" sldId="337"/>
            <ac:picMk id="2" creationId="{2C239EF8-82BF-55CA-610C-69B65BB81E9A}"/>
          </ac:picMkLst>
        </pc:picChg>
        <pc:picChg chg="mod">
          <ac:chgData name="Gladwin LAM Yu Hay" userId="f75e75b5-caeb-4841-acb2-b15bac284300" providerId="ADAL" clId="{16E582A8-F18A-BD47-99D8-AC7CF51ADB38}" dt="2023-09-18T16:07:17.137" v="12146" actId="1076"/>
          <ac:picMkLst>
            <pc:docMk/>
            <pc:sldMk cId="727226794" sldId="337"/>
            <ac:picMk id="3" creationId="{ABF876EA-EFE0-8674-8102-21A71EDF4059}"/>
          </ac:picMkLst>
        </pc:picChg>
        <pc:picChg chg="add del mod">
          <ac:chgData name="Gladwin LAM Yu Hay" userId="f75e75b5-caeb-4841-acb2-b15bac284300" providerId="ADAL" clId="{16E582A8-F18A-BD47-99D8-AC7CF51ADB38}" dt="2023-09-18T16:04:05.828" v="12076"/>
          <ac:picMkLst>
            <pc:docMk/>
            <pc:sldMk cId="727226794" sldId="337"/>
            <ac:picMk id="5" creationId="{50F9CAE5-F5E2-3C21-6797-29D5D7A5572C}"/>
          </ac:picMkLst>
        </pc:picChg>
        <pc:picChg chg="add mod">
          <ac:chgData name="Gladwin LAM Yu Hay" userId="f75e75b5-caeb-4841-acb2-b15bac284300" providerId="ADAL" clId="{16E582A8-F18A-BD47-99D8-AC7CF51ADB38}" dt="2023-09-18T16:06:28.094" v="12131" actId="1076"/>
          <ac:picMkLst>
            <pc:docMk/>
            <pc:sldMk cId="727226794" sldId="337"/>
            <ac:picMk id="8" creationId="{E738BA9A-B226-1EFD-941C-C5A6E69D3F1A}"/>
          </ac:picMkLst>
        </pc:picChg>
      </pc:sldChg>
      <pc:sldChg chg="addSp delSp modSp add del mod">
        <pc:chgData name="Gladwin LAM Yu Hay" userId="f75e75b5-caeb-4841-acb2-b15bac284300" providerId="ADAL" clId="{16E582A8-F18A-BD47-99D8-AC7CF51ADB38}" dt="2023-09-18T16:01:02.238" v="12009" actId="2696"/>
        <pc:sldMkLst>
          <pc:docMk/>
          <pc:sldMk cId="3993174905" sldId="337"/>
        </pc:sldMkLst>
        <pc:spChg chg="del">
          <ac:chgData name="Gladwin LAM Yu Hay" userId="f75e75b5-caeb-4841-acb2-b15bac284300" providerId="ADAL" clId="{16E582A8-F18A-BD47-99D8-AC7CF51ADB38}" dt="2023-09-18T15:56:22.978" v="11763" actId="478"/>
          <ac:spMkLst>
            <pc:docMk/>
            <pc:sldMk cId="3993174905" sldId="337"/>
            <ac:spMk id="5" creationId="{D58D4B96-B7C7-5060-2EFC-7F8A9939249C}"/>
          </ac:spMkLst>
        </pc:spChg>
        <pc:spChg chg="mod">
          <ac:chgData name="Gladwin LAM Yu Hay" userId="f75e75b5-caeb-4841-acb2-b15bac284300" providerId="ADAL" clId="{16E582A8-F18A-BD47-99D8-AC7CF51ADB38}" dt="2023-09-18T15:56:48.152" v="11778" actId="403"/>
          <ac:spMkLst>
            <pc:docMk/>
            <pc:sldMk cId="3993174905" sldId="337"/>
            <ac:spMk id="6" creationId="{E0EFBE8D-856B-DF8C-60C6-F9AA1BBBFEDC}"/>
          </ac:spMkLst>
        </pc:spChg>
        <pc:spChg chg="mod">
          <ac:chgData name="Gladwin LAM Yu Hay" userId="f75e75b5-caeb-4841-acb2-b15bac284300" providerId="ADAL" clId="{16E582A8-F18A-BD47-99D8-AC7CF51ADB38}" dt="2023-09-18T15:56:48.152" v="11778" actId="403"/>
          <ac:spMkLst>
            <pc:docMk/>
            <pc:sldMk cId="3993174905" sldId="337"/>
            <ac:spMk id="7" creationId="{810F38E6-619B-5391-9AC3-4298A6BA4E18}"/>
          </ac:spMkLst>
        </pc:spChg>
        <pc:spChg chg="mod">
          <ac:chgData name="Gladwin LAM Yu Hay" userId="f75e75b5-caeb-4841-acb2-b15bac284300" providerId="ADAL" clId="{16E582A8-F18A-BD47-99D8-AC7CF51ADB38}" dt="2023-09-18T15:56:20.274" v="11762" actId="20577"/>
          <ac:spMkLst>
            <pc:docMk/>
            <pc:sldMk cId="3993174905" sldId="337"/>
            <ac:spMk id="14" creationId="{F0F86B49-71A0-E6E6-D8EA-B68F7AF3C822}"/>
          </ac:spMkLst>
        </pc:spChg>
        <pc:grpChg chg="add mod">
          <ac:chgData name="Gladwin LAM Yu Hay" userId="f75e75b5-caeb-4841-acb2-b15bac284300" providerId="ADAL" clId="{16E582A8-F18A-BD47-99D8-AC7CF51ADB38}" dt="2023-09-18T16:00:53.314" v="12007" actId="1076"/>
          <ac:grpSpMkLst>
            <pc:docMk/>
            <pc:sldMk cId="3993174905" sldId="337"/>
            <ac:grpSpMk id="4" creationId="{39C5543D-A510-6B28-911B-209CA14D8575}"/>
          </ac:grpSpMkLst>
        </pc:grpChg>
        <pc:picChg chg="add mod">
          <ac:chgData name="Gladwin LAM Yu Hay" userId="f75e75b5-caeb-4841-acb2-b15bac284300" providerId="ADAL" clId="{16E582A8-F18A-BD47-99D8-AC7CF51ADB38}" dt="2023-09-18T16:00:36.598" v="12002" actId="1076"/>
          <ac:picMkLst>
            <pc:docMk/>
            <pc:sldMk cId="3993174905" sldId="337"/>
            <ac:picMk id="2" creationId="{2C239EF8-82BF-55CA-610C-69B65BB81E9A}"/>
          </ac:picMkLst>
        </pc:picChg>
        <pc:picChg chg="add mod">
          <ac:chgData name="Gladwin LAM Yu Hay" userId="f75e75b5-caeb-4841-acb2-b15bac284300" providerId="ADAL" clId="{16E582A8-F18A-BD47-99D8-AC7CF51ADB38}" dt="2023-09-18T16:00:50.013" v="12006" actId="1076"/>
          <ac:picMkLst>
            <pc:docMk/>
            <pc:sldMk cId="3993174905" sldId="337"/>
            <ac:picMk id="3" creationId="{ABF876EA-EFE0-8674-8102-21A71EDF4059}"/>
          </ac:picMkLst>
        </pc:picChg>
      </pc:sldChg>
      <pc:sldChg chg="delSp modSp new mod">
        <pc:chgData name="Gladwin LAM Yu Hay" userId="f75e75b5-caeb-4841-acb2-b15bac284300" providerId="ADAL" clId="{16E582A8-F18A-BD47-99D8-AC7CF51ADB38}" dt="2023-09-18T16:05:21.943" v="12115" actId="1076"/>
        <pc:sldMkLst>
          <pc:docMk/>
          <pc:sldMk cId="896166945" sldId="338"/>
        </pc:sldMkLst>
        <pc:spChg chg="del">
          <ac:chgData name="Gladwin LAM Yu Hay" userId="f75e75b5-caeb-4841-acb2-b15bac284300" providerId="ADAL" clId="{16E582A8-F18A-BD47-99D8-AC7CF51ADB38}" dt="2023-09-18T16:05:09.747" v="12104" actId="478"/>
          <ac:spMkLst>
            <pc:docMk/>
            <pc:sldMk cId="896166945" sldId="338"/>
            <ac:spMk id="2" creationId="{EE1D4B9C-A2E8-DD98-B8AB-0165C43B1FC5}"/>
          </ac:spMkLst>
        </pc:spChg>
        <pc:spChg chg="mod">
          <ac:chgData name="Gladwin LAM Yu Hay" userId="f75e75b5-caeb-4841-acb2-b15bac284300" providerId="ADAL" clId="{16E582A8-F18A-BD47-99D8-AC7CF51ADB38}" dt="2023-09-18T16:05:21.943" v="12115" actId="1076"/>
          <ac:spMkLst>
            <pc:docMk/>
            <pc:sldMk cId="896166945" sldId="338"/>
            <ac:spMk id="3" creationId="{0BC28005-F36B-2FCF-950C-102EF592E2F3}"/>
          </ac:spMkLst>
        </pc:spChg>
      </pc:sldChg>
      <pc:sldChg chg="new del">
        <pc:chgData name="Gladwin LAM Yu Hay" userId="f75e75b5-caeb-4841-acb2-b15bac284300" providerId="ADAL" clId="{16E582A8-F18A-BD47-99D8-AC7CF51ADB38}" dt="2023-09-18T16:01:22.171" v="12013" actId="2696"/>
        <pc:sldMkLst>
          <pc:docMk/>
          <pc:sldMk cId="4032275409" sldId="338"/>
        </pc:sldMkLst>
      </pc:sldChg>
      <pc:sldChg chg="add">
        <pc:chgData name="Gladwin LAM Yu Hay" userId="f75e75b5-caeb-4841-acb2-b15bac284300" providerId="ADAL" clId="{16E582A8-F18A-BD47-99D8-AC7CF51ADB38}" dt="2023-09-18T16:05:02.316" v="12087"/>
        <pc:sldMkLst>
          <pc:docMk/>
          <pc:sldMk cId="2242649227" sldId="339"/>
        </pc:sldMkLst>
      </pc:sldChg>
      <pc:sldChg chg="delSp add del mod">
        <pc:chgData name="Gladwin LAM Yu Hay" userId="f75e75b5-caeb-4841-acb2-b15bac284300" providerId="ADAL" clId="{16E582A8-F18A-BD47-99D8-AC7CF51ADB38}" dt="2023-09-18T16:02:16.720" v="12071" actId="2696"/>
        <pc:sldMkLst>
          <pc:docMk/>
          <pc:sldMk cId="3334204396" sldId="339"/>
        </pc:sldMkLst>
        <pc:grpChg chg="del">
          <ac:chgData name="Gladwin LAM Yu Hay" userId="f75e75b5-caeb-4841-acb2-b15bac284300" providerId="ADAL" clId="{16E582A8-F18A-BD47-99D8-AC7CF51ADB38}" dt="2023-09-18T16:01:26.414" v="12016" actId="478"/>
          <ac:grpSpMkLst>
            <pc:docMk/>
            <pc:sldMk cId="3334204396" sldId="339"/>
            <ac:grpSpMk id="4" creationId="{39C5543D-A510-6B28-911B-209CA14D8575}"/>
          </ac:grpSpMkLst>
        </pc:grpChg>
        <pc:picChg chg="del">
          <ac:chgData name="Gladwin LAM Yu Hay" userId="f75e75b5-caeb-4841-acb2-b15bac284300" providerId="ADAL" clId="{16E582A8-F18A-BD47-99D8-AC7CF51ADB38}" dt="2023-09-18T16:01:25.181" v="12014" actId="478"/>
          <ac:picMkLst>
            <pc:docMk/>
            <pc:sldMk cId="3334204396" sldId="339"/>
            <ac:picMk id="2" creationId="{2C239EF8-82BF-55CA-610C-69B65BB81E9A}"/>
          </ac:picMkLst>
        </pc:picChg>
        <pc:picChg chg="del">
          <ac:chgData name="Gladwin LAM Yu Hay" userId="f75e75b5-caeb-4841-acb2-b15bac284300" providerId="ADAL" clId="{16E582A8-F18A-BD47-99D8-AC7CF51ADB38}" dt="2023-09-18T16:01:25.568" v="12015" actId="478"/>
          <ac:picMkLst>
            <pc:docMk/>
            <pc:sldMk cId="3334204396" sldId="339"/>
            <ac:picMk id="3" creationId="{ABF876EA-EFE0-8674-8102-21A71EDF4059}"/>
          </ac:picMkLst>
        </pc:picChg>
      </pc:sldChg>
      <pc:sldChg chg="delSp add setBg delDesignElem">
        <pc:chgData name="Gladwin LAM Yu Hay" userId="f75e75b5-caeb-4841-acb2-b15bac284300" providerId="ADAL" clId="{16E582A8-F18A-BD47-99D8-AC7CF51ADB38}" dt="2023-09-18T16:05:02.316" v="12087"/>
        <pc:sldMkLst>
          <pc:docMk/>
          <pc:sldMk cId="2056137076" sldId="340"/>
        </pc:sldMkLst>
        <pc:spChg chg="del">
          <ac:chgData name="Gladwin LAM Yu Hay" userId="f75e75b5-caeb-4841-acb2-b15bac284300" providerId="ADAL" clId="{16E582A8-F18A-BD47-99D8-AC7CF51ADB38}" dt="2023-09-18T16:05:02.316" v="12087"/>
          <ac:spMkLst>
            <pc:docMk/>
            <pc:sldMk cId="2056137076" sldId="340"/>
            <ac:spMk id="10" creationId="{F3060C83-F051-4F0E-ABAD-AA0DFC48B218}"/>
          </ac:spMkLst>
        </pc:spChg>
        <pc:spChg chg="del">
          <ac:chgData name="Gladwin LAM Yu Hay" userId="f75e75b5-caeb-4841-acb2-b15bac284300" providerId="ADAL" clId="{16E582A8-F18A-BD47-99D8-AC7CF51ADB38}" dt="2023-09-18T16:05:02.316" v="12087"/>
          <ac:spMkLst>
            <pc:docMk/>
            <pc:sldMk cId="2056137076" sldId="340"/>
            <ac:spMk id="12" creationId="{83C98ABE-055B-441F-B07E-44F97F083C39}"/>
          </ac:spMkLst>
        </pc:spChg>
        <pc:spChg chg="del">
          <ac:chgData name="Gladwin LAM Yu Hay" userId="f75e75b5-caeb-4841-acb2-b15bac284300" providerId="ADAL" clId="{16E582A8-F18A-BD47-99D8-AC7CF51ADB38}" dt="2023-09-18T16:05:02.316" v="12087"/>
          <ac:spMkLst>
            <pc:docMk/>
            <pc:sldMk cId="2056137076" sldId="340"/>
            <ac:spMk id="14" creationId="{29FDB030-9B49-4CED-8CCD-4D99382388AC}"/>
          </ac:spMkLst>
        </pc:spChg>
        <pc:spChg chg="del">
          <ac:chgData name="Gladwin LAM Yu Hay" userId="f75e75b5-caeb-4841-acb2-b15bac284300" providerId="ADAL" clId="{16E582A8-F18A-BD47-99D8-AC7CF51ADB38}" dt="2023-09-18T16:05:02.316" v="12087"/>
          <ac:spMkLst>
            <pc:docMk/>
            <pc:sldMk cId="2056137076" sldId="340"/>
            <ac:spMk id="16" creationId="{3783CA14-24A1-485C-8B30-D6A5D87987AD}"/>
          </ac:spMkLst>
        </pc:spChg>
        <pc:spChg chg="del">
          <ac:chgData name="Gladwin LAM Yu Hay" userId="f75e75b5-caeb-4841-acb2-b15bac284300" providerId="ADAL" clId="{16E582A8-F18A-BD47-99D8-AC7CF51ADB38}" dt="2023-09-18T16:05:02.316" v="12087"/>
          <ac:spMkLst>
            <pc:docMk/>
            <pc:sldMk cId="2056137076" sldId="340"/>
            <ac:spMk id="18" creationId="{9A97C86A-04D6-40F7-AE84-31AB43E6A846}"/>
          </ac:spMkLst>
        </pc:spChg>
        <pc:spChg chg="del">
          <ac:chgData name="Gladwin LAM Yu Hay" userId="f75e75b5-caeb-4841-acb2-b15bac284300" providerId="ADAL" clId="{16E582A8-F18A-BD47-99D8-AC7CF51ADB38}" dt="2023-09-18T16:05:02.316" v="12087"/>
          <ac:spMkLst>
            <pc:docMk/>
            <pc:sldMk cId="2056137076" sldId="340"/>
            <ac:spMk id="20" creationId="{FF9F2414-84E8-453E-B1F3-389FDE8192D9}"/>
          </ac:spMkLst>
        </pc:spChg>
        <pc:spChg chg="del">
          <ac:chgData name="Gladwin LAM Yu Hay" userId="f75e75b5-caeb-4841-acb2-b15bac284300" providerId="ADAL" clId="{16E582A8-F18A-BD47-99D8-AC7CF51ADB38}" dt="2023-09-18T16:05:02.316" v="12087"/>
          <ac:spMkLst>
            <pc:docMk/>
            <pc:sldMk cId="2056137076" sldId="340"/>
            <ac:spMk id="22" creationId="{3ECA69A1-7536-43AC-85EF-C7106179F5ED}"/>
          </ac:spMkLst>
        </pc:spChg>
      </pc:sldChg>
      <pc:sldChg chg="delSp add setBg delDesignElem">
        <pc:chgData name="Gladwin LAM Yu Hay" userId="f75e75b5-caeb-4841-acb2-b15bac284300" providerId="ADAL" clId="{16E582A8-F18A-BD47-99D8-AC7CF51ADB38}" dt="2023-09-18T16:05:02.316" v="12087"/>
        <pc:sldMkLst>
          <pc:docMk/>
          <pc:sldMk cId="2837454905" sldId="341"/>
        </pc:sldMkLst>
        <pc:spChg chg="del">
          <ac:chgData name="Gladwin LAM Yu Hay" userId="f75e75b5-caeb-4841-acb2-b15bac284300" providerId="ADAL" clId="{16E582A8-F18A-BD47-99D8-AC7CF51ADB38}" dt="2023-09-18T16:05:02.316" v="12087"/>
          <ac:spMkLst>
            <pc:docMk/>
            <pc:sldMk cId="2837454905" sldId="341"/>
            <ac:spMk id="9" creationId="{F3060C83-F051-4F0E-ABAD-AA0DFC48B218}"/>
          </ac:spMkLst>
        </pc:spChg>
        <pc:spChg chg="del">
          <ac:chgData name="Gladwin LAM Yu Hay" userId="f75e75b5-caeb-4841-acb2-b15bac284300" providerId="ADAL" clId="{16E582A8-F18A-BD47-99D8-AC7CF51ADB38}" dt="2023-09-18T16:05:02.316" v="12087"/>
          <ac:spMkLst>
            <pc:docMk/>
            <pc:sldMk cId="2837454905" sldId="341"/>
            <ac:spMk id="11" creationId="{83C98ABE-055B-441F-B07E-44F97F083C39}"/>
          </ac:spMkLst>
        </pc:spChg>
        <pc:spChg chg="del">
          <ac:chgData name="Gladwin LAM Yu Hay" userId="f75e75b5-caeb-4841-acb2-b15bac284300" providerId="ADAL" clId="{16E582A8-F18A-BD47-99D8-AC7CF51ADB38}" dt="2023-09-18T16:05:02.316" v="12087"/>
          <ac:spMkLst>
            <pc:docMk/>
            <pc:sldMk cId="2837454905" sldId="341"/>
            <ac:spMk id="13" creationId="{29FDB030-9B49-4CED-8CCD-4D99382388AC}"/>
          </ac:spMkLst>
        </pc:spChg>
        <pc:spChg chg="del">
          <ac:chgData name="Gladwin LAM Yu Hay" userId="f75e75b5-caeb-4841-acb2-b15bac284300" providerId="ADAL" clId="{16E582A8-F18A-BD47-99D8-AC7CF51ADB38}" dt="2023-09-18T16:05:02.316" v="12087"/>
          <ac:spMkLst>
            <pc:docMk/>
            <pc:sldMk cId="2837454905" sldId="341"/>
            <ac:spMk id="15" creationId="{3783CA14-24A1-485C-8B30-D6A5D87987AD}"/>
          </ac:spMkLst>
        </pc:spChg>
        <pc:spChg chg="del">
          <ac:chgData name="Gladwin LAM Yu Hay" userId="f75e75b5-caeb-4841-acb2-b15bac284300" providerId="ADAL" clId="{16E582A8-F18A-BD47-99D8-AC7CF51ADB38}" dt="2023-09-18T16:05:02.316" v="12087"/>
          <ac:spMkLst>
            <pc:docMk/>
            <pc:sldMk cId="2837454905" sldId="341"/>
            <ac:spMk id="17" creationId="{9A97C86A-04D6-40F7-AE84-31AB43E6A846}"/>
          </ac:spMkLst>
        </pc:spChg>
        <pc:spChg chg="del">
          <ac:chgData name="Gladwin LAM Yu Hay" userId="f75e75b5-caeb-4841-acb2-b15bac284300" providerId="ADAL" clId="{16E582A8-F18A-BD47-99D8-AC7CF51ADB38}" dt="2023-09-18T16:05:02.316" v="12087"/>
          <ac:spMkLst>
            <pc:docMk/>
            <pc:sldMk cId="2837454905" sldId="341"/>
            <ac:spMk id="19" creationId="{FF9F2414-84E8-453E-B1F3-389FDE8192D9}"/>
          </ac:spMkLst>
        </pc:spChg>
        <pc:spChg chg="del">
          <ac:chgData name="Gladwin LAM Yu Hay" userId="f75e75b5-caeb-4841-acb2-b15bac284300" providerId="ADAL" clId="{16E582A8-F18A-BD47-99D8-AC7CF51ADB38}" dt="2023-09-18T16:05:02.316" v="12087"/>
          <ac:spMkLst>
            <pc:docMk/>
            <pc:sldMk cId="2837454905" sldId="341"/>
            <ac:spMk id="21" creationId="{3ECA69A1-7536-43AC-85EF-C7106179F5ED}"/>
          </ac:spMkLst>
        </pc:spChg>
      </pc:sldChg>
      <pc:sldChg chg="delSp add setBg delDesignElem">
        <pc:chgData name="Gladwin LAM Yu Hay" userId="f75e75b5-caeb-4841-acb2-b15bac284300" providerId="ADAL" clId="{16E582A8-F18A-BD47-99D8-AC7CF51ADB38}" dt="2023-09-18T16:05:02.316" v="12087"/>
        <pc:sldMkLst>
          <pc:docMk/>
          <pc:sldMk cId="1033822271" sldId="342"/>
        </pc:sldMkLst>
        <pc:spChg chg="del">
          <ac:chgData name="Gladwin LAM Yu Hay" userId="f75e75b5-caeb-4841-acb2-b15bac284300" providerId="ADAL" clId="{16E582A8-F18A-BD47-99D8-AC7CF51ADB38}" dt="2023-09-18T16:05:02.316" v="12087"/>
          <ac:spMkLst>
            <pc:docMk/>
            <pc:sldMk cId="1033822271" sldId="342"/>
            <ac:spMk id="26" creationId="{F3060C83-F051-4F0E-ABAD-AA0DFC48B218}"/>
          </ac:spMkLst>
        </pc:spChg>
        <pc:spChg chg="del">
          <ac:chgData name="Gladwin LAM Yu Hay" userId="f75e75b5-caeb-4841-acb2-b15bac284300" providerId="ADAL" clId="{16E582A8-F18A-BD47-99D8-AC7CF51ADB38}" dt="2023-09-18T16:05:02.316" v="12087"/>
          <ac:spMkLst>
            <pc:docMk/>
            <pc:sldMk cId="1033822271" sldId="342"/>
            <ac:spMk id="28" creationId="{83C98ABE-055B-441F-B07E-44F97F083C39}"/>
          </ac:spMkLst>
        </pc:spChg>
        <pc:spChg chg="del">
          <ac:chgData name="Gladwin LAM Yu Hay" userId="f75e75b5-caeb-4841-acb2-b15bac284300" providerId="ADAL" clId="{16E582A8-F18A-BD47-99D8-AC7CF51ADB38}" dt="2023-09-18T16:05:02.316" v="12087"/>
          <ac:spMkLst>
            <pc:docMk/>
            <pc:sldMk cId="1033822271" sldId="342"/>
            <ac:spMk id="30" creationId="{29FDB030-9B49-4CED-8CCD-4D99382388AC}"/>
          </ac:spMkLst>
        </pc:spChg>
        <pc:spChg chg="del">
          <ac:chgData name="Gladwin LAM Yu Hay" userId="f75e75b5-caeb-4841-acb2-b15bac284300" providerId="ADAL" clId="{16E582A8-F18A-BD47-99D8-AC7CF51ADB38}" dt="2023-09-18T16:05:02.316" v="12087"/>
          <ac:spMkLst>
            <pc:docMk/>
            <pc:sldMk cId="1033822271" sldId="342"/>
            <ac:spMk id="32" creationId="{3783CA14-24A1-485C-8B30-D6A5D87987AD}"/>
          </ac:spMkLst>
        </pc:spChg>
        <pc:spChg chg="del">
          <ac:chgData name="Gladwin LAM Yu Hay" userId="f75e75b5-caeb-4841-acb2-b15bac284300" providerId="ADAL" clId="{16E582A8-F18A-BD47-99D8-AC7CF51ADB38}" dt="2023-09-18T16:05:02.316" v="12087"/>
          <ac:spMkLst>
            <pc:docMk/>
            <pc:sldMk cId="1033822271" sldId="342"/>
            <ac:spMk id="34" creationId="{9A97C86A-04D6-40F7-AE84-31AB43E6A846}"/>
          </ac:spMkLst>
        </pc:spChg>
        <pc:spChg chg="del">
          <ac:chgData name="Gladwin LAM Yu Hay" userId="f75e75b5-caeb-4841-acb2-b15bac284300" providerId="ADAL" clId="{16E582A8-F18A-BD47-99D8-AC7CF51ADB38}" dt="2023-09-18T16:05:02.316" v="12087"/>
          <ac:spMkLst>
            <pc:docMk/>
            <pc:sldMk cId="1033822271" sldId="342"/>
            <ac:spMk id="36" creationId="{FF9F2414-84E8-453E-B1F3-389FDE8192D9}"/>
          </ac:spMkLst>
        </pc:spChg>
        <pc:spChg chg="del">
          <ac:chgData name="Gladwin LAM Yu Hay" userId="f75e75b5-caeb-4841-acb2-b15bac284300" providerId="ADAL" clId="{16E582A8-F18A-BD47-99D8-AC7CF51ADB38}" dt="2023-09-18T16:05:02.316" v="12087"/>
          <ac:spMkLst>
            <pc:docMk/>
            <pc:sldMk cId="1033822271" sldId="342"/>
            <ac:spMk id="38" creationId="{3ECA69A1-7536-43AC-85EF-C7106179F5ED}"/>
          </ac:spMkLst>
        </pc:spChg>
      </pc:sldChg>
      <pc:sldChg chg="add">
        <pc:chgData name="Gladwin LAM Yu Hay" userId="f75e75b5-caeb-4841-acb2-b15bac284300" providerId="ADAL" clId="{16E582A8-F18A-BD47-99D8-AC7CF51ADB38}" dt="2023-09-18T16:05:02.316" v="12087"/>
        <pc:sldMkLst>
          <pc:docMk/>
          <pc:sldMk cId="1365485851" sldId="343"/>
        </pc:sldMkLst>
      </pc:sldChg>
      <pc:sldChg chg="add">
        <pc:chgData name="Gladwin LAM Yu Hay" userId="f75e75b5-caeb-4841-acb2-b15bac284300" providerId="ADAL" clId="{16E582A8-F18A-BD47-99D8-AC7CF51ADB38}" dt="2023-09-18T16:05:02.316" v="12087"/>
        <pc:sldMkLst>
          <pc:docMk/>
          <pc:sldMk cId="4063024581" sldId="344"/>
        </pc:sldMkLst>
      </pc:sldChg>
      <pc:sldChg chg="add">
        <pc:chgData name="Gladwin LAM Yu Hay" userId="f75e75b5-caeb-4841-acb2-b15bac284300" providerId="ADAL" clId="{16E582A8-F18A-BD47-99D8-AC7CF51ADB38}" dt="2023-09-18T16:05:02.316" v="12087"/>
        <pc:sldMkLst>
          <pc:docMk/>
          <pc:sldMk cId="3488383527" sldId="345"/>
        </pc:sldMkLst>
      </pc:sldChg>
      <pc:sldChg chg="add">
        <pc:chgData name="Gladwin LAM Yu Hay" userId="f75e75b5-caeb-4841-acb2-b15bac284300" providerId="ADAL" clId="{16E582A8-F18A-BD47-99D8-AC7CF51ADB38}" dt="2023-09-18T16:05:02.316" v="12087"/>
        <pc:sldMkLst>
          <pc:docMk/>
          <pc:sldMk cId="375101467" sldId="346"/>
        </pc:sldMkLst>
      </pc:sldChg>
      <pc:sldChg chg="add">
        <pc:chgData name="Gladwin LAM Yu Hay" userId="f75e75b5-caeb-4841-acb2-b15bac284300" providerId="ADAL" clId="{16E582A8-F18A-BD47-99D8-AC7CF51ADB38}" dt="2023-09-18T16:05:02.316" v="12087"/>
        <pc:sldMkLst>
          <pc:docMk/>
          <pc:sldMk cId="948719639" sldId="347"/>
        </pc:sldMkLst>
      </pc:sldChg>
      <pc:sldChg chg="add">
        <pc:chgData name="Gladwin LAM Yu Hay" userId="f75e75b5-caeb-4841-acb2-b15bac284300" providerId="ADAL" clId="{16E582A8-F18A-BD47-99D8-AC7CF51ADB38}" dt="2023-09-18T16:05:02.316" v="12087"/>
        <pc:sldMkLst>
          <pc:docMk/>
          <pc:sldMk cId="3673040318" sldId="348"/>
        </pc:sldMkLst>
      </pc:sldChg>
      <pc:sldChg chg="delSp add setBg delDesignElem">
        <pc:chgData name="Gladwin LAM Yu Hay" userId="f75e75b5-caeb-4841-acb2-b15bac284300" providerId="ADAL" clId="{16E582A8-F18A-BD47-99D8-AC7CF51ADB38}" dt="2023-09-18T16:05:02.316" v="12087"/>
        <pc:sldMkLst>
          <pc:docMk/>
          <pc:sldMk cId="3940043376" sldId="349"/>
        </pc:sldMkLst>
        <pc:spChg chg="del">
          <ac:chgData name="Gladwin LAM Yu Hay" userId="f75e75b5-caeb-4841-acb2-b15bac284300" providerId="ADAL" clId="{16E582A8-F18A-BD47-99D8-AC7CF51ADB38}" dt="2023-09-18T16:05:02.316" v="12087"/>
          <ac:spMkLst>
            <pc:docMk/>
            <pc:sldMk cId="3940043376" sldId="349"/>
            <ac:spMk id="12" creationId="{F3060C83-F051-4F0E-ABAD-AA0DFC48B218}"/>
          </ac:spMkLst>
        </pc:spChg>
        <pc:spChg chg="del">
          <ac:chgData name="Gladwin LAM Yu Hay" userId="f75e75b5-caeb-4841-acb2-b15bac284300" providerId="ADAL" clId="{16E582A8-F18A-BD47-99D8-AC7CF51ADB38}" dt="2023-09-18T16:05:02.316" v="12087"/>
          <ac:spMkLst>
            <pc:docMk/>
            <pc:sldMk cId="3940043376" sldId="349"/>
            <ac:spMk id="14" creationId="{83C98ABE-055B-441F-B07E-44F97F083C39}"/>
          </ac:spMkLst>
        </pc:spChg>
        <pc:spChg chg="del">
          <ac:chgData name="Gladwin LAM Yu Hay" userId="f75e75b5-caeb-4841-acb2-b15bac284300" providerId="ADAL" clId="{16E582A8-F18A-BD47-99D8-AC7CF51ADB38}" dt="2023-09-18T16:05:02.316" v="12087"/>
          <ac:spMkLst>
            <pc:docMk/>
            <pc:sldMk cId="3940043376" sldId="349"/>
            <ac:spMk id="16" creationId="{29FDB030-9B49-4CED-8CCD-4D99382388AC}"/>
          </ac:spMkLst>
        </pc:spChg>
        <pc:spChg chg="del">
          <ac:chgData name="Gladwin LAM Yu Hay" userId="f75e75b5-caeb-4841-acb2-b15bac284300" providerId="ADAL" clId="{16E582A8-F18A-BD47-99D8-AC7CF51ADB38}" dt="2023-09-18T16:05:02.316" v="12087"/>
          <ac:spMkLst>
            <pc:docMk/>
            <pc:sldMk cId="3940043376" sldId="349"/>
            <ac:spMk id="18" creationId="{3783CA14-24A1-485C-8B30-D6A5D87987AD}"/>
          </ac:spMkLst>
        </pc:spChg>
        <pc:spChg chg="del">
          <ac:chgData name="Gladwin LAM Yu Hay" userId="f75e75b5-caeb-4841-acb2-b15bac284300" providerId="ADAL" clId="{16E582A8-F18A-BD47-99D8-AC7CF51ADB38}" dt="2023-09-18T16:05:02.316" v="12087"/>
          <ac:spMkLst>
            <pc:docMk/>
            <pc:sldMk cId="3940043376" sldId="349"/>
            <ac:spMk id="20" creationId="{9A97C86A-04D6-40F7-AE84-31AB43E6A846}"/>
          </ac:spMkLst>
        </pc:spChg>
        <pc:spChg chg="del">
          <ac:chgData name="Gladwin LAM Yu Hay" userId="f75e75b5-caeb-4841-acb2-b15bac284300" providerId="ADAL" clId="{16E582A8-F18A-BD47-99D8-AC7CF51ADB38}" dt="2023-09-18T16:05:02.316" v="12087"/>
          <ac:spMkLst>
            <pc:docMk/>
            <pc:sldMk cId="3940043376" sldId="349"/>
            <ac:spMk id="22" creationId="{FF9F2414-84E8-453E-B1F3-389FDE8192D9}"/>
          </ac:spMkLst>
        </pc:spChg>
        <pc:spChg chg="del">
          <ac:chgData name="Gladwin LAM Yu Hay" userId="f75e75b5-caeb-4841-acb2-b15bac284300" providerId="ADAL" clId="{16E582A8-F18A-BD47-99D8-AC7CF51ADB38}" dt="2023-09-18T16:05:02.316" v="12087"/>
          <ac:spMkLst>
            <pc:docMk/>
            <pc:sldMk cId="3940043376" sldId="349"/>
            <ac:spMk id="24" creationId="{3ECA69A1-7536-43AC-85EF-C7106179F5ED}"/>
          </ac:spMkLst>
        </pc:spChg>
      </pc:sldChg>
      <pc:sldChg chg="add">
        <pc:chgData name="Gladwin LAM Yu Hay" userId="f75e75b5-caeb-4841-acb2-b15bac284300" providerId="ADAL" clId="{16E582A8-F18A-BD47-99D8-AC7CF51ADB38}" dt="2023-09-18T16:05:02.316" v="12087"/>
        <pc:sldMkLst>
          <pc:docMk/>
          <pc:sldMk cId="3761881141" sldId="350"/>
        </pc:sldMkLst>
      </pc:sldChg>
      <pc:sldChg chg="add">
        <pc:chgData name="Gladwin LAM Yu Hay" userId="f75e75b5-caeb-4841-acb2-b15bac284300" providerId="ADAL" clId="{16E582A8-F18A-BD47-99D8-AC7CF51ADB38}" dt="2023-09-18T16:05:02.316" v="12087"/>
        <pc:sldMkLst>
          <pc:docMk/>
          <pc:sldMk cId="1658130482" sldId="351"/>
        </pc:sldMkLst>
      </pc:sldChg>
      <pc:sldChg chg="delSp add setBg delDesignElem">
        <pc:chgData name="Gladwin LAM Yu Hay" userId="f75e75b5-caeb-4841-acb2-b15bac284300" providerId="ADAL" clId="{16E582A8-F18A-BD47-99D8-AC7CF51ADB38}" dt="2023-09-18T16:05:02.316" v="12087"/>
        <pc:sldMkLst>
          <pc:docMk/>
          <pc:sldMk cId="642180730" sldId="352"/>
        </pc:sldMkLst>
        <pc:spChg chg="del">
          <ac:chgData name="Gladwin LAM Yu Hay" userId="f75e75b5-caeb-4841-acb2-b15bac284300" providerId="ADAL" clId="{16E582A8-F18A-BD47-99D8-AC7CF51ADB38}" dt="2023-09-18T16:05:02.316" v="12087"/>
          <ac:spMkLst>
            <pc:docMk/>
            <pc:sldMk cId="642180730" sldId="352"/>
            <ac:spMk id="9" creationId="{F3060C83-F051-4F0E-ABAD-AA0DFC48B218}"/>
          </ac:spMkLst>
        </pc:spChg>
        <pc:spChg chg="del">
          <ac:chgData name="Gladwin LAM Yu Hay" userId="f75e75b5-caeb-4841-acb2-b15bac284300" providerId="ADAL" clId="{16E582A8-F18A-BD47-99D8-AC7CF51ADB38}" dt="2023-09-18T16:05:02.316" v="12087"/>
          <ac:spMkLst>
            <pc:docMk/>
            <pc:sldMk cId="642180730" sldId="352"/>
            <ac:spMk id="11" creationId="{83C98ABE-055B-441F-B07E-44F97F083C39}"/>
          </ac:spMkLst>
        </pc:spChg>
        <pc:spChg chg="del">
          <ac:chgData name="Gladwin LAM Yu Hay" userId="f75e75b5-caeb-4841-acb2-b15bac284300" providerId="ADAL" clId="{16E582A8-F18A-BD47-99D8-AC7CF51ADB38}" dt="2023-09-18T16:05:02.316" v="12087"/>
          <ac:spMkLst>
            <pc:docMk/>
            <pc:sldMk cId="642180730" sldId="352"/>
            <ac:spMk id="13" creationId="{29FDB030-9B49-4CED-8CCD-4D99382388AC}"/>
          </ac:spMkLst>
        </pc:spChg>
        <pc:spChg chg="del">
          <ac:chgData name="Gladwin LAM Yu Hay" userId="f75e75b5-caeb-4841-acb2-b15bac284300" providerId="ADAL" clId="{16E582A8-F18A-BD47-99D8-AC7CF51ADB38}" dt="2023-09-18T16:05:02.316" v="12087"/>
          <ac:spMkLst>
            <pc:docMk/>
            <pc:sldMk cId="642180730" sldId="352"/>
            <ac:spMk id="15" creationId="{3783CA14-24A1-485C-8B30-D6A5D87987AD}"/>
          </ac:spMkLst>
        </pc:spChg>
        <pc:spChg chg="del">
          <ac:chgData name="Gladwin LAM Yu Hay" userId="f75e75b5-caeb-4841-acb2-b15bac284300" providerId="ADAL" clId="{16E582A8-F18A-BD47-99D8-AC7CF51ADB38}" dt="2023-09-18T16:05:02.316" v="12087"/>
          <ac:spMkLst>
            <pc:docMk/>
            <pc:sldMk cId="642180730" sldId="352"/>
            <ac:spMk id="17" creationId="{9A97C86A-04D6-40F7-AE84-31AB43E6A846}"/>
          </ac:spMkLst>
        </pc:spChg>
        <pc:spChg chg="del">
          <ac:chgData name="Gladwin LAM Yu Hay" userId="f75e75b5-caeb-4841-acb2-b15bac284300" providerId="ADAL" clId="{16E582A8-F18A-BD47-99D8-AC7CF51ADB38}" dt="2023-09-18T16:05:02.316" v="12087"/>
          <ac:spMkLst>
            <pc:docMk/>
            <pc:sldMk cId="642180730" sldId="352"/>
            <ac:spMk id="19" creationId="{FF9F2414-84E8-453E-B1F3-389FDE8192D9}"/>
          </ac:spMkLst>
        </pc:spChg>
        <pc:spChg chg="del">
          <ac:chgData name="Gladwin LAM Yu Hay" userId="f75e75b5-caeb-4841-acb2-b15bac284300" providerId="ADAL" clId="{16E582A8-F18A-BD47-99D8-AC7CF51ADB38}" dt="2023-09-18T16:05:02.316" v="12087"/>
          <ac:spMkLst>
            <pc:docMk/>
            <pc:sldMk cId="642180730" sldId="352"/>
            <ac:spMk id="21" creationId="{3ECA69A1-7536-43AC-85EF-C7106179F5ED}"/>
          </ac:spMkLst>
        </pc:spChg>
      </pc:sldChg>
      <pc:sldChg chg="delSp add setBg delDesignElem">
        <pc:chgData name="Gladwin LAM Yu Hay" userId="f75e75b5-caeb-4841-acb2-b15bac284300" providerId="ADAL" clId="{16E582A8-F18A-BD47-99D8-AC7CF51ADB38}" dt="2023-09-18T16:05:02.316" v="12087"/>
        <pc:sldMkLst>
          <pc:docMk/>
          <pc:sldMk cId="3290161786" sldId="353"/>
        </pc:sldMkLst>
        <pc:spChg chg="del">
          <ac:chgData name="Gladwin LAM Yu Hay" userId="f75e75b5-caeb-4841-acb2-b15bac284300" providerId="ADAL" clId="{16E582A8-F18A-BD47-99D8-AC7CF51ADB38}" dt="2023-09-18T16:05:02.316" v="12087"/>
          <ac:spMkLst>
            <pc:docMk/>
            <pc:sldMk cId="3290161786" sldId="353"/>
            <ac:spMk id="37" creationId="{E914257E-1E2A-4AC7-89EC-1FB65C9C0A0D}"/>
          </ac:spMkLst>
        </pc:spChg>
        <pc:spChg chg="del">
          <ac:chgData name="Gladwin LAM Yu Hay" userId="f75e75b5-caeb-4841-acb2-b15bac284300" providerId="ADAL" clId="{16E582A8-F18A-BD47-99D8-AC7CF51ADB38}" dt="2023-09-18T16:05:02.316" v="12087"/>
          <ac:spMkLst>
            <pc:docMk/>
            <pc:sldMk cId="3290161786" sldId="353"/>
            <ac:spMk id="38" creationId="{03E1C8F1-97F5-489C-8308-958F09657254}"/>
          </ac:spMkLst>
        </pc:spChg>
        <pc:spChg chg="del">
          <ac:chgData name="Gladwin LAM Yu Hay" userId="f75e75b5-caeb-4841-acb2-b15bac284300" providerId="ADAL" clId="{16E582A8-F18A-BD47-99D8-AC7CF51ADB38}" dt="2023-09-18T16:05:02.316" v="12087"/>
          <ac:spMkLst>
            <pc:docMk/>
            <pc:sldMk cId="3290161786" sldId="353"/>
            <ac:spMk id="39" creationId="{DEB62645-D4DA-4E99-8344-B1536F63D108}"/>
          </ac:spMkLst>
        </pc:spChg>
      </pc:sldChg>
      <pc:sldChg chg="delSp add setBg delDesignElem">
        <pc:chgData name="Gladwin LAM Yu Hay" userId="f75e75b5-caeb-4841-acb2-b15bac284300" providerId="ADAL" clId="{16E582A8-F18A-BD47-99D8-AC7CF51ADB38}" dt="2023-09-18T16:05:02.316" v="12087"/>
        <pc:sldMkLst>
          <pc:docMk/>
          <pc:sldMk cId="1648310477" sldId="354"/>
        </pc:sldMkLst>
        <pc:spChg chg="del">
          <ac:chgData name="Gladwin LAM Yu Hay" userId="f75e75b5-caeb-4841-acb2-b15bac284300" providerId="ADAL" clId="{16E582A8-F18A-BD47-99D8-AC7CF51ADB38}" dt="2023-09-18T16:05:02.316" v="12087"/>
          <ac:spMkLst>
            <pc:docMk/>
            <pc:sldMk cId="1648310477" sldId="354"/>
            <ac:spMk id="54" creationId="{6DBF50F6-DD88-4D9F-B7D3-79B989980940}"/>
          </ac:spMkLst>
        </pc:spChg>
        <pc:spChg chg="del">
          <ac:chgData name="Gladwin LAM Yu Hay" userId="f75e75b5-caeb-4841-acb2-b15bac284300" providerId="ADAL" clId="{16E582A8-F18A-BD47-99D8-AC7CF51ADB38}" dt="2023-09-18T16:05:02.316" v="12087"/>
          <ac:spMkLst>
            <pc:docMk/>
            <pc:sldMk cId="1648310477" sldId="354"/>
            <ac:spMk id="55" creationId="{916BBDC2-6929-469E-B7C4-A03E77BF94B0}"/>
          </ac:spMkLst>
        </pc:spChg>
        <pc:grpChg chg="del">
          <ac:chgData name="Gladwin LAM Yu Hay" userId="f75e75b5-caeb-4841-acb2-b15bac284300" providerId="ADAL" clId="{16E582A8-F18A-BD47-99D8-AC7CF51ADB38}" dt="2023-09-18T16:05:02.316" v="12087"/>
          <ac:grpSpMkLst>
            <pc:docMk/>
            <pc:sldMk cId="1648310477" sldId="354"/>
            <ac:grpSpMk id="56" creationId="{C344E6B5-C9F5-4338-9E33-003B12373104}"/>
          </ac:grpSpMkLst>
        </pc:grpChg>
        <pc:grpChg chg="del">
          <ac:chgData name="Gladwin LAM Yu Hay" userId="f75e75b5-caeb-4841-acb2-b15bac284300" providerId="ADAL" clId="{16E582A8-F18A-BD47-99D8-AC7CF51ADB38}" dt="2023-09-18T16:05:02.316" v="12087"/>
          <ac:grpSpMkLst>
            <pc:docMk/>
            <pc:sldMk cId="1648310477" sldId="354"/>
            <ac:grpSpMk id="57" creationId="{FDFEDBF7-8E2C-46B8-9095-AE1D77E21773}"/>
          </ac:grpSpMkLst>
        </pc:grpChg>
      </pc:sldChg>
      <pc:sldChg chg="add">
        <pc:chgData name="Gladwin LAM Yu Hay" userId="f75e75b5-caeb-4841-acb2-b15bac284300" providerId="ADAL" clId="{16E582A8-F18A-BD47-99D8-AC7CF51ADB38}" dt="2023-09-18T16:05:02.316" v="12087"/>
        <pc:sldMkLst>
          <pc:docMk/>
          <pc:sldMk cId="4060625730" sldId="355"/>
        </pc:sldMkLst>
      </pc:sldChg>
      <pc:sldChg chg="add">
        <pc:chgData name="Gladwin LAM Yu Hay" userId="f75e75b5-caeb-4841-acb2-b15bac284300" providerId="ADAL" clId="{16E582A8-F18A-BD47-99D8-AC7CF51ADB38}" dt="2023-09-18T16:05:02.316" v="12087"/>
        <pc:sldMkLst>
          <pc:docMk/>
          <pc:sldMk cId="3548031613" sldId="356"/>
        </pc:sldMkLst>
      </pc:sldChg>
      <pc:sldChg chg="add">
        <pc:chgData name="Gladwin LAM Yu Hay" userId="f75e75b5-caeb-4841-acb2-b15bac284300" providerId="ADAL" clId="{16E582A8-F18A-BD47-99D8-AC7CF51ADB38}" dt="2023-09-18T16:05:02.316" v="12087"/>
        <pc:sldMkLst>
          <pc:docMk/>
          <pc:sldMk cId="3422041121" sldId="357"/>
        </pc:sldMkLst>
      </pc:sldChg>
      <pc:sldChg chg="delSp add setBg delDesignElem">
        <pc:chgData name="Gladwin LAM Yu Hay" userId="f75e75b5-caeb-4841-acb2-b15bac284300" providerId="ADAL" clId="{16E582A8-F18A-BD47-99D8-AC7CF51ADB38}" dt="2023-09-18T16:05:02.316" v="12087"/>
        <pc:sldMkLst>
          <pc:docMk/>
          <pc:sldMk cId="1079811876" sldId="358"/>
        </pc:sldMkLst>
        <pc:spChg chg="del">
          <ac:chgData name="Gladwin LAM Yu Hay" userId="f75e75b5-caeb-4841-acb2-b15bac284300" providerId="ADAL" clId="{16E582A8-F18A-BD47-99D8-AC7CF51ADB38}" dt="2023-09-18T16:05:02.316" v="12087"/>
          <ac:spMkLst>
            <pc:docMk/>
            <pc:sldMk cId="1079811876" sldId="358"/>
            <ac:spMk id="26" creationId="{959C6B72-F8E6-4281-8F3E-93FC0DC98039}"/>
          </ac:spMkLst>
        </pc:spChg>
        <pc:spChg chg="del">
          <ac:chgData name="Gladwin LAM Yu Hay" userId="f75e75b5-caeb-4841-acb2-b15bac284300" providerId="ADAL" clId="{16E582A8-F18A-BD47-99D8-AC7CF51ADB38}" dt="2023-09-18T16:05:02.316" v="12087"/>
          <ac:spMkLst>
            <pc:docMk/>
            <pc:sldMk cId="1079811876" sldId="358"/>
            <ac:spMk id="28" creationId="{490234EE-E0D8-4805-9227-CCEAC601691F}"/>
          </ac:spMkLst>
        </pc:spChg>
      </pc:sldChg>
      <pc:sldChg chg="add">
        <pc:chgData name="Gladwin LAM Yu Hay" userId="f75e75b5-caeb-4841-acb2-b15bac284300" providerId="ADAL" clId="{16E582A8-F18A-BD47-99D8-AC7CF51ADB38}" dt="2023-09-18T16:05:02.316" v="12087"/>
        <pc:sldMkLst>
          <pc:docMk/>
          <pc:sldMk cId="2871962832" sldId="359"/>
        </pc:sldMkLst>
      </pc:sldChg>
      <pc:sldChg chg="add">
        <pc:chgData name="Gladwin LAM Yu Hay" userId="f75e75b5-caeb-4841-acb2-b15bac284300" providerId="ADAL" clId="{16E582A8-F18A-BD47-99D8-AC7CF51ADB38}" dt="2023-09-18T16:05:02.316" v="12087"/>
        <pc:sldMkLst>
          <pc:docMk/>
          <pc:sldMk cId="1748203368" sldId="360"/>
        </pc:sldMkLst>
      </pc:sldChg>
      <pc:sldChg chg="add">
        <pc:chgData name="Gladwin LAM Yu Hay" userId="f75e75b5-caeb-4841-acb2-b15bac284300" providerId="ADAL" clId="{16E582A8-F18A-BD47-99D8-AC7CF51ADB38}" dt="2023-09-18T16:05:02.316" v="12087"/>
        <pc:sldMkLst>
          <pc:docMk/>
          <pc:sldMk cId="322895621" sldId="361"/>
        </pc:sldMkLst>
      </pc:sldChg>
      <pc:sldChg chg="add">
        <pc:chgData name="Gladwin LAM Yu Hay" userId="f75e75b5-caeb-4841-acb2-b15bac284300" providerId="ADAL" clId="{16E582A8-F18A-BD47-99D8-AC7CF51ADB38}" dt="2023-09-18T16:05:02.316" v="12087"/>
        <pc:sldMkLst>
          <pc:docMk/>
          <pc:sldMk cId="2951328071" sldId="362"/>
        </pc:sldMkLst>
      </pc:sldChg>
      <pc:sldChg chg="add">
        <pc:chgData name="Gladwin LAM Yu Hay" userId="f75e75b5-caeb-4841-acb2-b15bac284300" providerId="ADAL" clId="{16E582A8-F18A-BD47-99D8-AC7CF51ADB38}" dt="2023-09-18T16:05:02.316" v="12087"/>
        <pc:sldMkLst>
          <pc:docMk/>
          <pc:sldMk cId="933471503" sldId="363"/>
        </pc:sldMkLst>
      </pc:sldChg>
      <pc:sldChg chg="add">
        <pc:chgData name="Gladwin LAM Yu Hay" userId="f75e75b5-caeb-4841-acb2-b15bac284300" providerId="ADAL" clId="{16E582A8-F18A-BD47-99D8-AC7CF51ADB38}" dt="2023-09-18T16:05:02.316" v="12087"/>
        <pc:sldMkLst>
          <pc:docMk/>
          <pc:sldMk cId="2033332662" sldId="364"/>
        </pc:sldMkLst>
      </pc:sldChg>
      <pc:sldChg chg="add">
        <pc:chgData name="Gladwin LAM Yu Hay" userId="f75e75b5-caeb-4841-acb2-b15bac284300" providerId="ADAL" clId="{16E582A8-F18A-BD47-99D8-AC7CF51ADB38}" dt="2023-09-18T16:05:02.316" v="12087"/>
        <pc:sldMkLst>
          <pc:docMk/>
          <pc:sldMk cId="1714069883" sldId="365"/>
        </pc:sldMkLst>
      </pc:sldChg>
      <pc:sldChg chg="add">
        <pc:chgData name="Gladwin LAM Yu Hay" userId="f75e75b5-caeb-4841-acb2-b15bac284300" providerId="ADAL" clId="{16E582A8-F18A-BD47-99D8-AC7CF51ADB38}" dt="2023-09-18T16:05:02.316" v="12087"/>
        <pc:sldMkLst>
          <pc:docMk/>
          <pc:sldMk cId="1838408640" sldId="366"/>
        </pc:sldMkLst>
      </pc:sldChg>
      <pc:sldChg chg="add">
        <pc:chgData name="Gladwin LAM Yu Hay" userId="f75e75b5-caeb-4841-acb2-b15bac284300" providerId="ADAL" clId="{16E582A8-F18A-BD47-99D8-AC7CF51ADB38}" dt="2023-09-18T16:05:02.316" v="12087"/>
        <pc:sldMkLst>
          <pc:docMk/>
          <pc:sldMk cId="4160064302" sldId="367"/>
        </pc:sldMkLst>
      </pc:sldChg>
      <pc:sldChg chg="addSp delSp modSp new del mod">
        <pc:chgData name="Gladwin LAM Yu Hay" userId="f75e75b5-caeb-4841-acb2-b15bac284300" providerId="ADAL" clId="{16E582A8-F18A-BD47-99D8-AC7CF51ADB38}" dt="2023-09-18T16:24:53.645" v="12615" actId="2696"/>
        <pc:sldMkLst>
          <pc:docMk/>
          <pc:sldMk cId="1339647834" sldId="368"/>
        </pc:sldMkLst>
        <pc:spChg chg="del">
          <ac:chgData name="Gladwin LAM Yu Hay" userId="f75e75b5-caeb-4841-acb2-b15bac284300" providerId="ADAL" clId="{16E582A8-F18A-BD47-99D8-AC7CF51ADB38}" dt="2023-09-18T16:10:45.228" v="12203" actId="478"/>
          <ac:spMkLst>
            <pc:docMk/>
            <pc:sldMk cId="1339647834" sldId="368"/>
            <ac:spMk id="2" creationId="{5F04C3C9-B27E-8A10-18F1-DF76BC98558E}"/>
          </ac:spMkLst>
        </pc:spChg>
        <pc:spChg chg="add del mod">
          <ac:chgData name="Gladwin LAM Yu Hay" userId="f75e75b5-caeb-4841-acb2-b15bac284300" providerId="ADAL" clId="{16E582A8-F18A-BD47-99D8-AC7CF51ADB38}" dt="2023-09-18T16:17:59.672" v="12433" actId="478"/>
          <ac:spMkLst>
            <pc:docMk/>
            <pc:sldMk cId="1339647834" sldId="368"/>
            <ac:spMk id="6" creationId="{E9EF6208-AF85-EB6C-8F32-07FF18B84C9E}"/>
          </ac:spMkLst>
        </pc:spChg>
        <pc:spChg chg="add del mod">
          <ac:chgData name="Gladwin LAM Yu Hay" userId="f75e75b5-caeb-4841-acb2-b15bac284300" providerId="ADAL" clId="{16E582A8-F18A-BD47-99D8-AC7CF51ADB38}" dt="2023-09-18T16:12:21.368" v="12236" actId="478"/>
          <ac:spMkLst>
            <pc:docMk/>
            <pc:sldMk cId="1339647834" sldId="368"/>
            <ac:spMk id="7" creationId="{8FD84628-A9CD-57B2-0787-0ADE15704C99}"/>
          </ac:spMkLst>
        </pc:spChg>
        <pc:spChg chg="add mod">
          <ac:chgData name="Gladwin LAM Yu Hay" userId="f75e75b5-caeb-4841-acb2-b15bac284300" providerId="ADAL" clId="{16E582A8-F18A-BD47-99D8-AC7CF51ADB38}" dt="2023-09-18T16:13:20.692" v="12255" actId="1076"/>
          <ac:spMkLst>
            <pc:docMk/>
            <pc:sldMk cId="1339647834" sldId="368"/>
            <ac:spMk id="8" creationId="{0979BAD8-EC6D-75A5-D3C9-2FBD189C1A73}"/>
          </ac:spMkLst>
        </pc:spChg>
        <pc:spChg chg="add mod">
          <ac:chgData name="Gladwin LAM Yu Hay" userId="f75e75b5-caeb-4841-acb2-b15bac284300" providerId="ADAL" clId="{16E582A8-F18A-BD47-99D8-AC7CF51ADB38}" dt="2023-09-18T16:17:59.896" v="12434"/>
          <ac:spMkLst>
            <pc:docMk/>
            <pc:sldMk cId="1339647834" sldId="368"/>
            <ac:spMk id="9" creationId="{2D04381C-4D78-12A5-CF0E-49E8B0F21CEA}"/>
          </ac:spMkLst>
        </pc:spChg>
        <pc:picChg chg="add mod">
          <ac:chgData name="Gladwin LAM Yu Hay" userId="f75e75b5-caeb-4841-acb2-b15bac284300" providerId="ADAL" clId="{16E582A8-F18A-BD47-99D8-AC7CF51ADB38}" dt="2023-09-18T16:12:01.825" v="12220" actId="1076"/>
          <ac:picMkLst>
            <pc:docMk/>
            <pc:sldMk cId="1339647834" sldId="368"/>
            <ac:picMk id="3" creationId="{389924BB-48C4-2C00-1187-22932AB0316F}"/>
          </ac:picMkLst>
        </pc:picChg>
        <pc:picChg chg="add mod">
          <ac:chgData name="Gladwin LAM Yu Hay" userId="f75e75b5-caeb-4841-acb2-b15bac284300" providerId="ADAL" clId="{16E582A8-F18A-BD47-99D8-AC7CF51ADB38}" dt="2023-09-18T16:10:28.690" v="12200"/>
          <ac:picMkLst>
            <pc:docMk/>
            <pc:sldMk cId="1339647834" sldId="368"/>
            <ac:picMk id="4" creationId="{8DAFC22C-2C36-D4FA-9B50-214E16839DDB}"/>
          </ac:picMkLst>
        </pc:picChg>
        <pc:picChg chg="add mod">
          <ac:chgData name="Gladwin LAM Yu Hay" userId="f75e75b5-caeb-4841-acb2-b15bac284300" providerId="ADAL" clId="{16E582A8-F18A-BD47-99D8-AC7CF51ADB38}" dt="2023-09-18T16:11:15.237" v="12210" actId="167"/>
          <ac:picMkLst>
            <pc:docMk/>
            <pc:sldMk cId="1339647834" sldId="368"/>
            <ac:picMk id="5" creationId="{030257CD-B70D-A3A0-B442-A857883EB134}"/>
          </ac:picMkLst>
        </pc:picChg>
      </pc:sldChg>
      <pc:sldChg chg="modSp add mod">
        <pc:chgData name="Gladwin LAM Yu Hay" userId="f75e75b5-caeb-4841-acb2-b15bac284300" providerId="ADAL" clId="{16E582A8-F18A-BD47-99D8-AC7CF51ADB38}" dt="2023-09-18T16:32:25.236" v="12952" actId="20577"/>
        <pc:sldMkLst>
          <pc:docMk/>
          <pc:sldMk cId="1860670727" sldId="368"/>
        </pc:sldMkLst>
        <pc:spChg chg="mod">
          <ac:chgData name="Gladwin LAM Yu Hay" userId="f75e75b5-caeb-4841-acb2-b15bac284300" providerId="ADAL" clId="{16E582A8-F18A-BD47-99D8-AC7CF51ADB38}" dt="2023-09-18T16:32:25.236" v="12952" actId="20577"/>
          <ac:spMkLst>
            <pc:docMk/>
            <pc:sldMk cId="1860670727" sldId="368"/>
            <ac:spMk id="9" creationId="{2D04381C-4D78-12A5-CF0E-49E8B0F21CEA}"/>
          </ac:spMkLst>
        </pc:spChg>
      </pc:sldChg>
      <pc:sldChg chg="addSp delSp modSp add del mod">
        <pc:chgData name="Gladwin LAM Yu Hay" userId="f75e75b5-caeb-4841-acb2-b15bac284300" providerId="ADAL" clId="{16E582A8-F18A-BD47-99D8-AC7CF51ADB38}" dt="2023-09-18T16:23:23.975" v="12609" actId="2696"/>
        <pc:sldMkLst>
          <pc:docMk/>
          <pc:sldMk cId="835251286" sldId="369"/>
        </pc:sldMkLst>
        <pc:spChg chg="add del mod">
          <ac:chgData name="Gladwin LAM Yu Hay" userId="f75e75b5-caeb-4841-acb2-b15bac284300" providerId="ADAL" clId="{16E582A8-F18A-BD47-99D8-AC7CF51ADB38}" dt="2023-09-18T16:21:15.896" v="12570"/>
          <ac:spMkLst>
            <pc:docMk/>
            <pc:sldMk cId="835251286" sldId="369"/>
            <ac:spMk id="6" creationId="{128754F9-E2BC-79A9-7DEC-F5BF62253AE4}"/>
          </ac:spMkLst>
        </pc:spChg>
        <pc:spChg chg="add del mod">
          <ac:chgData name="Gladwin LAM Yu Hay" userId="f75e75b5-caeb-4841-acb2-b15bac284300" providerId="ADAL" clId="{16E582A8-F18A-BD47-99D8-AC7CF51ADB38}" dt="2023-09-18T16:23:08.306" v="12604" actId="21"/>
          <ac:spMkLst>
            <pc:docMk/>
            <pc:sldMk cId="835251286" sldId="369"/>
            <ac:spMk id="8" creationId="{0979BAD8-EC6D-75A5-D3C9-2FBD189C1A73}"/>
          </ac:spMkLst>
        </pc:spChg>
        <pc:picChg chg="add del mod">
          <ac:chgData name="Gladwin LAM Yu Hay" userId="f75e75b5-caeb-4841-acb2-b15bac284300" providerId="ADAL" clId="{16E582A8-F18A-BD47-99D8-AC7CF51ADB38}" dt="2023-09-18T16:22:12.966" v="12588" actId="21"/>
          <ac:picMkLst>
            <pc:docMk/>
            <pc:sldMk cId="835251286" sldId="369"/>
            <ac:picMk id="2" creationId="{04A64B22-26AF-9DE1-6B09-0F207C2389BB}"/>
          </ac:picMkLst>
        </pc:picChg>
        <pc:picChg chg="del">
          <ac:chgData name="Gladwin LAM Yu Hay" userId="f75e75b5-caeb-4841-acb2-b15bac284300" providerId="ADAL" clId="{16E582A8-F18A-BD47-99D8-AC7CF51ADB38}" dt="2023-09-18T16:20:58.998" v="12563" actId="478"/>
          <ac:picMkLst>
            <pc:docMk/>
            <pc:sldMk cId="835251286" sldId="369"/>
            <ac:picMk id="3" creationId="{389924BB-48C4-2C00-1187-22932AB0316F}"/>
          </ac:picMkLst>
        </pc:picChg>
      </pc:sldChg>
      <pc:sldChg chg="addSp delSp modSp new mod ord">
        <pc:chgData name="Gladwin LAM Yu Hay" userId="f75e75b5-caeb-4841-acb2-b15bac284300" providerId="ADAL" clId="{16E582A8-F18A-BD47-99D8-AC7CF51ADB38}" dt="2023-09-18T17:08:35.254" v="13663" actId="20577"/>
        <pc:sldMkLst>
          <pc:docMk/>
          <pc:sldMk cId="3250432172" sldId="369"/>
        </pc:sldMkLst>
        <pc:spChg chg="add del">
          <ac:chgData name="Gladwin LAM Yu Hay" userId="f75e75b5-caeb-4841-acb2-b15bac284300" providerId="ADAL" clId="{16E582A8-F18A-BD47-99D8-AC7CF51ADB38}" dt="2023-09-18T17:00:30.785" v="13001" actId="478"/>
          <ac:spMkLst>
            <pc:docMk/>
            <pc:sldMk cId="3250432172" sldId="369"/>
            <ac:spMk id="2" creationId="{11B2AB10-DD99-AD52-9269-017A693878F3}"/>
          </ac:spMkLst>
        </pc:spChg>
        <pc:spChg chg="add del mod">
          <ac:chgData name="Gladwin LAM Yu Hay" userId="f75e75b5-caeb-4841-acb2-b15bac284300" providerId="ADAL" clId="{16E582A8-F18A-BD47-99D8-AC7CF51ADB38}" dt="2023-09-18T17:08:35.254" v="13663" actId="20577"/>
          <ac:spMkLst>
            <pc:docMk/>
            <pc:sldMk cId="3250432172" sldId="369"/>
            <ac:spMk id="3" creationId="{431CC4B7-B207-DC1A-4679-2C4EA8DF3839}"/>
          </ac:spMkLst>
        </pc:spChg>
        <pc:spChg chg="add del mod">
          <ac:chgData name="Gladwin LAM Yu Hay" userId="f75e75b5-caeb-4841-acb2-b15bac284300" providerId="ADAL" clId="{16E582A8-F18A-BD47-99D8-AC7CF51ADB38}" dt="2023-09-18T17:00:28.588" v="12999"/>
          <ac:spMkLst>
            <pc:docMk/>
            <pc:sldMk cId="3250432172" sldId="369"/>
            <ac:spMk id="4" creationId="{FD3F9CB7-E897-C8F6-43D0-37F8E70CD90D}"/>
          </ac:spMkLst>
        </pc:spChg>
        <pc:spChg chg="add mod">
          <ac:chgData name="Gladwin LAM Yu Hay" userId="f75e75b5-caeb-4841-acb2-b15bac284300" providerId="ADAL" clId="{16E582A8-F18A-BD47-99D8-AC7CF51ADB38}" dt="2023-09-18T17:02:54.268" v="13047" actId="20577"/>
          <ac:spMkLst>
            <pc:docMk/>
            <pc:sldMk cId="3250432172" sldId="369"/>
            <ac:spMk id="5" creationId="{A3AA49E2-1E3B-4227-0EF1-611F01D99155}"/>
          </ac:spMkLst>
        </pc:spChg>
        <pc:picChg chg="add mod">
          <ac:chgData name="Gladwin LAM Yu Hay" userId="f75e75b5-caeb-4841-acb2-b15bac284300" providerId="ADAL" clId="{16E582A8-F18A-BD47-99D8-AC7CF51ADB38}" dt="2023-09-18T17:01:01.186" v="13028"/>
          <ac:picMkLst>
            <pc:docMk/>
            <pc:sldMk cId="3250432172" sldId="369"/>
            <ac:picMk id="6" creationId="{D9E1E192-8A48-DE1A-3349-A0A87A8C0592}"/>
          </ac:picMkLst>
        </pc:picChg>
        <pc:picChg chg="add mod">
          <ac:chgData name="Gladwin LAM Yu Hay" userId="f75e75b5-caeb-4841-acb2-b15bac284300" providerId="ADAL" clId="{16E582A8-F18A-BD47-99D8-AC7CF51ADB38}" dt="2023-09-18T17:01:01.186" v="13028"/>
          <ac:picMkLst>
            <pc:docMk/>
            <pc:sldMk cId="3250432172" sldId="369"/>
            <ac:picMk id="7" creationId="{339B3BA3-3AF9-798E-9EFF-08D7604B1E2F}"/>
          </ac:picMkLst>
        </pc:picChg>
      </pc:sldChg>
      <pc:sldChg chg="add">
        <pc:chgData name="Gladwin LAM Yu Hay" userId="f75e75b5-caeb-4841-acb2-b15bac284300" providerId="ADAL" clId="{16E582A8-F18A-BD47-99D8-AC7CF51ADB38}" dt="2023-09-18T17:10:51.125" v="13677"/>
        <pc:sldMkLst>
          <pc:docMk/>
          <pc:sldMk cId="3972418935" sldId="370"/>
        </pc:sldMkLst>
      </pc:sldChg>
    </pc:docChg>
  </pc:docChgLst>
  <pc:docChgLst>
    <pc:chgData name="Widya Tantiya YUTIKA" userId="S::widyayutika.2021@mitb.smu.edu.sg::537d30cc-09ff-44ed-8954-950470b5c5bd" providerId="AD" clId="Web-{5D5D06BC-2979-41ED-A9AB-29174C4A6D01}"/>
    <pc:docChg chg="addSld delSld modSld sldOrd">
      <pc:chgData name="Widya Tantiya YUTIKA" userId="S::widyayutika.2021@mitb.smu.edu.sg::537d30cc-09ff-44ed-8954-950470b5c5bd" providerId="AD" clId="Web-{5D5D06BC-2979-41ED-A9AB-29174C4A6D01}" dt="2023-10-29T13:10:54.008" v="60"/>
      <pc:docMkLst>
        <pc:docMk/>
      </pc:docMkLst>
      <pc:sldChg chg="del">
        <pc:chgData name="Widya Tantiya YUTIKA" userId="S::widyayutika.2021@mitb.smu.edu.sg::537d30cc-09ff-44ed-8954-950470b5c5bd" providerId="AD" clId="Web-{5D5D06BC-2979-41ED-A9AB-29174C4A6D01}" dt="2023-10-29T13:09:47.756" v="2"/>
        <pc:sldMkLst>
          <pc:docMk/>
          <pc:sldMk cId="2555308438" sldId="443"/>
        </pc:sldMkLst>
      </pc:sldChg>
      <pc:sldChg chg="modSp add ord replId">
        <pc:chgData name="Widya Tantiya YUTIKA" userId="S::widyayutika.2021@mitb.smu.edu.sg::537d30cc-09ff-44ed-8954-950470b5c5bd" providerId="AD" clId="Web-{5D5D06BC-2979-41ED-A9AB-29174C4A6D01}" dt="2023-10-29T13:10:44.883" v="57" actId="20577"/>
        <pc:sldMkLst>
          <pc:docMk/>
          <pc:sldMk cId="3505196982" sldId="445"/>
        </pc:sldMkLst>
        <pc:spChg chg="mod">
          <ac:chgData name="Widya Tantiya YUTIKA" userId="S::widyayutika.2021@mitb.smu.edu.sg::537d30cc-09ff-44ed-8954-950470b5c5bd" providerId="AD" clId="Web-{5D5D06BC-2979-41ED-A9AB-29174C4A6D01}" dt="2023-10-29T13:10:44.883" v="57" actId="20577"/>
          <ac:spMkLst>
            <pc:docMk/>
            <pc:sldMk cId="3505196982" sldId="445"/>
            <ac:spMk id="4" creationId="{38662423-7020-1759-4FBC-C630CF240E2C}"/>
          </ac:spMkLst>
        </pc:spChg>
      </pc:sldChg>
      <pc:sldChg chg="add ord replId">
        <pc:chgData name="Widya Tantiya YUTIKA" userId="S::widyayutika.2021@mitb.smu.edu.sg::537d30cc-09ff-44ed-8954-950470b5c5bd" providerId="AD" clId="Web-{5D5D06BC-2979-41ED-A9AB-29174C4A6D01}" dt="2023-10-29T13:10:54.008" v="60"/>
        <pc:sldMkLst>
          <pc:docMk/>
          <pc:sldMk cId="3383566126" sldId="446"/>
        </pc:sldMkLst>
      </pc:sldChg>
    </pc:docChg>
  </pc:docChgLst>
  <pc:docChgLst>
    <pc:chgData name="Widya Tantiya YUTIKA" userId="S::widyayutika.2021@mitb.smu.edu.sg::537d30cc-09ff-44ed-8954-950470b5c5bd" providerId="AD" clId="Web-{439297ED-29D7-4FBE-B3E3-5996563DC916}"/>
    <pc:docChg chg="addSld modSld">
      <pc:chgData name="Widya Tantiya YUTIKA" userId="S::widyayutika.2021@mitb.smu.edu.sg::537d30cc-09ff-44ed-8954-950470b5c5bd" providerId="AD" clId="Web-{439297ED-29D7-4FBE-B3E3-5996563DC916}" dt="2023-10-26T09:56:34.885" v="153" actId="20577"/>
      <pc:docMkLst>
        <pc:docMk/>
      </pc:docMkLst>
      <pc:sldChg chg="modSp">
        <pc:chgData name="Widya Tantiya YUTIKA" userId="S::widyayutika.2021@mitb.smu.edu.sg::537d30cc-09ff-44ed-8954-950470b5c5bd" providerId="AD" clId="Web-{439297ED-29D7-4FBE-B3E3-5996563DC916}" dt="2023-10-26T09:48:13.744" v="36" actId="20577"/>
        <pc:sldMkLst>
          <pc:docMk/>
          <pc:sldMk cId="698525456" sldId="387"/>
        </pc:sldMkLst>
        <pc:spChg chg="mod">
          <ac:chgData name="Widya Tantiya YUTIKA" userId="S::widyayutika.2021@mitb.smu.edu.sg::537d30cc-09ff-44ed-8954-950470b5c5bd" providerId="AD" clId="Web-{439297ED-29D7-4FBE-B3E3-5996563DC916}" dt="2023-10-26T09:48:13.744" v="36" actId="20577"/>
          <ac:spMkLst>
            <pc:docMk/>
            <pc:sldMk cId="698525456" sldId="387"/>
            <ac:spMk id="6" creationId="{57BBB896-42AA-501F-C19C-B46AEDFFC4F2}"/>
          </ac:spMkLst>
        </pc:spChg>
        <pc:spChg chg="mod">
          <ac:chgData name="Widya Tantiya YUTIKA" userId="S::widyayutika.2021@mitb.smu.edu.sg::537d30cc-09ff-44ed-8954-950470b5c5bd" providerId="AD" clId="Web-{439297ED-29D7-4FBE-B3E3-5996563DC916}" dt="2023-10-26T09:47:42.322" v="25" actId="20577"/>
          <ac:spMkLst>
            <pc:docMk/>
            <pc:sldMk cId="698525456" sldId="387"/>
            <ac:spMk id="9" creationId="{C8DCF010-1E17-60AD-789F-2FE149595D11}"/>
          </ac:spMkLst>
        </pc:spChg>
      </pc:sldChg>
      <pc:sldChg chg="addSp modSp new">
        <pc:chgData name="Widya Tantiya YUTIKA" userId="S::widyayutika.2021@mitb.smu.edu.sg::537d30cc-09ff-44ed-8954-950470b5c5bd" providerId="AD" clId="Web-{439297ED-29D7-4FBE-B3E3-5996563DC916}" dt="2023-10-26T09:56:34.885" v="153" actId="20577"/>
        <pc:sldMkLst>
          <pc:docMk/>
          <pc:sldMk cId="3181602728" sldId="390"/>
        </pc:sldMkLst>
        <pc:spChg chg="mod">
          <ac:chgData name="Widya Tantiya YUTIKA" userId="S::widyayutika.2021@mitb.smu.edu.sg::537d30cc-09ff-44ed-8954-950470b5c5bd" providerId="AD" clId="Web-{439297ED-29D7-4FBE-B3E3-5996563DC916}" dt="2023-10-26T09:50:00.623" v="105" actId="20577"/>
          <ac:spMkLst>
            <pc:docMk/>
            <pc:sldMk cId="3181602728" sldId="390"/>
            <ac:spMk id="2" creationId="{0B704256-1621-EF7B-13EC-A911480E0F17}"/>
          </ac:spMkLst>
        </pc:spChg>
        <pc:spChg chg="add mod">
          <ac:chgData name="Widya Tantiya YUTIKA" userId="S::widyayutika.2021@mitb.smu.edu.sg::537d30cc-09ff-44ed-8954-950470b5c5bd" providerId="AD" clId="Web-{439297ED-29D7-4FBE-B3E3-5996563DC916}" dt="2023-10-26T09:56:34.885" v="153" actId="20577"/>
          <ac:spMkLst>
            <pc:docMk/>
            <pc:sldMk cId="3181602728" sldId="390"/>
            <ac:spMk id="4" creationId="{773964B1-7C1F-7127-275B-83FDF596C783}"/>
          </ac:spMkLst>
        </pc:spChg>
      </pc:sldChg>
    </pc:docChg>
  </pc:docChgLst>
  <pc:docChgLst>
    <pc:chgData name="Widya Tantiya YUTIKA" userId="S::widyayutika.2021@mitb.smu.edu.sg::537d30cc-09ff-44ed-8954-950470b5c5bd" providerId="AD" clId="Web-{9E0F1F4A-9FA1-4272-9CB4-95EE1C8406B1}"/>
    <pc:docChg chg="addSld modSld sldOrd">
      <pc:chgData name="Widya Tantiya YUTIKA" userId="S::widyayutika.2021@mitb.smu.edu.sg::537d30cc-09ff-44ed-8954-950470b5c5bd" providerId="AD" clId="Web-{9E0F1F4A-9FA1-4272-9CB4-95EE1C8406B1}" dt="2023-09-16T15:15:51.856" v="229" actId="20577"/>
      <pc:docMkLst>
        <pc:docMk/>
      </pc:docMkLst>
      <pc:sldChg chg="mod modShow">
        <pc:chgData name="Widya Tantiya YUTIKA" userId="S::widyayutika.2021@mitb.smu.edu.sg::537d30cc-09ff-44ed-8954-950470b5c5bd" providerId="AD" clId="Web-{9E0F1F4A-9FA1-4272-9CB4-95EE1C8406B1}" dt="2023-09-16T14:26:46.651" v="0"/>
        <pc:sldMkLst>
          <pc:docMk/>
          <pc:sldMk cId="702267843" sldId="267"/>
        </pc:sldMkLst>
      </pc:sldChg>
      <pc:sldChg chg="mod modShow">
        <pc:chgData name="Widya Tantiya YUTIKA" userId="S::widyayutika.2021@mitb.smu.edu.sg::537d30cc-09ff-44ed-8954-950470b5c5bd" providerId="AD" clId="Web-{9E0F1F4A-9FA1-4272-9CB4-95EE1C8406B1}" dt="2023-09-16T14:46:11.808" v="123"/>
        <pc:sldMkLst>
          <pc:docMk/>
          <pc:sldMk cId="2339482933" sldId="268"/>
        </pc:sldMkLst>
      </pc:sldChg>
      <pc:sldChg chg="addSp delSp modSp">
        <pc:chgData name="Widya Tantiya YUTIKA" userId="S::widyayutika.2021@mitb.smu.edu.sg::537d30cc-09ff-44ed-8954-950470b5c5bd" providerId="AD" clId="Web-{9E0F1F4A-9FA1-4272-9CB4-95EE1C8406B1}" dt="2023-09-16T14:45:11.088" v="119" actId="1076"/>
        <pc:sldMkLst>
          <pc:docMk/>
          <pc:sldMk cId="2971089550" sldId="269"/>
        </pc:sldMkLst>
        <pc:spChg chg="add del mod">
          <ac:chgData name="Widya Tantiya YUTIKA" userId="S::widyayutika.2021@mitb.smu.edu.sg::537d30cc-09ff-44ed-8954-950470b5c5bd" providerId="AD" clId="Web-{9E0F1F4A-9FA1-4272-9CB4-95EE1C8406B1}" dt="2023-09-16T14:26:57.136" v="3"/>
          <ac:spMkLst>
            <pc:docMk/>
            <pc:sldMk cId="2971089550" sldId="269"/>
            <ac:spMk id="2" creationId="{7C2070FE-7BD9-6F2B-D852-17F7E85872CD}"/>
          </ac:spMkLst>
        </pc:spChg>
        <pc:spChg chg="mod">
          <ac:chgData name="Widya Tantiya YUTIKA" userId="S::widyayutika.2021@mitb.smu.edu.sg::537d30cc-09ff-44ed-8954-950470b5c5bd" providerId="AD" clId="Web-{9E0F1F4A-9FA1-4272-9CB4-95EE1C8406B1}" dt="2023-09-16T14:28:56.233" v="51" actId="20577"/>
          <ac:spMkLst>
            <pc:docMk/>
            <pc:sldMk cId="2971089550" sldId="269"/>
            <ac:spMk id="5" creationId="{C3881646-D26A-998F-DA3D-EE7543CCE2B0}"/>
          </ac:spMkLst>
        </pc:spChg>
        <pc:spChg chg="add mod">
          <ac:chgData name="Widya Tantiya YUTIKA" userId="S::widyayutika.2021@mitb.smu.edu.sg::537d30cc-09ff-44ed-8954-950470b5c5bd" providerId="AD" clId="Web-{9E0F1F4A-9FA1-4272-9CB4-95EE1C8406B1}" dt="2023-09-16T14:39:33.798" v="96" actId="1076"/>
          <ac:spMkLst>
            <pc:docMk/>
            <pc:sldMk cId="2971089550" sldId="269"/>
            <ac:spMk id="8" creationId="{05CD7108-72BD-E30C-E032-A34A1ADCEF92}"/>
          </ac:spMkLst>
        </pc:spChg>
        <pc:spChg chg="add del mod">
          <ac:chgData name="Widya Tantiya YUTIKA" userId="S::widyayutika.2021@mitb.smu.edu.sg::537d30cc-09ff-44ed-8954-950470b5c5bd" providerId="AD" clId="Web-{9E0F1F4A-9FA1-4272-9CB4-95EE1C8406B1}" dt="2023-09-16T14:38:52.594" v="86"/>
          <ac:spMkLst>
            <pc:docMk/>
            <pc:sldMk cId="2971089550" sldId="269"/>
            <ac:spMk id="13" creationId="{6E287696-B940-BB13-829F-0BC410384D3E}"/>
          </ac:spMkLst>
        </pc:spChg>
        <pc:spChg chg="add del mod">
          <ac:chgData name="Widya Tantiya YUTIKA" userId="S::widyayutika.2021@mitb.smu.edu.sg::537d30cc-09ff-44ed-8954-950470b5c5bd" providerId="AD" clId="Web-{9E0F1F4A-9FA1-4272-9CB4-95EE1C8406B1}" dt="2023-09-16T14:43:02.788" v="101"/>
          <ac:spMkLst>
            <pc:docMk/>
            <pc:sldMk cId="2971089550" sldId="269"/>
            <ac:spMk id="18" creationId="{2DA7EF34-D615-7381-095D-483250EAD334}"/>
          </ac:spMkLst>
        </pc:spChg>
        <pc:grpChg chg="mod">
          <ac:chgData name="Widya Tantiya YUTIKA" userId="S::widyayutika.2021@mitb.smu.edu.sg::537d30cc-09ff-44ed-8954-950470b5c5bd" providerId="AD" clId="Web-{9E0F1F4A-9FA1-4272-9CB4-95EE1C8406B1}" dt="2023-09-16T14:39:33.798" v="95" actId="1076"/>
          <ac:grpSpMkLst>
            <pc:docMk/>
            <pc:sldMk cId="2971089550" sldId="269"/>
            <ac:grpSpMk id="6" creationId="{5F9D7376-A66C-2B90-6132-422A42180594}"/>
          </ac:grpSpMkLst>
        </pc:grpChg>
        <pc:picChg chg="del mod">
          <ac:chgData name="Widya Tantiya YUTIKA" userId="S::widyayutika.2021@mitb.smu.edu.sg::537d30cc-09ff-44ed-8954-950470b5c5bd" providerId="AD" clId="Web-{9E0F1F4A-9FA1-4272-9CB4-95EE1C8406B1}" dt="2023-09-16T14:38:50.922" v="85"/>
          <ac:picMkLst>
            <pc:docMk/>
            <pc:sldMk cId="2971089550" sldId="269"/>
            <ac:picMk id="4" creationId="{25152A00-FA83-1C05-FDB2-C97563DD418F}"/>
          </ac:picMkLst>
        </pc:picChg>
        <pc:picChg chg="add del mod ord">
          <ac:chgData name="Widya Tantiya YUTIKA" userId="S::widyayutika.2021@mitb.smu.edu.sg::537d30cc-09ff-44ed-8954-950470b5c5bd" providerId="AD" clId="Web-{9E0F1F4A-9FA1-4272-9CB4-95EE1C8406B1}" dt="2023-09-16T14:43:01.256" v="100"/>
          <ac:picMkLst>
            <pc:docMk/>
            <pc:sldMk cId="2971089550" sldId="269"/>
            <ac:picMk id="16" creationId="{B497AEAF-7880-48CA-7328-060BBE76257E}"/>
          </ac:picMkLst>
        </pc:picChg>
        <pc:picChg chg="add mod ord">
          <ac:chgData name="Widya Tantiya YUTIKA" userId="S::widyayutika.2021@mitb.smu.edu.sg::537d30cc-09ff-44ed-8954-950470b5c5bd" providerId="AD" clId="Web-{9E0F1F4A-9FA1-4272-9CB4-95EE1C8406B1}" dt="2023-09-16T14:45:11.088" v="119" actId="1076"/>
          <ac:picMkLst>
            <pc:docMk/>
            <pc:sldMk cId="2971089550" sldId="269"/>
            <ac:picMk id="19" creationId="{D68520FF-3EB5-AB72-A526-70A39B7755F8}"/>
          </ac:picMkLst>
        </pc:picChg>
      </pc:sldChg>
      <pc:sldChg chg="mod modShow">
        <pc:chgData name="Widya Tantiya YUTIKA" userId="S::widyayutika.2021@mitb.smu.edu.sg::537d30cc-09ff-44ed-8954-950470b5c5bd" providerId="AD" clId="Web-{9E0F1F4A-9FA1-4272-9CB4-95EE1C8406B1}" dt="2023-09-16T14:46:11.793" v="122"/>
        <pc:sldMkLst>
          <pc:docMk/>
          <pc:sldMk cId="4234695388" sldId="274"/>
        </pc:sldMkLst>
      </pc:sldChg>
      <pc:sldChg chg="mod modShow">
        <pc:chgData name="Widya Tantiya YUTIKA" userId="S::widyayutika.2021@mitb.smu.edu.sg::537d30cc-09ff-44ed-8954-950470b5c5bd" providerId="AD" clId="Web-{9E0F1F4A-9FA1-4272-9CB4-95EE1C8406B1}" dt="2023-09-16T14:46:11.746" v="121"/>
        <pc:sldMkLst>
          <pc:docMk/>
          <pc:sldMk cId="2875219687" sldId="275"/>
        </pc:sldMkLst>
      </pc:sldChg>
      <pc:sldChg chg="mod modShow">
        <pc:chgData name="Widya Tantiya YUTIKA" userId="S::widyayutika.2021@mitb.smu.edu.sg::537d30cc-09ff-44ed-8954-950470b5c5bd" providerId="AD" clId="Web-{9E0F1F4A-9FA1-4272-9CB4-95EE1C8406B1}" dt="2023-09-16T14:46:02.824" v="120"/>
        <pc:sldMkLst>
          <pc:docMk/>
          <pc:sldMk cId="2795542868" sldId="276"/>
        </pc:sldMkLst>
      </pc:sldChg>
      <pc:sldChg chg="modSp ord">
        <pc:chgData name="Widya Tantiya YUTIKA" userId="S::widyayutika.2021@mitb.smu.edu.sg::537d30cc-09ff-44ed-8954-950470b5c5bd" providerId="AD" clId="Web-{9E0F1F4A-9FA1-4272-9CB4-95EE1C8406B1}" dt="2023-09-16T14:28:48.451" v="45" actId="20577"/>
        <pc:sldMkLst>
          <pc:docMk/>
          <pc:sldMk cId="3899275436" sldId="297"/>
        </pc:sldMkLst>
        <pc:spChg chg="mod">
          <ac:chgData name="Widya Tantiya YUTIKA" userId="S::widyayutika.2021@mitb.smu.edu.sg::537d30cc-09ff-44ed-8954-950470b5c5bd" providerId="AD" clId="Web-{9E0F1F4A-9FA1-4272-9CB4-95EE1C8406B1}" dt="2023-09-16T14:28:48.451" v="45" actId="20577"/>
          <ac:spMkLst>
            <pc:docMk/>
            <pc:sldMk cId="3899275436" sldId="297"/>
            <ac:spMk id="2" creationId="{FFFB7323-063C-42E1-7B17-C9E1928919D8}"/>
          </ac:spMkLst>
        </pc:spChg>
      </pc:sldChg>
      <pc:sldChg chg="addSp delSp modSp new">
        <pc:chgData name="Widya Tantiya YUTIKA" userId="S::widyayutika.2021@mitb.smu.edu.sg::537d30cc-09ff-44ed-8954-950470b5c5bd" providerId="AD" clId="Web-{9E0F1F4A-9FA1-4272-9CB4-95EE1C8406B1}" dt="2023-09-16T14:45:08.275" v="118" actId="1076"/>
        <pc:sldMkLst>
          <pc:docMk/>
          <pc:sldMk cId="3781658427" sldId="298"/>
        </pc:sldMkLst>
        <pc:spChg chg="mod">
          <ac:chgData name="Widya Tantiya YUTIKA" userId="S::widyayutika.2021@mitb.smu.edu.sg::537d30cc-09ff-44ed-8954-950470b5c5bd" providerId="AD" clId="Web-{9E0F1F4A-9FA1-4272-9CB4-95EE1C8406B1}" dt="2023-09-16T14:44:28.681" v="107" actId="20577"/>
          <ac:spMkLst>
            <pc:docMk/>
            <pc:sldMk cId="3781658427" sldId="298"/>
            <ac:spMk id="2" creationId="{E22127C5-7D22-B1FF-1E0D-4A4FA1D3937F}"/>
          </ac:spMkLst>
        </pc:spChg>
        <pc:spChg chg="del">
          <ac:chgData name="Widya Tantiya YUTIKA" userId="S::widyayutika.2021@mitb.smu.edu.sg::537d30cc-09ff-44ed-8954-950470b5c5bd" providerId="AD" clId="Web-{9E0F1F4A-9FA1-4272-9CB4-95EE1C8406B1}" dt="2023-09-16T14:41:55.911" v="97"/>
          <ac:spMkLst>
            <pc:docMk/>
            <pc:sldMk cId="3781658427" sldId="298"/>
            <ac:spMk id="3" creationId="{47D681DA-40EC-6B5F-5A69-8AFD9B20A72A}"/>
          </ac:spMkLst>
        </pc:spChg>
        <pc:spChg chg="add del mod">
          <ac:chgData name="Widya Tantiya YUTIKA" userId="S::widyayutika.2021@mitb.smu.edu.sg::537d30cc-09ff-44ed-8954-950470b5c5bd" providerId="AD" clId="Web-{9E0F1F4A-9FA1-4272-9CB4-95EE1C8406B1}" dt="2023-09-16T14:42:16.755" v="99"/>
          <ac:spMkLst>
            <pc:docMk/>
            <pc:sldMk cId="3781658427" sldId="298"/>
            <ac:spMk id="6" creationId="{A1F67CCB-A7B3-688D-3A8F-689F53262FEC}"/>
          </ac:spMkLst>
        </pc:spChg>
        <pc:picChg chg="add del mod ord">
          <ac:chgData name="Widya Tantiya YUTIKA" userId="S::widyayutika.2021@mitb.smu.edu.sg::537d30cc-09ff-44ed-8954-950470b5c5bd" providerId="AD" clId="Web-{9E0F1F4A-9FA1-4272-9CB4-95EE1C8406B1}" dt="2023-09-16T14:42:02.208" v="98"/>
          <ac:picMkLst>
            <pc:docMk/>
            <pc:sldMk cId="3781658427" sldId="298"/>
            <ac:picMk id="4" creationId="{2755C740-3676-18FD-008F-4AAD93FF1A72}"/>
          </ac:picMkLst>
        </pc:picChg>
        <pc:picChg chg="add mod ord">
          <ac:chgData name="Widya Tantiya YUTIKA" userId="S::widyayutika.2021@mitb.smu.edu.sg::537d30cc-09ff-44ed-8954-950470b5c5bd" providerId="AD" clId="Web-{9E0F1F4A-9FA1-4272-9CB4-95EE1C8406B1}" dt="2023-09-16T14:45:08.275" v="118" actId="1076"/>
          <ac:picMkLst>
            <pc:docMk/>
            <pc:sldMk cId="3781658427" sldId="298"/>
            <ac:picMk id="7" creationId="{388465AC-0827-ABEA-7570-55E4E8EF283D}"/>
          </ac:picMkLst>
        </pc:picChg>
      </pc:sldChg>
      <pc:sldChg chg="addSp delSp modSp new">
        <pc:chgData name="Widya Tantiya YUTIKA" userId="S::widyayutika.2021@mitb.smu.edu.sg::537d30cc-09ff-44ed-8954-950470b5c5bd" providerId="AD" clId="Web-{9E0F1F4A-9FA1-4272-9CB4-95EE1C8406B1}" dt="2023-09-16T14:45:03.635" v="117" actId="1076"/>
        <pc:sldMkLst>
          <pc:docMk/>
          <pc:sldMk cId="1876559606" sldId="299"/>
        </pc:sldMkLst>
        <pc:spChg chg="mod">
          <ac:chgData name="Widya Tantiya YUTIKA" userId="S::widyayutika.2021@mitb.smu.edu.sg::537d30cc-09ff-44ed-8954-950470b5c5bd" providerId="AD" clId="Web-{9E0F1F4A-9FA1-4272-9CB4-95EE1C8406B1}" dt="2023-09-16T14:44:43.228" v="114" actId="20577"/>
          <ac:spMkLst>
            <pc:docMk/>
            <pc:sldMk cId="1876559606" sldId="299"/>
            <ac:spMk id="2" creationId="{E86971EA-4B2E-8BD0-DE4C-B2B009D84E86}"/>
          </ac:spMkLst>
        </pc:spChg>
        <pc:spChg chg="del">
          <ac:chgData name="Widya Tantiya YUTIKA" userId="S::widyayutika.2021@mitb.smu.edu.sg::537d30cc-09ff-44ed-8954-950470b5c5bd" providerId="AD" clId="Web-{9E0F1F4A-9FA1-4272-9CB4-95EE1C8406B1}" dt="2023-09-16T14:33:29.538" v="80"/>
          <ac:spMkLst>
            <pc:docMk/>
            <pc:sldMk cId="1876559606" sldId="299"/>
            <ac:spMk id="3" creationId="{D64648AD-F026-6B7B-8542-1E382E46DE11}"/>
          </ac:spMkLst>
        </pc:spChg>
        <pc:spChg chg="add del mod">
          <ac:chgData name="Widya Tantiya YUTIKA" userId="S::widyayutika.2021@mitb.smu.edu.sg::537d30cc-09ff-44ed-8954-950470b5c5bd" providerId="AD" clId="Web-{9E0F1F4A-9FA1-4272-9CB4-95EE1C8406B1}" dt="2023-09-16T14:45:00.088" v="116"/>
          <ac:spMkLst>
            <pc:docMk/>
            <pc:sldMk cId="1876559606" sldId="299"/>
            <ac:spMk id="6" creationId="{A9CFC430-613B-7D83-14CB-FB448EC8FAF6}"/>
          </ac:spMkLst>
        </pc:spChg>
        <pc:picChg chg="add del mod ord">
          <ac:chgData name="Widya Tantiya YUTIKA" userId="S::widyayutika.2021@mitb.smu.edu.sg::537d30cc-09ff-44ed-8954-950470b5c5bd" providerId="AD" clId="Web-{9E0F1F4A-9FA1-4272-9CB4-95EE1C8406B1}" dt="2023-09-16T14:44:58.806" v="115"/>
          <ac:picMkLst>
            <pc:docMk/>
            <pc:sldMk cId="1876559606" sldId="299"/>
            <ac:picMk id="4" creationId="{A7535348-8759-5EA1-2456-794148AA3D2A}"/>
          </ac:picMkLst>
        </pc:picChg>
        <pc:picChg chg="add mod ord">
          <ac:chgData name="Widya Tantiya YUTIKA" userId="S::widyayutika.2021@mitb.smu.edu.sg::537d30cc-09ff-44ed-8954-950470b5c5bd" providerId="AD" clId="Web-{9E0F1F4A-9FA1-4272-9CB4-95EE1C8406B1}" dt="2023-09-16T14:45:03.635" v="117" actId="1076"/>
          <ac:picMkLst>
            <pc:docMk/>
            <pc:sldMk cId="1876559606" sldId="299"/>
            <ac:picMk id="7" creationId="{75EFD3CF-FDE9-8673-A0A8-9E25897D3C7C}"/>
          </ac:picMkLst>
        </pc:picChg>
      </pc:sldChg>
      <pc:sldChg chg="addSp delSp modSp new">
        <pc:chgData name="Widya Tantiya YUTIKA" userId="S::widyayutika.2021@mitb.smu.edu.sg::537d30cc-09ff-44ed-8954-950470b5c5bd" providerId="AD" clId="Web-{9E0F1F4A-9FA1-4272-9CB4-95EE1C8406B1}" dt="2023-09-16T15:10:58.942" v="164" actId="14100"/>
        <pc:sldMkLst>
          <pc:docMk/>
          <pc:sldMk cId="1366520904" sldId="300"/>
        </pc:sldMkLst>
        <pc:spChg chg="mod">
          <ac:chgData name="Widya Tantiya YUTIKA" userId="S::widyayutika.2021@mitb.smu.edu.sg::537d30cc-09ff-44ed-8954-950470b5c5bd" providerId="AD" clId="Web-{9E0F1F4A-9FA1-4272-9CB4-95EE1C8406B1}" dt="2023-09-16T15:10:53.238" v="161" actId="20577"/>
          <ac:spMkLst>
            <pc:docMk/>
            <pc:sldMk cId="1366520904" sldId="300"/>
            <ac:spMk id="2" creationId="{92E5EDA7-B996-51B3-49D5-47502B463DE8}"/>
          </ac:spMkLst>
        </pc:spChg>
        <pc:spChg chg="del">
          <ac:chgData name="Widya Tantiya YUTIKA" userId="S::widyayutika.2021@mitb.smu.edu.sg::537d30cc-09ff-44ed-8954-950470b5c5bd" providerId="AD" clId="Web-{9E0F1F4A-9FA1-4272-9CB4-95EE1C8406B1}" dt="2023-09-16T14:50:05.189" v="129"/>
          <ac:spMkLst>
            <pc:docMk/>
            <pc:sldMk cId="1366520904" sldId="300"/>
            <ac:spMk id="3" creationId="{80C24B41-832E-0FB1-B480-0F4F184DD8D9}"/>
          </ac:spMkLst>
        </pc:spChg>
        <pc:spChg chg="add del mod">
          <ac:chgData name="Widya Tantiya YUTIKA" userId="S::widyayutika.2021@mitb.smu.edu.sg::537d30cc-09ff-44ed-8954-950470b5c5bd" providerId="AD" clId="Web-{9E0F1F4A-9FA1-4272-9CB4-95EE1C8406B1}" dt="2023-09-16T15:10:54.629" v="162"/>
          <ac:spMkLst>
            <pc:docMk/>
            <pc:sldMk cId="1366520904" sldId="300"/>
            <ac:spMk id="6" creationId="{F53AFB38-29FA-CCC3-2C72-E7C6AFA35681}"/>
          </ac:spMkLst>
        </pc:spChg>
        <pc:picChg chg="add del mod ord">
          <ac:chgData name="Widya Tantiya YUTIKA" userId="S::widyayutika.2021@mitb.smu.edu.sg::537d30cc-09ff-44ed-8954-950470b5c5bd" providerId="AD" clId="Web-{9E0F1F4A-9FA1-4272-9CB4-95EE1C8406B1}" dt="2023-09-16T15:04:11.087" v="146"/>
          <ac:picMkLst>
            <pc:docMk/>
            <pc:sldMk cId="1366520904" sldId="300"/>
            <ac:picMk id="4" creationId="{9912A106-DFF2-6514-78FF-77081806C17B}"/>
          </ac:picMkLst>
        </pc:picChg>
        <pc:picChg chg="add mod ord">
          <ac:chgData name="Widya Tantiya YUTIKA" userId="S::widyayutika.2021@mitb.smu.edu.sg::537d30cc-09ff-44ed-8954-950470b5c5bd" providerId="AD" clId="Web-{9E0F1F4A-9FA1-4272-9CB4-95EE1C8406B1}" dt="2023-09-16T15:10:58.942" v="164" actId="14100"/>
          <ac:picMkLst>
            <pc:docMk/>
            <pc:sldMk cId="1366520904" sldId="300"/>
            <ac:picMk id="7" creationId="{25B0ADF6-911D-C02E-0A24-F7020C327619}"/>
          </ac:picMkLst>
        </pc:picChg>
      </pc:sldChg>
      <pc:sldChg chg="modSp new">
        <pc:chgData name="Widya Tantiya YUTIKA" userId="S::widyayutika.2021@mitb.smu.edu.sg::537d30cc-09ff-44ed-8954-950470b5c5bd" providerId="AD" clId="Web-{9E0F1F4A-9FA1-4272-9CB4-95EE1C8406B1}" dt="2023-09-16T15:15:51.856" v="229" actId="20577"/>
        <pc:sldMkLst>
          <pc:docMk/>
          <pc:sldMk cId="1823594543" sldId="301"/>
        </pc:sldMkLst>
        <pc:spChg chg="mod">
          <ac:chgData name="Widya Tantiya YUTIKA" userId="S::widyayutika.2021@mitb.smu.edu.sg::537d30cc-09ff-44ed-8954-950470b5c5bd" providerId="AD" clId="Web-{9E0F1F4A-9FA1-4272-9CB4-95EE1C8406B1}" dt="2023-09-16T15:15:51.856" v="229" actId="20577"/>
          <ac:spMkLst>
            <pc:docMk/>
            <pc:sldMk cId="1823594543" sldId="301"/>
            <ac:spMk id="3" creationId="{DC153A1C-0572-EFB4-989A-538A8F4A0B52}"/>
          </ac:spMkLst>
        </pc:spChg>
      </pc:sldChg>
    </pc:docChg>
  </pc:docChgLst>
  <pc:docChgLst>
    <pc:chgData name="ZHU Fangyuan" userId="S::fyzhu.2022@mitb.smu.edu.sg::f33e8943-f34e-4738-ba0b-fa430783dc4a" providerId="AD" clId="Web-{65154BEF-543B-BB8D-D1F5-298EAB1617D1}"/>
    <pc:docChg chg="modSld">
      <pc:chgData name="ZHU Fangyuan" userId="S::fyzhu.2022@mitb.smu.edu.sg::f33e8943-f34e-4738-ba0b-fa430783dc4a" providerId="AD" clId="Web-{65154BEF-543B-BB8D-D1F5-298EAB1617D1}" dt="2023-09-16T08:53:28.495" v="41" actId="14100"/>
      <pc:docMkLst>
        <pc:docMk/>
      </pc:docMkLst>
      <pc:sldChg chg="modSp">
        <pc:chgData name="ZHU Fangyuan" userId="S::fyzhu.2022@mitb.smu.edu.sg::f33e8943-f34e-4738-ba0b-fa430783dc4a" providerId="AD" clId="Web-{65154BEF-543B-BB8D-D1F5-298EAB1617D1}" dt="2023-09-16T08:53:28.495" v="41" actId="14100"/>
        <pc:sldMkLst>
          <pc:docMk/>
          <pc:sldMk cId="275816133" sldId="270"/>
        </pc:sldMkLst>
        <pc:spChg chg="mod">
          <ac:chgData name="ZHU Fangyuan" userId="S::fyzhu.2022@mitb.smu.edu.sg::f33e8943-f34e-4738-ba0b-fa430783dc4a" providerId="AD" clId="Web-{65154BEF-543B-BB8D-D1F5-298EAB1617D1}" dt="2023-09-16T08:53:28.495" v="41" actId="14100"/>
          <ac:spMkLst>
            <pc:docMk/>
            <pc:sldMk cId="275816133" sldId="270"/>
            <ac:spMk id="23" creationId="{D997B17A-4C4D-A6AD-4581-3362865639D3}"/>
          </ac:spMkLst>
        </pc:spChg>
        <pc:picChg chg="mod">
          <ac:chgData name="ZHU Fangyuan" userId="S::fyzhu.2022@mitb.smu.edu.sg::f33e8943-f34e-4738-ba0b-fa430783dc4a" providerId="AD" clId="Web-{65154BEF-543B-BB8D-D1F5-298EAB1617D1}" dt="2023-09-16T08:53:14.932" v="39" actId="1076"/>
          <ac:picMkLst>
            <pc:docMk/>
            <pc:sldMk cId="275816133" sldId="270"/>
            <ac:picMk id="11" creationId="{9C879D6E-EC76-C40E-D8CC-C30CC7E46FF8}"/>
          </ac:picMkLst>
        </pc:picChg>
      </pc:sldChg>
    </pc:docChg>
  </pc:docChgLst>
  <pc:docChgLst>
    <pc:chgData name="Widya Tantiya YUTIKA" userId="S::widyayutika.2021@mitb.smu.edu.sg::537d30cc-09ff-44ed-8954-950470b5c5bd" providerId="AD" clId="Web-{F1840DED-0E6B-40D2-97EE-5222F2CB9AA7}"/>
    <pc:docChg chg="addSld delSld modSld">
      <pc:chgData name="Widya Tantiya YUTIKA" userId="S::widyayutika.2021@mitb.smu.edu.sg::537d30cc-09ff-44ed-8954-950470b5c5bd" providerId="AD" clId="Web-{F1840DED-0E6B-40D2-97EE-5222F2CB9AA7}" dt="2023-09-18T09:21:59.061" v="23" actId="14100"/>
      <pc:docMkLst>
        <pc:docMk/>
      </pc:docMkLst>
      <pc:sldChg chg="modSp">
        <pc:chgData name="Widya Tantiya YUTIKA" userId="S::widyayutika.2021@mitb.smu.edu.sg::537d30cc-09ff-44ed-8954-950470b5c5bd" providerId="AD" clId="Web-{F1840DED-0E6B-40D2-97EE-5222F2CB9AA7}" dt="2023-09-18T09:21:59.061" v="23" actId="14100"/>
        <pc:sldMkLst>
          <pc:docMk/>
          <pc:sldMk cId="109857222" sldId="256"/>
        </pc:sldMkLst>
        <pc:spChg chg="mod">
          <ac:chgData name="Widya Tantiya YUTIKA" userId="S::widyayutika.2021@mitb.smu.edu.sg::537d30cc-09ff-44ed-8954-950470b5c5bd" providerId="AD" clId="Web-{F1840DED-0E6B-40D2-97EE-5222F2CB9AA7}" dt="2023-09-18T09:21:59.061" v="23" actId="14100"/>
          <ac:spMkLst>
            <pc:docMk/>
            <pc:sldMk cId="109857222" sldId="256"/>
            <ac:spMk id="3" creationId="{00000000-0000-0000-0000-000000000000}"/>
          </ac:spMkLst>
        </pc:spChg>
      </pc:sldChg>
      <pc:sldChg chg="del">
        <pc:chgData name="Widya Tantiya YUTIKA" userId="S::widyayutika.2021@mitb.smu.edu.sg::537d30cc-09ff-44ed-8954-950470b5c5bd" providerId="AD" clId="Web-{F1840DED-0E6B-40D2-97EE-5222F2CB9AA7}" dt="2023-09-18T09:20:24.885" v="3"/>
        <pc:sldMkLst>
          <pc:docMk/>
          <pc:sldMk cId="883004785" sldId="257"/>
        </pc:sldMkLst>
      </pc:sldChg>
      <pc:sldChg chg="del">
        <pc:chgData name="Widya Tantiya YUTIKA" userId="S::widyayutika.2021@mitb.smu.edu.sg::537d30cc-09ff-44ed-8954-950470b5c5bd" providerId="AD" clId="Web-{F1840DED-0E6B-40D2-97EE-5222F2CB9AA7}" dt="2023-09-18T09:20:24.885" v="1"/>
        <pc:sldMkLst>
          <pc:docMk/>
          <pc:sldMk cId="936879089" sldId="264"/>
        </pc:sldMkLst>
      </pc:sldChg>
      <pc:sldChg chg="del">
        <pc:chgData name="Widya Tantiya YUTIKA" userId="S::widyayutika.2021@mitb.smu.edu.sg::537d30cc-09ff-44ed-8954-950470b5c5bd" providerId="AD" clId="Web-{F1840DED-0E6B-40D2-97EE-5222F2CB9AA7}" dt="2023-09-18T09:20:24.885" v="0"/>
        <pc:sldMkLst>
          <pc:docMk/>
          <pc:sldMk cId="2077280651" sldId="266"/>
        </pc:sldMkLst>
      </pc:sldChg>
      <pc:sldChg chg="del">
        <pc:chgData name="Widya Tantiya YUTIKA" userId="S::widyayutika.2021@mitb.smu.edu.sg::537d30cc-09ff-44ed-8954-950470b5c5bd" providerId="AD" clId="Web-{F1840DED-0E6B-40D2-97EE-5222F2CB9AA7}" dt="2023-09-18T09:20:24.885" v="2"/>
        <pc:sldMkLst>
          <pc:docMk/>
          <pc:sldMk cId="1386498765" sldId="285"/>
        </pc:sldMkLst>
      </pc:sldChg>
      <pc:sldChg chg="add">
        <pc:chgData name="Widya Tantiya YUTIKA" userId="S::widyayutika.2021@mitb.smu.edu.sg::537d30cc-09ff-44ed-8954-950470b5c5bd" providerId="AD" clId="Web-{F1840DED-0E6B-40D2-97EE-5222F2CB9AA7}" dt="2023-09-18T09:20:29.229" v="4"/>
        <pc:sldMkLst>
          <pc:docMk/>
          <pc:sldMk cId="1813724334" sldId="324"/>
        </pc:sldMkLst>
      </pc:sldChg>
      <pc:sldChg chg="add">
        <pc:chgData name="Widya Tantiya YUTIKA" userId="S::widyayutika.2021@mitb.smu.edu.sg::537d30cc-09ff-44ed-8954-950470b5c5bd" providerId="AD" clId="Web-{F1840DED-0E6B-40D2-97EE-5222F2CB9AA7}" dt="2023-09-18T09:20:29.261" v="5"/>
        <pc:sldMkLst>
          <pc:docMk/>
          <pc:sldMk cId="3928961942" sldId="325"/>
        </pc:sldMkLst>
      </pc:sldChg>
      <pc:sldChg chg="add">
        <pc:chgData name="Widya Tantiya YUTIKA" userId="S::widyayutika.2021@mitb.smu.edu.sg::537d30cc-09ff-44ed-8954-950470b5c5bd" providerId="AD" clId="Web-{F1840DED-0E6B-40D2-97EE-5222F2CB9AA7}" dt="2023-09-18T09:20:29.292" v="6"/>
        <pc:sldMkLst>
          <pc:docMk/>
          <pc:sldMk cId="2536160582" sldId="326"/>
        </pc:sldMkLst>
      </pc:sldChg>
      <pc:sldChg chg="add">
        <pc:chgData name="Widya Tantiya YUTIKA" userId="S::widyayutika.2021@mitb.smu.edu.sg::537d30cc-09ff-44ed-8954-950470b5c5bd" providerId="AD" clId="Web-{F1840DED-0E6B-40D2-97EE-5222F2CB9AA7}" dt="2023-09-18T09:20:29.323" v="7"/>
        <pc:sldMkLst>
          <pc:docMk/>
          <pc:sldMk cId="3789123461" sldId="327"/>
        </pc:sldMkLst>
      </pc:sldChg>
    </pc:docChg>
  </pc:docChgLst>
  <pc:docChgLst>
    <pc:chgData name="Widya Tantiya YUTIKA" userId="S::widyayutika.2021@mitb.smu.edu.sg::537d30cc-09ff-44ed-8954-950470b5c5bd" providerId="AD" clId="Web-{3C62972E-A45B-4197-BF28-9949F7367807}"/>
    <pc:docChg chg="addSld delSld modSld">
      <pc:chgData name="Widya Tantiya YUTIKA" userId="S::widyayutika.2021@mitb.smu.edu.sg::537d30cc-09ff-44ed-8954-950470b5c5bd" providerId="AD" clId="Web-{3C62972E-A45B-4197-BF28-9949F7367807}" dt="2023-10-29T04:42:00.238" v="1443" actId="20577"/>
      <pc:docMkLst>
        <pc:docMk/>
      </pc:docMkLst>
      <pc:sldChg chg="addSp modSp">
        <pc:chgData name="Widya Tantiya YUTIKA" userId="S::widyayutika.2021@mitb.smu.edu.sg::537d30cc-09ff-44ed-8954-950470b5c5bd" providerId="AD" clId="Web-{3C62972E-A45B-4197-BF28-9949F7367807}" dt="2023-10-29T04:38:52.328" v="1306"/>
        <pc:sldMkLst>
          <pc:docMk/>
          <pc:sldMk cId="4149777685" sldId="391"/>
        </pc:sldMkLst>
        <pc:spChg chg="mod">
          <ac:chgData name="Widya Tantiya YUTIKA" userId="S::widyayutika.2021@mitb.smu.edu.sg::537d30cc-09ff-44ed-8954-950470b5c5bd" providerId="AD" clId="Web-{3C62972E-A45B-4197-BF28-9949F7367807}" dt="2023-10-29T04:37:21.670" v="1131" actId="1076"/>
          <ac:spMkLst>
            <pc:docMk/>
            <pc:sldMk cId="4149777685" sldId="391"/>
            <ac:spMk id="8" creationId="{6FD825BB-E00B-4255-A4D6-FFDFEB362D3B}"/>
          </ac:spMkLst>
        </pc:spChg>
        <pc:graphicFrameChg chg="add mod modGraphic">
          <ac:chgData name="Widya Tantiya YUTIKA" userId="S::widyayutika.2021@mitb.smu.edu.sg::537d30cc-09ff-44ed-8954-950470b5c5bd" providerId="AD" clId="Web-{3C62972E-A45B-4197-BF28-9949F7367807}" dt="2023-10-29T04:38:52.328" v="1306"/>
          <ac:graphicFrameMkLst>
            <pc:docMk/>
            <pc:sldMk cId="4149777685" sldId="391"/>
            <ac:graphicFrameMk id="2" creationId="{7C232BFB-E7DC-EA38-5AEA-2B09352A4F35}"/>
          </ac:graphicFrameMkLst>
        </pc:graphicFrameChg>
      </pc:sldChg>
      <pc:sldChg chg="modSp">
        <pc:chgData name="Widya Tantiya YUTIKA" userId="S::widyayutika.2021@mitb.smu.edu.sg::537d30cc-09ff-44ed-8954-950470b5c5bd" providerId="AD" clId="Web-{3C62972E-A45B-4197-BF28-9949F7367807}" dt="2023-10-29T04:42:00.238" v="1443" actId="20577"/>
        <pc:sldMkLst>
          <pc:docMk/>
          <pc:sldMk cId="43612912" sldId="393"/>
        </pc:sldMkLst>
        <pc:spChg chg="mod">
          <ac:chgData name="Widya Tantiya YUTIKA" userId="S::widyayutika.2021@mitb.smu.edu.sg::537d30cc-09ff-44ed-8954-950470b5c5bd" providerId="AD" clId="Web-{3C62972E-A45B-4197-BF28-9949F7367807}" dt="2023-10-29T04:42:00.238" v="1443" actId="20577"/>
          <ac:spMkLst>
            <pc:docMk/>
            <pc:sldMk cId="43612912" sldId="393"/>
            <ac:spMk id="9" creationId="{C8DCF010-1E17-60AD-789F-2FE149595D11}"/>
          </ac:spMkLst>
        </pc:spChg>
      </pc:sldChg>
      <pc:sldChg chg="modSp new del">
        <pc:chgData name="Widya Tantiya YUTIKA" userId="S::widyayutika.2021@mitb.smu.edu.sg::537d30cc-09ff-44ed-8954-950470b5c5bd" providerId="AD" clId="Web-{3C62972E-A45B-4197-BF28-9949F7367807}" dt="2023-10-29T04:16:57.083" v="12"/>
        <pc:sldMkLst>
          <pc:docMk/>
          <pc:sldMk cId="789987975" sldId="417"/>
        </pc:sldMkLst>
        <pc:spChg chg="mod">
          <ac:chgData name="Widya Tantiya YUTIKA" userId="S::widyayutika.2021@mitb.smu.edu.sg::537d30cc-09ff-44ed-8954-950470b5c5bd" providerId="AD" clId="Web-{3C62972E-A45B-4197-BF28-9949F7367807}" dt="2023-10-29T04:16:19.863" v="11" actId="20577"/>
          <ac:spMkLst>
            <pc:docMk/>
            <pc:sldMk cId="789987975" sldId="417"/>
            <ac:spMk id="2" creationId="{0658E57A-6D08-FF53-23AD-72A7F4F42FD9}"/>
          </ac:spMkLst>
        </pc:spChg>
      </pc:sldChg>
    </pc:docChg>
  </pc:docChgLst>
  <pc:docChgLst>
    <pc:chgData name="Widya Tantiya YUTIKA" userId="S::widyayutika.2021@mitb.smu.edu.sg::537d30cc-09ff-44ed-8954-950470b5c5bd" providerId="AD" clId="Web-{4881FF20-0BAB-4CC9-BBAE-211DB92B3569}"/>
    <pc:docChg chg="delSld modSld sldOrd">
      <pc:chgData name="Widya Tantiya YUTIKA" userId="S::widyayutika.2021@mitb.smu.edu.sg::537d30cc-09ff-44ed-8954-950470b5c5bd" providerId="AD" clId="Web-{4881FF20-0BAB-4CC9-BBAE-211DB92B3569}" dt="2023-10-26T09:34:45.390" v="344"/>
      <pc:docMkLst>
        <pc:docMk/>
      </pc:docMkLst>
      <pc:sldChg chg="ord">
        <pc:chgData name="Widya Tantiya YUTIKA" userId="S::widyayutika.2021@mitb.smu.edu.sg::537d30cc-09ff-44ed-8954-950470b5c5bd" providerId="AD" clId="Web-{4881FF20-0BAB-4CC9-BBAE-211DB92B3569}" dt="2023-10-26T09:14:01.156" v="0"/>
        <pc:sldMkLst>
          <pc:docMk/>
          <pc:sldMk cId="2894041679" sldId="320"/>
        </pc:sldMkLst>
      </pc:sldChg>
      <pc:sldChg chg="modSp">
        <pc:chgData name="Widya Tantiya YUTIKA" userId="S::widyayutika.2021@mitb.smu.edu.sg::537d30cc-09ff-44ed-8954-950470b5c5bd" providerId="AD" clId="Web-{4881FF20-0BAB-4CC9-BBAE-211DB92B3569}" dt="2023-10-26T09:33:17.512" v="270" actId="20577"/>
        <pc:sldMkLst>
          <pc:docMk/>
          <pc:sldMk cId="698525456" sldId="387"/>
        </pc:sldMkLst>
        <pc:spChg chg="mod">
          <ac:chgData name="Widya Tantiya YUTIKA" userId="S::widyayutika.2021@mitb.smu.edu.sg::537d30cc-09ff-44ed-8954-950470b5c5bd" providerId="AD" clId="Web-{4881FF20-0BAB-4CC9-BBAE-211DB92B3569}" dt="2023-10-26T09:33:17.512" v="270" actId="20577"/>
          <ac:spMkLst>
            <pc:docMk/>
            <pc:sldMk cId="698525456" sldId="387"/>
            <ac:spMk id="9" creationId="{C8DCF010-1E17-60AD-789F-2FE149595D11}"/>
          </ac:spMkLst>
        </pc:spChg>
      </pc:sldChg>
      <pc:sldChg chg="addSp modSp">
        <pc:chgData name="Widya Tantiya YUTIKA" userId="S::widyayutika.2021@mitb.smu.edu.sg::537d30cc-09ff-44ed-8954-950470b5c5bd" providerId="AD" clId="Web-{4881FF20-0BAB-4CC9-BBAE-211DB92B3569}" dt="2023-10-26T09:34:40.906" v="343" actId="20577"/>
        <pc:sldMkLst>
          <pc:docMk/>
          <pc:sldMk cId="250642960" sldId="388"/>
        </pc:sldMkLst>
        <pc:spChg chg="add mod">
          <ac:chgData name="Widya Tantiya YUTIKA" userId="S::widyayutika.2021@mitb.smu.edu.sg::537d30cc-09ff-44ed-8954-950470b5c5bd" providerId="AD" clId="Web-{4881FF20-0BAB-4CC9-BBAE-211DB92B3569}" dt="2023-10-26T09:34:40.906" v="343" actId="20577"/>
          <ac:spMkLst>
            <pc:docMk/>
            <pc:sldMk cId="250642960" sldId="388"/>
            <ac:spMk id="3" creationId="{5D4E5BE4-2A0B-A552-5E35-19D48EC65067}"/>
          </ac:spMkLst>
        </pc:spChg>
        <pc:spChg chg="mod">
          <ac:chgData name="Widya Tantiya YUTIKA" userId="S::widyayutika.2021@mitb.smu.edu.sg::537d30cc-09ff-44ed-8954-950470b5c5bd" providerId="AD" clId="Web-{4881FF20-0BAB-4CC9-BBAE-211DB92B3569}" dt="2023-10-26T09:33:33.903" v="280" actId="20577"/>
          <ac:spMkLst>
            <pc:docMk/>
            <pc:sldMk cId="250642960" sldId="388"/>
            <ac:spMk id="6" creationId="{57BBB896-42AA-501F-C19C-B46AEDFFC4F2}"/>
          </ac:spMkLst>
        </pc:spChg>
      </pc:sldChg>
      <pc:sldChg chg="del">
        <pc:chgData name="Widya Tantiya YUTIKA" userId="S::widyayutika.2021@mitb.smu.edu.sg::537d30cc-09ff-44ed-8954-950470b5c5bd" providerId="AD" clId="Web-{4881FF20-0BAB-4CC9-BBAE-211DB92B3569}" dt="2023-10-26T09:34:45.390" v="344"/>
        <pc:sldMkLst>
          <pc:docMk/>
          <pc:sldMk cId="670046097" sldId="390"/>
        </pc:sldMkLst>
      </pc:sldChg>
    </pc:docChg>
  </pc:docChgLst>
  <pc:docChgLst>
    <pc:chgData name="ZHU Fangyuan" userId="S::fyzhu.2022@mitb.smu.edu.sg::f33e8943-f34e-4738-ba0b-fa430783dc4a" providerId="AD" clId="Web-{76452D48-E863-3263-5265-813E751628C7}"/>
    <pc:docChg chg="modSld">
      <pc:chgData name="ZHU Fangyuan" userId="S::fyzhu.2022@mitb.smu.edu.sg::f33e8943-f34e-4738-ba0b-fa430783dc4a" providerId="AD" clId="Web-{76452D48-E863-3263-5265-813E751628C7}" dt="2023-09-16T02:49:00.039" v="311" actId="20577"/>
      <pc:docMkLst>
        <pc:docMk/>
      </pc:docMkLst>
      <pc:sldChg chg="modSp">
        <pc:chgData name="ZHU Fangyuan" userId="S::fyzhu.2022@mitb.smu.edu.sg::f33e8943-f34e-4738-ba0b-fa430783dc4a" providerId="AD" clId="Web-{76452D48-E863-3263-5265-813E751628C7}" dt="2023-09-16T02:34:45.920" v="295" actId="20577"/>
        <pc:sldMkLst>
          <pc:docMk/>
          <pc:sldMk cId="2085550165" sldId="258"/>
        </pc:sldMkLst>
        <pc:spChg chg="mod">
          <ac:chgData name="ZHU Fangyuan" userId="S::fyzhu.2022@mitb.smu.edu.sg::f33e8943-f34e-4738-ba0b-fa430783dc4a" providerId="AD" clId="Web-{76452D48-E863-3263-5265-813E751628C7}" dt="2023-09-16T02:34:45.920" v="295" actId="20577"/>
          <ac:spMkLst>
            <pc:docMk/>
            <pc:sldMk cId="2085550165" sldId="258"/>
            <ac:spMk id="3" creationId="{38CFC1FB-605A-AFC9-863B-FC957341CC29}"/>
          </ac:spMkLst>
        </pc:spChg>
      </pc:sldChg>
      <pc:sldChg chg="modSp">
        <pc:chgData name="ZHU Fangyuan" userId="S::fyzhu.2022@mitb.smu.edu.sg::f33e8943-f34e-4738-ba0b-fa430783dc4a" providerId="AD" clId="Web-{76452D48-E863-3263-5265-813E751628C7}" dt="2023-09-16T02:33:05.371" v="292" actId="20577"/>
        <pc:sldMkLst>
          <pc:docMk/>
          <pc:sldMk cId="4235828545" sldId="271"/>
        </pc:sldMkLst>
        <pc:spChg chg="mod">
          <ac:chgData name="ZHU Fangyuan" userId="S::fyzhu.2022@mitb.smu.edu.sg::f33e8943-f34e-4738-ba0b-fa430783dc4a" providerId="AD" clId="Web-{76452D48-E863-3263-5265-813E751628C7}" dt="2023-09-16T02:33:05.371" v="292" actId="20577"/>
          <ac:spMkLst>
            <pc:docMk/>
            <pc:sldMk cId="4235828545" sldId="271"/>
            <ac:spMk id="5" creationId="{CCB3F1A0-3B6E-570A-F370-5A3A7F2A66C9}"/>
          </ac:spMkLst>
        </pc:spChg>
      </pc:sldChg>
      <pc:sldChg chg="modSp">
        <pc:chgData name="ZHU Fangyuan" userId="S::fyzhu.2022@mitb.smu.edu.sg::f33e8943-f34e-4738-ba0b-fa430783dc4a" providerId="AD" clId="Web-{76452D48-E863-3263-5265-813E751628C7}" dt="2023-09-16T02:49:00.039" v="311" actId="20577"/>
        <pc:sldMkLst>
          <pc:docMk/>
          <pc:sldMk cId="15708107" sldId="272"/>
        </pc:sldMkLst>
        <pc:spChg chg="mod">
          <ac:chgData name="ZHU Fangyuan" userId="S::fyzhu.2022@mitb.smu.edu.sg::f33e8943-f34e-4738-ba0b-fa430783dc4a" providerId="AD" clId="Web-{76452D48-E863-3263-5265-813E751628C7}" dt="2023-09-16T02:23:19.900" v="36" actId="20577"/>
          <ac:spMkLst>
            <pc:docMk/>
            <pc:sldMk cId="15708107" sldId="272"/>
            <ac:spMk id="3" creationId="{6D1E2A80-4C3D-2E94-F56B-FBAFE2C4E2A3}"/>
          </ac:spMkLst>
        </pc:spChg>
        <pc:spChg chg="mod">
          <ac:chgData name="ZHU Fangyuan" userId="S::fyzhu.2022@mitb.smu.edu.sg::f33e8943-f34e-4738-ba0b-fa430783dc4a" providerId="AD" clId="Web-{76452D48-E863-3263-5265-813E751628C7}" dt="2023-09-16T02:49:00.039" v="311" actId="20577"/>
          <ac:spMkLst>
            <pc:docMk/>
            <pc:sldMk cId="15708107" sldId="272"/>
            <ac:spMk id="4" creationId="{BF7540CC-D65B-C1CC-D749-BA72C9343899}"/>
          </ac:spMkLst>
        </pc:spChg>
      </pc:sldChg>
      <pc:sldChg chg="modSp">
        <pc:chgData name="ZHU Fangyuan" userId="S::fyzhu.2022@mitb.smu.edu.sg::f33e8943-f34e-4738-ba0b-fa430783dc4a" providerId="AD" clId="Web-{76452D48-E863-3263-5265-813E751628C7}" dt="2023-09-15T18:29:35.759" v="27" actId="20577"/>
        <pc:sldMkLst>
          <pc:docMk/>
          <pc:sldMk cId="3825663330" sldId="273"/>
        </pc:sldMkLst>
        <pc:spChg chg="mod">
          <ac:chgData name="ZHU Fangyuan" userId="S::fyzhu.2022@mitb.smu.edu.sg::f33e8943-f34e-4738-ba0b-fa430783dc4a" providerId="AD" clId="Web-{76452D48-E863-3263-5265-813E751628C7}" dt="2023-09-15T18:29:35.759" v="27" actId="20577"/>
          <ac:spMkLst>
            <pc:docMk/>
            <pc:sldMk cId="3825663330" sldId="273"/>
            <ac:spMk id="6" creationId="{6901C941-D6FD-9EAC-3980-3B100C81D0D7}"/>
          </ac:spMkLst>
        </pc:spChg>
      </pc:sldChg>
    </pc:docChg>
  </pc:docChgLst>
  <pc:docChgLst>
    <pc:chgData name="Widya Tantiya YUTIKA" userId="S::widyayutika.2021@mitb.smu.edu.sg::537d30cc-09ff-44ed-8954-950470b5c5bd" providerId="AD" clId="Web-{BEA990A9-AA8B-4C08-BBC3-42C63B8FC228}"/>
    <pc:docChg chg="addSld delSld modSld sldOrd">
      <pc:chgData name="Widya Tantiya YUTIKA" userId="S::widyayutika.2021@mitb.smu.edu.sg::537d30cc-09ff-44ed-8954-950470b5c5bd" providerId="AD" clId="Web-{BEA990A9-AA8B-4C08-BBC3-42C63B8FC228}" dt="2023-09-16T13:53:07.182" v="146"/>
      <pc:docMkLst>
        <pc:docMk/>
      </pc:docMkLst>
      <pc:sldChg chg="modSp">
        <pc:chgData name="Widya Tantiya YUTIKA" userId="S::widyayutika.2021@mitb.smu.edu.sg::537d30cc-09ff-44ed-8954-950470b5c5bd" providerId="AD" clId="Web-{BEA990A9-AA8B-4C08-BBC3-42C63B8FC228}" dt="2023-09-16T13:10:16.749" v="3" actId="20577"/>
        <pc:sldMkLst>
          <pc:docMk/>
          <pc:sldMk cId="936879089" sldId="264"/>
        </pc:sldMkLst>
        <pc:spChg chg="mod">
          <ac:chgData name="Widya Tantiya YUTIKA" userId="S::widyayutika.2021@mitb.smu.edu.sg::537d30cc-09ff-44ed-8954-950470b5c5bd" providerId="AD" clId="Web-{BEA990A9-AA8B-4C08-BBC3-42C63B8FC228}" dt="2023-09-16T13:10:16.749" v="3" actId="20577"/>
          <ac:spMkLst>
            <pc:docMk/>
            <pc:sldMk cId="936879089" sldId="264"/>
            <ac:spMk id="3" creationId="{21E732B2-947E-4059-9619-132A55747BA8}"/>
          </ac:spMkLst>
        </pc:spChg>
      </pc:sldChg>
      <pc:sldChg chg="modSp modNotes">
        <pc:chgData name="Widya Tantiya YUTIKA" userId="S::widyayutika.2021@mitb.smu.edu.sg::537d30cc-09ff-44ed-8954-950470b5c5bd" providerId="AD" clId="Web-{BEA990A9-AA8B-4C08-BBC3-42C63B8FC228}" dt="2023-09-16T13:53:07.182" v="146"/>
        <pc:sldMkLst>
          <pc:docMk/>
          <pc:sldMk cId="2339482933" sldId="268"/>
        </pc:sldMkLst>
        <pc:picChg chg="mod">
          <ac:chgData name="Widya Tantiya YUTIKA" userId="S::widyayutika.2021@mitb.smu.edu.sg::537d30cc-09ff-44ed-8954-950470b5c5bd" providerId="AD" clId="Web-{BEA990A9-AA8B-4C08-BBC3-42C63B8FC228}" dt="2023-09-16T13:49:08.549" v="47" actId="1076"/>
          <ac:picMkLst>
            <pc:docMk/>
            <pc:sldMk cId="2339482933" sldId="268"/>
            <ac:picMk id="4" creationId="{20AF8896-9B68-F65A-756A-9D4E580BCE62}"/>
          </ac:picMkLst>
        </pc:picChg>
      </pc:sldChg>
      <pc:sldChg chg="ord">
        <pc:chgData name="Widya Tantiya YUTIKA" userId="S::widyayutika.2021@mitb.smu.edu.sg::537d30cc-09ff-44ed-8954-950470b5c5bd" providerId="AD" clId="Web-{BEA990A9-AA8B-4C08-BBC3-42C63B8FC228}" dt="2023-09-16T13:13:06.208" v="5"/>
        <pc:sldMkLst>
          <pc:docMk/>
          <pc:sldMk cId="2971089550" sldId="269"/>
        </pc:sldMkLst>
      </pc:sldChg>
      <pc:sldChg chg="modSp">
        <pc:chgData name="Widya Tantiya YUTIKA" userId="S::widyayutika.2021@mitb.smu.edu.sg::537d30cc-09ff-44ed-8954-950470b5c5bd" providerId="AD" clId="Web-{BEA990A9-AA8B-4C08-BBC3-42C63B8FC228}" dt="2023-09-16T13:29:46.539" v="44" actId="1076"/>
        <pc:sldMkLst>
          <pc:docMk/>
          <pc:sldMk cId="2795542868" sldId="276"/>
        </pc:sldMkLst>
        <pc:spChg chg="mod">
          <ac:chgData name="Widya Tantiya YUTIKA" userId="S::widyayutika.2021@mitb.smu.edu.sg::537d30cc-09ff-44ed-8954-950470b5c5bd" providerId="AD" clId="Web-{BEA990A9-AA8B-4C08-BBC3-42C63B8FC228}" dt="2023-09-16T13:29:46.539" v="44" actId="1076"/>
          <ac:spMkLst>
            <pc:docMk/>
            <pc:sldMk cId="2795542868" sldId="276"/>
            <ac:spMk id="3" creationId="{D550198F-D0A6-6781-61AD-BE5196185A23}"/>
          </ac:spMkLst>
        </pc:spChg>
      </pc:sldChg>
      <pc:sldChg chg="modSp new">
        <pc:chgData name="Widya Tantiya YUTIKA" userId="S::widyayutika.2021@mitb.smu.edu.sg::537d30cc-09ff-44ed-8954-950470b5c5bd" providerId="AD" clId="Web-{BEA990A9-AA8B-4C08-BBC3-42C63B8FC228}" dt="2023-09-16T13:14:24.070" v="42" actId="20577"/>
        <pc:sldMkLst>
          <pc:docMk/>
          <pc:sldMk cId="3899275436" sldId="297"/>
        </pc:sldMkLst>
        <pc:spChg chg="mod">
          <ac:chgData name="Widya Tantiya YUTIKA" userId="S::widyayutika.2021@mitb.smu.edu.sg::537d30cc-09ff-44ed-8954-950470b5c5bd" providerId="AD" clId="Web-{BEA990A9-AA8B-4C08-BBC3-42C63B8FC228}" dt="2023-09-16T13:14:24.070" v="42" actId="20577"/>
          <ac:spMkLst>
            <pc:docMk/>
            <pc:sldMk cId="3899275436" sldId="297"/>
            <ac:spMk id="2" creationId="{FFFB7323-063C-42E1-7B17-C9E1928919D8}"/>
          </ac:spMkLst>
        </pc:spChg>
      </pc:sldChg>
      <pc:sldChg chg="new del">
        <pc:chgData name="Widya Tantiya YUTIKA" userId="S::widyayutika.2021@mitb.smu.edu.sg::537d30cc-09ff-44ed-8954-950470b5c5bd" providerId="AD" clId="Web-{BEA990A9-AA8B-4C08-BBC3-42C63B8FC228}" dt="2023-09-16T13:15:08.868" v="43"/>
        <pc:sldMkLst>
          <pc:docMk/>
          <pc:sldMk cId="3507507522" sldId="298"/>
        </pc:sldMkLst>
      </pc:sldChg>
    </pc:docChg>
  </pc:docChgLst>
  <pc:docChgLst>
    <pc:chgData name="KYAW Zaw Lwin" userId="S::zlkyaw.2022@mitb.smu.edu.sg::0491f4c3-8e3b-4ab5-8d03-930d7544f182" providerId="AD" clId="Web-{A81953BC-8AE3-413E-8B6B-6BE3C6652D4A}"/>
    <pc:docChg chg="addSld delSld modSld sldOrd">
      <pc:chgData name="KYAW Zaw Lwin" userId="S::zlkyaw.2022@mitb.smu.edu.sg::0491f4c3-8e3b-4ab5-8d03-930d7544f182" providerId="AD" clId="Web-{A81953BC-8AE3-413E-8B6B-6BE3C6652D4A}" dt="2023-09-16T11:21:03.873" v="164" actId="20577"/>
      <pc:docMkLst>
        <pc:docMk/>
      </pc:docMkLst>
      <pc:sldChg chg="addSp delSp modSp mod setBg">
        <pc:chgData name="KYAW Zaw Lwin" userId="S::zlkyaw.2022@mitb.smu.edu.sg::0491f4c3-8e3b-4ab5-8d03-930d7544f182" providerId="AD" clId="Web-{A81953BC-8AE3-413E-8B6B-6BE3C6652D4A}" dt="2023-09-16T11:18:11.447" v="143" actId="20577"/>
        <pc:sldMkLst>
          <pc:docMk/>
          <pc:sldMk cId="4131717629" sldId="265"/>
        </pc:sldMkLst>
        <pc:spChg chg="del">
          <ac:chgData name="KYAW Zaw Lwin" userId="S::zlkyaw.2022@mitb.smu.edu.sg::0491f4c3-8e3b-4ab5-8d03-930d7544f182" providerId="AD" clId="Web-{A81953BC-8AE3-413E-8B6B-6BE3C6652D4A}" dt="2023-09-16T03:36:58.719" v="1"/>
          <ac:spMkLst>
            <pc:docMk/>
            <pc:sldMk cId="4131717629" sldId="265"/>
            <ac:spMk id="2" creationId="{47F536CD-B300-7805-42A1-59B4EB8A1D56}"/>
          </ac:spMkLst>
        </pc:spChg>
        <pc:spChg chg="add mod">
          <ac:chgData name="KYAW Zaw Lwin" userId="S::zlkyaw.2022@mitb.smu.edu.sg::0491f4c3-8e3b-4ab5-8d03-930d7544f182" providerId="AD" clId="Web-{A81953BC-8AE3-413E-8B6B-6BE3C6652D4A}" dt="2023-09-16T11:18:11.447" v="143" actId="20577"/>
          <ac:spMkLst>
            <pc:docMk/>
            <pc:sldMk cId="4131717629" sldId="265"/>
            <ac:spMk id="3" creationId="{1E3E7BAE-BC6D-B61E-7AD2-E13C91277528}"/>
          </ac:spMkLst>
        </pc:spChg>
        <pc:spChg chg="del">
          <ac:chgData name="KYAW Zaw Lwin" userId="S::zlkyaw.2022@mitb.smu.edu.sg::0491f4c3-8e3b-4ab5-8d03-930d7544f182" providerId="AD" clId="Web-{A81953BC-8AE3-413E-8B6B-6BE3C6652D4A}" dt="2023-09-16T03:36:56.860" v="0"/>
          <ac:spMkLst>
            <pc:docMk/>
            <pc:sldMk cId="4131717629" sldId="265"/>
            <ac:spMk id="3" creationId="{75B5B223-CBEA-42BA-ECF6-C25DC6D0A9B3}"/>
          </ac:spMkLst>
        </pc:spChg>
        <pc:spChg chg="add del">
          <ac:chgData name="KYAW Zaw Lwin" userId="S::zlkyaw.2022@mitb.smu.edu.sg::0491f4c3-8e3b-4ab5-8d03-930d7544f182" providerId="AD" clId="Web-{A81953BC-8AE3-413E-8B6B-6BE3C6652D4A}" dt="2023-09-16T03:37:18.142" v="10"/>
          <ac:spMkLst>
            <pc:docMk/>
            <pc:sldMk cId="4131717629" sldId="265"/>
            <ac:spMk id="6" creationId="{F3060C83-F051-4F0E-ABAD-AA0DFC48B218}"/>
          </ac:spMkLst>
        </pc:spChg>
        <pc:spChg chg="add del">
          <ac:chgData name="KYAW Zaw Lwin" userId="S::zlkyaw.2022@mitb.smu.edu.sg::0491f4c3-8e3b-4ab5-8d03-930d7544f182" providerId="AD" clId="Web-{A81953BC-8AE3-413E-8B6B-6BE3C6652D4A}" dt="2023-09-16T03:37:18.142" v="10"/>
          <ac:spMkLst>
            <pc:docMk/>
            <pc:sldMk cId="4131717629" sldId="265"/>
            <ac:spMk id="7" creationId="{83C98ABE-055B-441F-B07E-44F97F083C39}"/>
          </ac:spMkLst>
        </pc:spChg>
        <pc:spChg chg="add del">
          <ac:chgData name="KYAW Zaw Lwin" userId="S::zlkyaw.2022@mitb.smu.edu.sg::0491f4c3-8e3b-4ab5-8d03-930d7544f182" providerId="AD" clId="Web-{A81953BC-8AE3-413E-8B6B-6BE3C6652D4A}" dt="2023-09-16T03:37:18.142" v="10"/>
          <ac:spMkLst>
            <pc:docMk/>
            <pc:sldMk cId="4131717629" sldId="265"/>
            <ac:spMk id="8" creationId="{29FDB030-9B49-4CED-8CCD-4D99382388AC}"/>
          </ac:spMkLst>
        </pc:spChg>
        <pc:spChg chg="add del">
          <ac:chgData name="KYAW Zaw Lwin" userId="S::zlkyaw.2022@mitb.smu.edu.sg::0491f4c3-8e3b-4ab5-8d03-930d7544f182" providerId="AD" clId="Web-{A81953BC-8AE3-413E-8B6B-6BE3C6652D4A}" dt="2023-09-16T03:37:13.220" v="4"/>
          <ac:spMkLst>
            <pc:docMk/>
            <pc:sldMk cId="4131717629" sldId="265"/>
            <ac:spMk id="9" creationId="{AB8C311F-7253-4AED-9701-7FC0708C41C7}"/>
          </ac:spMkLst>
        </pc:spChg>
        <pc:spChg chg="add del">
          <ac:chgData name="KYAW Zaw Lwin" userId="S::zlkyaw.2022@mitb.smu.edu.sg::0491f4c3-8e3b-4ab5-8d03-930d7544f182" providerId="AD" clId="Web-{A81953BC-8AE3-413E-8B6B-6BE3C6652D4A}" dt="2023-09-16T03:37:18.142" v="10"/>
          <ac:spMkLst>
            <pc:docMk/>
            <pc:sldMk cId="4131717629" sldId="265"/>
            <ac:spMk id="10" creationId="{3783CA14-24A1-485C-8B30-D6A5D87987AD}"/>
          </ac:spMkLst>
        </pc:spChg>
        <pc:spChg chg="add del">
          <ac:chgData name="KYAW Zaw Lwin" userId="S::zlkyaw.2022@mitb.smu.edu.sg::0491f4c3-8e3b-4ab5-8d03-930d7544f182" providerId="AD" clId="Web-{A81953BC-8AE3-413E-8B6B-6BE3C6652D4A}" dt="2023-09-16T03:37:13.220" v="4"/>
          <ac:spMkLst>
            <pc:docMk/>
            <pc:sldMk cId="4131717629" sldId="265"/>
            <ac:spMk id="11" creationId="{E2384209-CB15-4CDF-9D31-C44FD9A3F20D}"/>
          </ac:spMkLst>
        </pc:spChg>
        <pc:spChg chg="add del">
          <ac:chgData name="KYAW Zaw Lwin" userId="S::zlkyaw.2022@mitb.smu.edu.sg::0491f4c3-8e3b-4ab5-8d03-930d7544f182" providerId="AD" clId="Web-{A81953BC-8AE3-413E-8B6B-6BE3C6652D4A}" dt="2023-09-16T03:37:18.142" v="10"/>
          <ac:spMkLst>
            <pc:docMk/>
            <pc:sldMk cId="4131717629" sldId="265"/>
            <ac:spMk id="12" creationId="{9A97C86A-04D6-40F7-AE84-31AB43E6A846}"/>
          </ac:spMkLst>
        </pc:spChg>
        <pc:spChg chg="add del">
          <ac:chgData name="KYAW Zaw Lwin" userId="S::zlkyaw.2022@mitb.smu.edu.sg::0491f4c3-8e3b-4ab5-8d03-930d7544f182" providerId="AD" clId="Web-{A81953BC-8AE3-413E-8B6B-6BE3C6652D4A}" dt="2023-09-16T03:37:13.220" v="4"/>
          <ac:spMkLst>
            <pc:docMk/>
            <pc:sldMk cId="4131717629" sldId="265"/>
            <ac:spMk id="13" creationId="{2633B3B5-CC90-43F0-8714-D31D1F3F0209}"/>
          </ac:spMkLst>
        </pc:spChg>
        <pc:spChg chg="add del">
          <ac:chgData name="KYAW Zaw Lwin" userId="S::zlkyaw.2022@mitb.smu.edu.sg::0491f4c3-8e3b-4ab5-8d03-930d7544f182" providerId="AD" clId="Web-{A81953BC-8AE3-413E-8B6B-6BE3C6652D4A}" dt="2023-09-16T03:37:13.220" v="4"/>
          <ac:spMkLst>
            <pc:docMk/>
            <pc:sldMk cId="4131717629" sldId="265"/>
            <ac:spMk id="15" creationId="{A8D57A06-A426-446D-B02C-A2DC6B62E45E}"/>
          </ac:spMkLst>
        </pc:spChg>
        <pc:spChg chg="add del">
          <ac:chgData name="KYAW Zaw Lwin" userId="S::zlkyaw.2022@mitb.smu.edu.sg::0491f4c3-8e3b-4ab5-8d03-930d7544f182" providerId="AD" clId="Web-{A81953BC-8AE3-413E-8B6B-6BE3C6652D4A}" dt="2023-09-16T03:37:15.220" v="6"/>
          <ac:spMkLst>
            <pc:docMk/>
            <pc:sldMk cId="4131717629" sldId="265"/>
            <ac:spMk id="17" creationId="{32BC26D8-82FB-445E-AA49-62A77D7C1EE0}"/>
          </ac:spMkLst>
        </pc:spChg>
        <pc:spChg chg="add del">
          <ac:chgData name="KYAW Zaw Lwin" userId="S::zlkyaw.2022@mitb.smu.edu.sg::0491f4c3-8e3b-4ab5-8d03-930d7544f182" providerId="AD" clId="Web-{A81953BC-8AE3-413E-8B6B-6BE3C6652D4A}" dt="2023-09-16T03:37:15.220" v="6"/>
          <ac:spMkLst>
            <pc:docMk/>
            <pc:sldMk cId="4131717629" sldId="265"/>
            <ac:spMk id="18" creationId="{CB44330D-EA18-4254-AA95-EB49948539B8}"/>
          </ac:spMkLst>
        </pc:spChg>
        <pc:spChg chg="add del">
          <ac:chgData name="KYAW Zaw Lwin" userId="S::zlkyaw.2022@mitb.smu.edu.sg::0491f4c3-8e3b-4ab5-8d03-930d7544f182" providerId="AD" clId="Web-{A81953BC-8AE3-413E-8B6B-6BE3C6652D4A}" dt="2023-09-16T03:37:18.142" v="10"/>
          <ac:spMkLst>
            <pc:docMk/>
            <pc:sldMk cId="4131717629" sldId="265"/>
            <ac:spMk id="19" creationId="{FF9F2414-84E8-453E-B1F3-389FDE8192D9}"/>
          </ac:spMkLst>
        </pc:spChg>
        <pc:spChg chg="add del">
          <ac:chgData name="KYAW Zaw Lwin" userId="S::zlkyaw.2022@mitb.smu.edu.sg::0491f4c3-8e3b-4ab5-8d03-930d7544f182" providerId="AD" clId="Web-{A81953BC-8AE3-413E-8B6B-6BE3C6652D4A}" dt="2023-09-16T03:37:18.142" v="10"/>
          <ac:spMkLst>
            <pc:docMk/>
            <pc:sldMk cId="4131717629" sldId="265"/>
            <ac:spMk id="21" creationId="{3ECA69A1-7536-43AC-85EF-C7106179F5ED}"/>
          </ac:spMkLst>
        </pc:spChg>
        <pc:spChg chg="add del">
          <ac:chgData name="KYAW Zaw Lwin" userId="S::zlkyaw.2022@mitb.smu.edu.sg::0491f4c3-8e3b-4ab5-8d03-930d7544f182" providerId="AD" clId="Web-{A81953BC-8AE3-413E-8B6B-6BE3C6652D4A}" dt="2023-09-16T03:37:25.579" v="12"/>
          <ac:spMkLst>
            <pc:docMk/>
            <pc:sldMk cId="4131717629" sldId="265"/>
            <ac:spMk id="23" creationId="{AB8C311F-7253-4AED-9701-7FC0708C41C7}"/>
          </ac:spMkLst>
        </pc:spChg>
        <pc:spChg chg="add del">
          <ac:chgData name="KYAW Zaw Lwin" userId="S::zlkyaw.2022@mitb.smu.edu.sg::0491f4c3-8e3b-4ab5-8d03-930d7544f182" providerId="AD" clId="Web-{A81953BC-8AE3-413E-8B6B-6BE3C6652D4A}" dt="2023-09-16T03:37:25.579" v="12"/>
          <ac:spMkLst>
            <pc:docMk/>
            <pc:sldMk cId="4131717629" sldId="265"/>
            <ac:spMk id="24" creationId="{E2384209-CB15-4CDF-9D31-C44FD9A3F20D}"/>
          </ac:spMkLst>
        </pc:spChg>
        <pc:spChg chg="add del">
          <ac:chgData name="KYAW Zaw Lwin" userId="S::zlkyaw.2022@mitb.smu.edu.sg::0491f4c3-8e3b-4ab5-8d03-930d7544f182" providerId="AD" clId="Web-{A81953BC-8AE3-413E-8B6B-6BE3C6652D4A}" dt="2023-09-16T03:37:25.579" v="12"/>
          <ac:spMkLst>
            <pc:docMk/>
            <pc:sldMk cId="4131717629" sldId="265"/>
            <ac:spMk id="25" creationId="{2633B3B5-CC90-43F0-8714-D31D1F3F0209}"/>
          </ac:spMkLst>
        </pc:spChg>
        <pc:spChg chg="add del">
          <ac:chgData name="KYAW Zaw Lwin" userId="S::zlkyaw.2022@mitb.smu.edu.sg::0491f4c3-8e3b-4ab5-8d03-930d7544f182" providerId="AD" clId="Web-{A81953BC-8AE3-413E-8B6B-6BE3C6652D4A}" dt="2023-09-16T03:37:25.579" v="12"/>
          <ac:spMkLst>
            <pc:docMk/>
            <pc:sldMk cId="4131717629" sldId="265"/>
            <ac:spMk id="26" creationId="{A8D57A06-A426-446D-B02C-A2DC6B62E45E}"/>
          </ac:spMkLst>
        </pc:spChg>
        <pc:spChg chg="add del">
          <ac:chgData name="KYAW Zaw Lwin" userId="S::zlkyaw.2022@mitb.smu.edu.sg::0491f4c3-8e3b-4ab5-8d03-930d7544f182" providerId="AD" clId="Web-{A81953BC-8AE3-413E-8B6B-6BE3C6652D4A}" dt="2023-09-16T03:37:27.408" v="14"/>
          <ac:spMkLst>
            <pc:docMk/>
            <pc:sldMk cId="4131717629" sldId="265"/>
            <ac:spMk id="28" creationId="{32BC26D8-82FB-445E-AA49-62A77D7C1EE0}"/>
          </ac:spMkLst>
        </pc:spChg>
        <pc:spChg chg="add del">
          <ac:chgData name="KYAW Zaw Lwin" userId="S::zlkyaw.2022@mitb.smu.edu.sg::0491f4c3-8e3b-4ab5-8d03-930d7544f182" providerId="AD" clId="Web-{A81953BC-8AE3-413E-8B6B-6BE3C6652D4A}" dt="2023-09-16T03:37:27.408" v="14"/>
          <ac:spMkLst>
            <pc:docMk/>
            <pc:sldMk cId="4131717629" sldId="265"/>
            <ac:spMk id="29" creationId="{CB44330D-EA18-4254-AA95-EB49948539B8}"/>
          </ac:spMkLst>
        </pc:spChg>
        <pc:spChg chg="add del">
          <ac:chgData name="KYAW Zaw Lwin" userId="S::zlkyaw.2022@mitb.smu.edu.sg::0491f4c3-8e3b-4ab5-8d03-930d7544f182" providerId="AD" clId="Web-{A81953BC-8AE3-413E-8B6B-6BE3C6652D4A}" dt="2023-09-16T03:40:15.585" v="16"/>
          <ac:spMkLst>
            <pc:docMk/>
            <pc:sldMk cId="4131717629" sldId="265"/>
            <ac:spMk id="31" creationId="{AB8C311F-7253-4AED-9701-7FC0708C41C7}"/>
          </ac:spMkLst>
        </pc:spChg>
        <pc:spChg chg="add del">
          <ac:chgData name="KYAW Zaw Lwin" userId="S::zlkyaw.2022@mitb.smu.edu.sg::0491f4c3-8e3b-4ab5-8d03-930d7544f182" providerId="AD" clId="Web-{A81953BC-8AE3-413E-8B6B-6BE3C6652D4A}" dt="2023-09-16T03:40:15.585" v="16"/>
          <ac:spMkLst>
            <pc:docMk/>
            <pc:sldMk cId="4131717629" sldId="265"/>
            <ac:spMk id="32" creationId="{E2384209-CB15-4CDF-9D31-C44FD9A3F20D}"/>
          </ac:spMkLst>
        </pc:spChg>
        <pc:spChg chg="add del">
          <ac:chgData name="KYAW Zaw Lwin" userId="S::zlkyaw.2022@mitb.smu.edu.sg::0491f4c3-8e3b-4ab5-8d03-930d7544f182" providerId="AD" clId="Web-{A81953BC-8AE3-413E-8B6B-6BE3C6652D4A}" dt="2023-09-16T03:40:15.585" v="16"/>
          <ac:spMkLst>
            <pc:docMk/>
            <pc:sldMk cId="4131717629" sldId="265"/>
            <ac:spMk id="33" creationId="{2633B3B5-CC90-43F0-8714-D31D1F3F0209}"/>
          </ac:spMkLst>
        </pc:spChg>
        <pc:spChg chg="add del">
          <ac:chgData name="KYAW Zaw Lwin" userId="S::zlkyaw.2022@mitb.smu.edu.sg::0491f4c3-8e3b-4ab5-8d03-930d7544f182" providerId="AD" clId="Web-{A81953BC-8AE3-413E-8B6B-6BE3C6652D4A}" dt="2023-09-16T03:40:15.585" v="16"/>
          <ac:spMkLst>
            <pc:docMk/>
            <pc:sldMk cId="4131717629" sldId="265"/>
            <ac:spMk id="34" creationId="{A8D57A06-A426-446D-B02C-A2DC6B62E45E}"/>
          </ac:spMkLst>
        </pc:spChg>
        <pc:spChg chg="add del">
          <ac:chgData name="KYAW Zaw Lwin" userId="S::zlkyaw.2022@mitb.smu.edu.sg::0491f4c3-8e3b-4ab5-8d03-930d7544f182" providerId="AD" clId="Web-{A81953BC-8AE3-413E-8B6B-6BE3C6652D4A}" dt="2023-09-16T03:40:16.851" v="18"/>
          <ac:spMkLst>
            <pc:docMk/>
            <pc:sldMk cId="4131717629" sldId="265"/>
            <ac:spMk id="36" creationId="{32BC26D8-82FB-445E-AA49-62A77D7C1EE0}"/>
          </ac:spMkLst>
        </pc:spChg>
        <pc:spChg chg="add del">
          <ac:chgData name="KYAW Zaw Lwin" userId="S::zlkyaw.2022@mitb.smu.edu.sg::0491f4c3-8e3b-4ab5-8d03-930d7544f182" providerId="AD" clId="Web-{A81953BC-8AE3-413E-8B6B-6BE3C6652D4A}" dt="2023-09-16T03:40:16.851" v="18"/>
          <ac:spMkLst>
            <pc:docMk/>
            <pc:sldMk cId="4131717629" sldId="265"/>
            <ac:spMk id="37" creationId="{CB44330D-EA18-4254-AA95-EB49948539B8}"/>
          </ac:spMkLst>
        </pc:spChg>
        <pc:spChg chg="add del">
          <ac:chgData name="KYAW Zaw Lwin" userId="S::zlkyaw.2022@mitb.smu.edu.sg::0491f4c3-8e3b-4ab5-8d03-930d7544f182" providerId="AD" clId="Web-{A81953BC-8AE3-413E-8B6B-6BE3C6652D4A}" dt="2023-09-16T03:40:20.976" v="20"/>
          <ac:spMkLst>
            <pc:docMk/>
            <pc:sldMk cId="4131717629" sldId="265"/>
            <ac:spMk id="39" creationId="{AB8C311F-7253-4AED-9701-7FC0708C41C7}"/>
          </ac:spMkLst>
        </pc:spChg>
        <pc:spChg chg="add del">
          <ac:chgData name="KYAW Zaw Lwin" userId="S::zlkyaw.2022@mitb.smu.edu.sg::0491f4c3-8e3b-4ab5-8d03-930d7544f182" providerId="AD" clId="Web-{A81953BC-8AE3-413E-8B6B-6BE3C6652D4A}" dt="2023-09-16T03:40:20.976" v="20"/>
          <ac:spMkLst>
            <pc:docMk/>
            <pc:sldMk cId="4131717629" sldId="265"/>
            <ac:spMk id="40" creationId="{E2384209-CB15-4CDF-9D31-C44FD9A3F20D}"/>
          </ac:spMkLst>
        </pc:spChg>
        <pc:spChg chg="add del">
          <ac:chgData name="KYAW Zaw Lwin" userId="S::zlkyaw.2022@mitb.smu.edu.sg::0491f4c3-8e3b-4ab5-8d03-930d7544f182" providerId="AD" clId="Web-{A81953BC-8AE3-413E-8B6B-6BE3C6652D4A}" dt="2023-09-16T03:40:20.976" v="20"/>
          <ac:spMkLst>
            <pc:docMk/>
            <pc:sldMk cId="4131717629" sldId="265"/>
            <ac:spMk id="41" creationId="{2633B3B5-CC90-43F0-8714-D31D1F3F0209}"/>
          </ac:spMkLst>
        </pc:spChg>
        <pc:spChg chg="add del">
          <ac:chgData name="KYAW Zaw Lwin" userId="S::zlkyaw.2022@mitb.smu.edu.sg::0491f4c3-8e3b-4ab5-8d03-930d7544f182" providerId="AD" clId="Web-{A81953BC-8AE3-413E-8B6B-6BE3C6652D4A}" dt="2023-09-16T03:40:20.976" v="20"/>
          <ac:spMkLst>
            <pc:docMk/>
            <pc:sldMk cId="4131717629" sldId="265"/>
            <ac:spMk id="42" creationId="{A8D57A06-A426-446D-B02C-A2DC6B62E45E}"/>
          </ac:spMkLst>
        </pc:spChg>
        <pc:spChg chg="add del">
          <ac:chgData name="KYAW Zaw Lwin" userId="S::zlkyaw.2022@mitb.smu.edu.sg::0491f4c3-8e3b-4ab5-8d03-930d7544f182" providerId="AD" clId="Web-{A81953BC-8AE3-413E-8B6B-6BE3C6652D4A}" dt="2023-09-16T04:17:25.555" v="39"/>
          <ac:spMkLst>
            <pc:docMk/>
            <pc:sldMk cId="4131717629" sldId="265"/>
            <ac:spMk id="44" creationId="{F3060C83-F051-4F0E-ABAD-AA0DFC48B218}"/>
          </ac:spMkLst>
        </pc:spChg>
        <pc:spChg chg="add del">
          <ac:chgData name="KYAW Zaw Lwin" userId="S::zlkyaw.2022@mitb.smu.edu.sg::0491f4c3-8e3b-4ab5-8d03-930d7544f182" providerId="AD" clId="Web-{A81953BC-8AE3-413E-8B6B-6BE3C6652D4A}" dt="2023-09-16T04:17:25.555" v="39"/>
          <ac:spMkLst>
            <pc:docMk/>
            <pc:sldMk cId="4131717629" sldId="265"/>
            <ac:spMk id="45" creationId="{83C98ABE-055B-441F-B07E-44F97F083C39}"/>
          </ac:spMkLst>
        </pc:spChg>
        <pc:spChg chg="add del">
          <ac:chgData name="KYAW Zaw Lwin" userId="S::zlkyaw.2022@mitb.smu.edu.sg::0491f4c3-8e3b-4ab5-8d03-930d7544f182" providerId="AD" clId="Web-{A81953BC-8AE3-413E-8B6B-6BE3C6652D4A}" dt="2023-09-16T04:17:25.555" v="39"/>
          <ac:spMkLst>
            <pc:docMk/>
            <pc:sldMk cId="4131717629" sldId="265"/>
            <ac:spMk id="46" creationId="{29FDB030-9B49-4CED-8CCD-4D99382388AC}"/>
          </ac:spMkLst>
        </pc:spChg>
        <pc:spChg chg="add del">
          <ac:chgData name="KYAW Zaw Lwin" userId="S::zlkyaw.2022@mitb.smu.edu.sg::0491f4c3-8e3b-4ab5-8d03-930d7544f182" providerId="AD" clId="Web-{A81953BC-8AE3-413E-8B6B-6BE3C6652D4A}" dt="2023-09-16T04:17:25.555" v="39"/>
          <ac:spMkLst>
            <pc:docMk/>
            <pc:sldMk cId="4131717629" sldId="265"/>
            <ac:spMk id="47" creationId="{3783CA14-24A1-485C-8B30-D6A5D87987AD}"/>
          </ac:spMkLst>
        </pc:spChg>
        <pc:spChg chg="add del">
          <ac:chgData name="KYAW Zaw Lwin" userId="S::zlkyaw.2022@mitb.smu.edu.sg::0491f4c3-8e3b-4ab5-8d03-930d7544f182" providerId="AD" clId="Web-{A81953BC-8AE3-413E-8B6B-6BE3C6652D4A}" dt="2023-09-16T04:17:25.555" v="39"/>
          <ac:spMkLst>
            <pc:docMk/>
            <pc:sldMk cId="4131717629" sldId="265"/>
            <ac:spMk id="48" creationId="{9A97C86A-04D6-40F7-AE84-31AB43E6A846}"/>
          </ac:spMkLst>
        </pc:spChg>
        <pc:spChg chg="add del">
          <ac:chgData name="KYAW Zaw Lwin" userId="S::zlkyaw.2022@mitb.smu.edu.sg::0491f4c3-8e3b-4ab5-8d03-930d7544f182" providerId="AD" clId="Web-{A81953BC-8AE3-413E-8B6B-6BE3C6652D4A}" dt="2023-09-16T04:17:25.555" v="39"/>
          <ac:spMkLst>
            <pc:docMk/>
            <pc:sldMk cId="4131717629" sldId="265"/>
            <ac:spMk id="49" creationId="{FF9F2414-84E8-453E-B1F3-389FDE8192D9}"/>
          </ac:spMkLst>
        </pc:spChg>
        <pc:spChg chg="add del">
          <ac:chgData name="KYAW Zaw Lwin" userId="S::zlkyaw.2022@mitb.smu.edu.sg::0491f4c3-8e3b-4ab5-8d03-930d7544f182" providerId="AD" clId="Web-{A81953BC-8AE3-413E-8B6B-6BE3C6652D4A}" dt="2023-09-16T04:17:25.555" v="39"/>
          <ac:spMkLst>
            <pc:docMk/>
            <pc:sldMk cId="4131717629" sldId="265"/>
            <ac:spMk id="50" creationId="{3ECA69A1-7536-43AC-85EF-C7106179F5ED}"/>
          </ac:spMkLst>
        </pc:spChg>
        <pc:spChg chg="add">
          <ac:chgData name="KYAW Zaw Lwin" userId="S::zlkyaw.2022@mitb.smu.edu.sg::0491f4c3-8e3b-4ab5-8d03-930d7544f182" providerId="AD" clId="Web-{A81953BC-8AE3-413E-8B6B-6BE3C6652D4A}" dt="2023-09-16T04:17:25.555" v="39"/>
          <ac:spMkLst>
            <pc:docMk/>
            <pc:sldMk cId="4131717629" sldId="265"/>
            <ac:spMk id="55" creationId="{F3060C83-F051-4F0E-ABAD-AA0DFC48B218}"/>
          </ac:spMkLst>
        </pc:spChg>
        <pc:spChg chg="add">
          <ac:chgData name="KYAW Zaw Lwin" userId="S::zlkyaw.2022@mitb.smu.edu.sg::0491f4c3-8e3b-4ab5-8d03-930d7544f182" providerId="AD" clId="Web-{A81953BC-8AE3-413E-8B6B-6BE3C6652D4A}" dt="2023-09-16T04:17:25.555" v="39"/>
          <ac:spMkLst>
            <pc:docMk/>
            <pc:sldMk cId="4131717629" sldId="265"/>
            <ac:spMk id="57" creationId="{83C98ABE-055B-441F-B07E-44F97F083C39}"/>
          </ac:spMkLst>
        </pc:spChg>
        <pc:spChg chg="add">
          <ac:chgData name="KYAW Zaw Lwin" userId="S::zlkyaw.2022@mitb.smu.edu.sg::0491f4c3-8e3b-4ab5-8d03-930d7544f182" providerId="AD" clId="Web-{A81953BC-8AE3-413E-8B6B-6BE3C6652D4A}" dt="2023-09-16T04:17:25.555" v="39"/>
          <ac:spMkLst>
            <pc:docMk/>
            <pc:sldMk cId="4131717629" sldId="265"/>
            <ac:spMk id="59" creationId="{29FDB030-9B49-4CED-8CCD-4D99382388AC}"/>
          </ac:spMkLst>
        </pc:spChg>
        <pc:spChg chg="add">
          <ac:chgData name="KYAW Zaw Lwin" userId="S::zlkyaw.2022@mitb.smu.edu.sg::0491f4c3-8e3b-4ab5-8d03-930d7544f182" providerId="AD" clId="Web-{A81953BC-8AE3-413E-8B6B-6BE3C6652D4A}" dt="2023-09-16T04:17:25.555" v="39"/>
          <ac:spMkLst>
            <pc:docMk/>
            <pc:sldMk cId="4131717629" sldId="265"/>
            <ac:spMk id="61" creationId="{3783CA14-24A1-485C-8B30-D6A5D87987AD}"/>
          </ac:spMkLst>
        </pc:spChg>
        <pc:spChg chg="add">
          <ac:chgData name="KYAW Zaw Lwin" userId="S::zlkyaw.2022@mitb.smu.edu.sg::0491f4c3-8e3b-4ab5-8d03-930d7544f182" providerId="AD" clId="Web-{A81953BC-8AE3-413E-8B6B-6BE3C6652D4A}" dt="2023-09-16T04:17:25.555" v="39"/>
          <ac:spMkLst>
            <pc:docMk/>
            <pc:sldMk cId="4131717629" sldId="265"/>
            <ac:spMk id="63" creationId="{9A97C86A-04D6-40F7-AE84-31AB43E6A846}"/>
          </ac:spMkLst>
        </pc:spChg>
        <pc:spChg chg="add">
          <ac:chgData name="KYAW Zaw Lwin" userId="S::zlkyaw.2022@mitb.smu.edu.sg::0491f4c3-8e3b-4ab5-8d03-930d7544f182" providerId="AD" clId="Web-{A81953BC-8AE3-413E-8B6B-6BE3C6652D4A}" dt="2023-09-16T04:17:25.555" v="39"/>
          <ac:spMkLst>
            <pc:docMk/>
            <pc:sldMk cId="4131717629" sldId="265"/>
            <ac:spMk id="65" creationId="{FF9F2414-84E8-453E-B1F3-389FDE8192D9}"/>
          </ac:spMkLst>
        </pc:spChg>
        <pc:spChg chg="add">
          <ac:chgData name="KYAW Zaw Lwin" userId="S::zlkyaw.2022@mitb.smu.edu.sg::0491f4c3-8e3b-4ab5-8d03-930d7544f182" providerId="AD" clId="Web-{A81953BC-8AE3-413E-8B6B-6BE3C6652D4A}" dt="2023-09-16T04:17:25.555" v="39"/>
          <ac:spMkLst>
            <pc:docMk/>
            <pc:sldMk cId="4131717629" sldId="265"/>
            <ac:spMk id="67" creationId="{3ECA69A1-7536-43AC-85EF-C7106179F5ED}"/>
          </ac:spMkLst>
        </pc:spChg>
        <pc:picChg chg="add mod">
          <ac:chgData name="KYAW Zaw Lwin" userId="S::zlkyaw.2022@mitb.smu.edu.sg::0491f4c3-8e3b-4ab5-8d03-930d7544f182" providerId="AD" clId="Web-{A81953BC-8AE3-413E-8B6B-6BE3C6652D4A}" dt="2023-09-16T07:30:44.373" v="133" actId="1076"/>
          <ac:picMkLst>
            <pc:docMk/>
            <pc:sldMk cId="4131717629" sldId="265"/>
            <ac:picMk id="2" creationId="{579EE334-E5AC-E972-5546-95DF8E869805}"/>
          </ac:picMkLst>
        </pc:picChg>
        <pc:picChg chg="add del mod">
          <ac:chgData name="KYAW Zaw Lwin" userId="S::zlkyaw.2022@mitb.smu.edu.sg::0491f4c3-8e3b-4ab5-8d03-930d7544f182" providerId="AD" clId="Web-{A81953BC-8AE3-413E-8B6B-6BE3C6652D4A}" dt="2023-09-16T04:16:43.881" v="37"/>
          <ac:picMkLst>
            <pc:docMk/>
            <pc:sldMk cId="4131717629" sldId="265"/>
            <ac:picMk id="4" creationId="{B5317C78-9CAE-778B-0CC0-C81B8DCF0B19}"/>
          </ac:picMkLst>
        </pc:picChg>
      </pc:sldChg>
      <pc:sldChg chg="addSp delSp modSp new mod setBg">
        <pc:chgData name="KYAW Zaw Lwin" userId="S::zlkyaw.2022@mitb.smu.edu.sg::0491f4c3-8e3b-4ab5-8d03-930d7544f182" providerId="AD" clId="Web-{A81953BC-8AE3-413E-8B6B-6BE3C6652D4A}" dt="2023-09-16T11:20:05.966" v="160" actId="20577"/>
        <pc:sldMkLst>
          <pc:docMk/>
          <pc:sldMk cId="54010272" sldId="277"/>
        </pc:sldMkLst>
        <pc:spChg chg="del">
          <ac:chgData name="KYAW Zaw Lwin" userId="S::zlkyaw.2022@mitb.smu.edu.sg::0491f4c3-8e3b-4ab5-8d03-930d7544f182" providerId="AD" clId="Web-{A81953BC-8AE3-413E-8B6B-6BE3C6652D4A}" dt="2023-09-16T03:41:35.995" v="23"/>
          <ac:spMkLst>
            <pc:docMk/>
            <pc:sldMk cId="54010272" sldId="277"/>
            <ac:spMk id="2" creationId="{6AAFB19D-89BF-0A5A-72CA-ADC1BB43E501}"/>
          </ac:spMkLst>
        </pc:spChg>
        <pc:spChg chg="del">
          <ac:chgData name="KYAW Zaw Lwin" userId="S::zlkyaw.2022@mitb.smu.edu.sg::0491f4c3-8e3b-4ab5-8d03-930d7544f182" providerId="AD" clId="Web-{A81953BC-8AE3-413E-8B6B-6BE3C6652D4A}" dt="2023-09-16T03:41:40.401" v="24"/>
          <ac:spMkLst>
            <pc:docMk/>
            <pc:sldMk cId="54010272" sldId="277"/>
            <ac:spMk id="3" creationId="{AC241A95-B47F-7B14-9A83-2829B39236BD}"/>
          </ac:spMkLst>
        </pc:spChg>
        <pc:spChg chg="add mod">
          <ac:chgData name="KYAW Zaw Lwin" userId="S::zlkyaw.2022@mitb.smu.edu.sg::0491f4c3-8e3b-4ab5-8d03-930d7544f182" providerId="AD" clId="Web-{A81953BC-8AE3-413E-8B6B-6BE3C6652D4A}" dt="2023-09-16T11:20:05.966" v="160" actId="20577"/>
          <ac:spMkLst>
            <pc:docMk/>
            <pc:sldMk cId="54010272" sldId="277"/>
            <ac:spMk id="3" creationId="{EED9DA3C-26EE-1C43-E3F9-6150EFDE4B65}"/>
          </ac:spMkLst>
        </pc:spChg>
        <pc:spChg chg="add del">
          <ac:chgData name="KYAW Zaw Lwin" userId="S::zlkyaw.2022@mitb.smu.edu.sg::0491f4c3-8e3b-4ab5-8d03-930d7544f182" providerId="AD" clId="Web-{A81953BC-8AE3-413E-8B6B-6BE3C6652D4A}" dt="2023-09-16T03:45:22.768" v="31"/>
          <ac:spMkLst>
            <pc:docMk/>
            <pc:sldMk cId="54010272" sldId="277"/>
            <ac:spMk id="11" creationId="{83C98ABE-055B-441F-B07E-44F97F083C39}"/>
          </ac:spMkLst>
        </pc:spChg>
        <pc:spChg chg="add del">
          <ac:chgData name="KYAW Zaw Lwin" userId="S::zlkyaw.2022@mitb.smu.edu.sg::0491f4c3-8e3b-4ab5-8d03-930d7544f182" providerId="AD" clId="Web-{A81953BC-8AE3-413E-8B6B-6BE3C6652D4A}" dt="2023-09-16T03:45:22.768" v="31"/>
          <ac:spMkLst>
            <pc:docMk/>
            <pc:sldMk cId="54010272" sldId="277"/>
            <ac:spMk id="13" creationId="{29FDB030-9B49-4CED-8CCD-4D99382388AC}"/>
          </ac:spMkLst>
        </pc:spChg>
        <pc:spChg chg="add del">
          <ac:chgData name="KYAW Zaw Lwin" userId="S::zlkyaw.2022@mitb.smu.edu.sg::0491f4c3-8e3b-4ab5-8d03-930d7544f182" providerId="AD" clId="Web-{A81953BC-8AE3-413E-8B6B-6BE3C6652D4A}" dt="2023-09-16T03:45:22.768" v="31"/>
          <ac:spMkLst>
            <pc:docMk/>
            <pc:sldMk cId="54010272" sldId="277"/>
            <ac:spMk id="15" creationId="{3783CA14-24A1-485C-8B30-D6A5D87987AD}"/>
          </ac:spMkLst>
        </pc:spChg>
        <pc:spChg chg="add del">
          <ac:chgData name="KYAW Zaw Lwin" userId="S::zlkyaw.2022@mitb.smu.edu.sg::0491f4c3-8e3b-4ab5-8d03-930d7544f182" providerId="AD" clId="Web-{A81953BC-8AE3-413E-8B6B-6BE3C6652D4A}" dt="2023-09-16T03:45:22.768" v="31"/>
          <ac:spMkLst>
            <pc:docMk/>
            <pc:sldMk cId="54010272" sldId="277"/>
            <ac:spMk id="16" creationId="{F3060C83-F051-4F0E-ABAD-AA0DFC48B218}"/>
          </ac:spMkLst>
        </pc:spChg>
        <pc:spChg chg="add del">
          <ac:chgData name="KYAW Zaw Lwin" userId="S::zlkyaw.2022@mitb.smu.edu.sg::0491f4c3-8e3b-4ab5-8d03-930d7544f182" providerId="AD" clId="Web-{A81953BC-8AE3-413E-8B6B-6BE3C6652D4A}" dt="2023-09-16T03:45:22.768" v="31"/>
          <ac:spMkLst>
            <pc:docMk/>
            <pc:sldMk cId="54010272" sldId="277"/>
            <ac:spMk id="17" creationId="{9A97C86A-04D6-40F7-AE84-31AB43E6A846}"/>
          </ac:spMkLst>
        </pc:spChg>
        <pc:spChg chg="add del">
          <ac:chgData name="KYAW Zaw Lwin" userId="S::zlkyaw.2022@mitb.smu.edu.sg::0491f4c3-8e3b-4ab5-8d03-930d7544f182" providerId="AD" clId="Web-{A81953BC-8AE3-413E-8B6B-6BE3C6652D4A}" dt="2023-09-16T03:45:22.768" v="31"/>
          <ac:spMkLst>
            <pc:docMk/>
            <pc:sldMk cId="54010272" sldId="277"/>
            <ac:spMk id="19" creationId="{FF9F2414-84E8-453E-B1F3-389FDE8192D9}"/>
          </ac:spMkLst>
        </pc:spChg>
        <pc:spChg chg="add del">
          <ac:chgData name="KYAW Zaw Lwin" userId="S::zlkyaw.2022@mitb.smu.edu.sg::0491f4c3-8e3b-4ab5-8d03-930d7544f182" providerId="AD" clId="Web-{A81953BC-8AE3-413E-8B6B-6BE3C6652D4A}" dt="2023-09-16T03:45:22.768" v="31"/>
          <ac:spMkLst>
            <pc:docMk/>
            <pc:sldMk cId="54010272" sldId="277"/>
            <ac:spMk id="21" creationId="{3ECA69A1-7536-43AC-85EF-C7106179F5ED}"/>
          </ac:spMkLst>
        </pc:spChg>
        <pc:spChg chg="add">
          <ac:chgData name="KYAW Zaw Lwin" userId="S::zlkyaw.2022@mitb.smu.edu.sg::0491f4c3-8e3b-4ab5-8d03-930d7544f182" providerId="AD" clId="Web-{A81953BC-8AE3-413E-8B6B-6BE3C6652D4A}" dt="2023-09-16T03:45:22.768" v="31"/>
          <ac:spMkLst>
            <pc:docMk/>
            <pc:sldMk cId="54010272" sldId="277"/>
            <ac:spMk id="26" creationId="{F3060C83-F051-4F0E-ABAD-AA0DFC48B218}"/>
          </ac:spMkLst>
        </pc:spChg>
        <pc:spChg chg="add">
          <ac:chgData name="KYAW Zaw Lwin" userId="S::zlkyaw.2022@mitb.smu.edu.sg::0491f4c3-8e3b-4ab5-8d03-930d7544f182" providerId="AD" clId="Web-{A81953BC-8AE3-413E-8B6B-6BE3C6652D4A}" dt="2023-09-16T03:45:22.768" v="31"/>
          <ac:spMkLst>
            <pc:docMk/>
            <pc:sldMk cId="54010272" sldId="277"/>
            <ac:spMk id="28" creationId="{83C98ABE-055B-441F-B07E-44F97F083C39}"/>
          </ac:spMkLst>
        </pc:spChg>
        <pc:spChg chg="add">
          <ac:chgData name="KYAW Zaw Lwin" userId="S::zlkyaw.2022@mitb.smu.edu.sg::0491f4c3-8e3b-4ab5-8d03-930d7544f182" providerId="AD" clId="Web-{A81953BC-8AE3-413E-8B6B-6BE3C6652D4A}" dt="2023-09-16T03:45:22.768" v="31"/>
          <ac:spMkLst>
            <pc:docMk/>
            <pc:sldMk cId="54010272" sldId="277"/>
            <ac:spMk id="30" creationId="{29FDB030-9B49-4CED-8CCD-4D99382388AC}"/>
          </ac:spMkLst>
        </pc:spChg>
        <pc:spChg chg="add">
          <ac:chgData name="KYAW Zaw Lwin" userId="S::zlkyaw.2022@mitb.smu.edu.sg::0491f4c3-8e3b-4ab5-8d03-930d7544f182" providerId="AD" clId="Web-{A81953BC-8AE3-413E-8B6B-6BE3C6652D4A}" dt="2023-09-16T03:45:22.768" v="31"/>
          <ac:spMkLst>
            <pc:docMk/>
            <pc:sldMk cId="54010272" sldId="277"/>
            <ac:spMk id="32" creationId="{3783CA14-24A1-485C-8B30-D6A5D87987AD}"/>
          </ac:spMkLst>
        </pc:spChg>
        <pc:spChg chg="add">
          <ac:chgData name="KYAW Zaw Lwin" userId="S::zlkyaw.2022@mitb.smu.edu.sg::0491f4c3-8e3b-4ab5-8d03-930d7544f182" providerId="AD" clId="Web-{A81953BC-8AE3-413E-8B6B-6BE3C6652D4A}" dt="2023-09-16T03:45:22.768" v="31"/>
          <ac:spMkLst>
            <pc:docMk/>
            <pc:sldMk cId="54010272" sldId="277"/>
            <ac:spMk id="34" creationId="{9A97C86A-04D6-40F7-AE84-31AB43E6A846}"/>
          </ac:spMkLst>
        </pc:spChg>
        <pc:spChg chg="add">
          <ac:chgData name="KYAW Zaw Lwin" userId="S::zlkyaw.2022@mitb.smu.edu.sg::0491f4c3-8e3b-4ab5-8d03-930d7544f182" providerId="AD" clId="Web-{A81953BC-8AE3-413E-8B6B-6BE3C6652D4A}" dt="2023-09-16T03:45:22.768" v="31"/>
          <ac:spMkLst>
            <pc:docMk/>
            <pc:sldMk cId="54010272" sldId="277"/>
            <ac:spMk id="36" creationId="{FF9F2414-84E8-453E-B1F3-389FDE8192D9}"/>
          </ac:spMkLst>
        </pc:spChg>
        <pc:spChg chg="add">
          <ac:chgData name="KYAW Zaw Lwin" userId="S::zlkyaw.2022@mitb.smu.edu.sg::0491f4c3-8e3b-4ab5-8d03-930d7544f182" providerId="AD" clId="Web-{A81953BC-8AE3-413E-8B6B-6BE3C6652D4A}" dt="2023-09-16T03:45:22.768" v="31"/>
          <ac:spMkLst>
            <pc:docMk/>
            <pc:sldMk cId="54010272" sldId="277"/>
            <ac:spMk id="38" creationId="{3ECA69A1-7536-43AC-85EF-C7106179F5ED}"/>
          </ac:spMkLst>
        </pc:spChg>
        <pc:grpChg chg="add del">
          <ac:chgData name="KYAW Zaw Lwin" userId="S::zlkyaw.2022@mitb.smu.edu.sg::0491f4c3-8e3b-4ab5-8d03-930d7544f182" providerId="AD" clId="Web-{A81953BC-8AE3-413E-8B6B-6BE3C6652D4A}" dt="2023-09-16T03:45:10.659" v="27"/>
          <ac:grpSpMkLst>
            <pc:docMk/>
            <pc:sldMk cId="54010272" sldId="277"/>
            <ac:grpSpMk id="9" creationId="{A182C109-9E4C-3C96-8794-9411573CBDAF}"/>
          </ac:grpSpMkLst>
        </pc:grpChg>
        <pc:picChg chg="add mod">
          <ac:chgData name="KYAW Zaw Lwin" userId="S::zlkyaw.2022@mitb.smu.edu.sg::0491f4c3-8e3b-4ab5-8d03-930d7544f182" providerId="AD" clId="Web-{A81953BC-8AE3-413E-8B6B-6BE3C6652D4A}" dt="2023-09-16T11:19:16.996" v="153" actId="1076"/>
          <ac:picMkLst>
            <pc:docMk/>
            <pc:sldMk cId="54010272" sldId="277"/>
            <ac:picMk id="4" creationId="{94AAAB9B-BF87-4208-2ABA-A77AEDC71C1C}"/>
          </ac:picMkLst>
        </pc:picChg>
      </pc:sldChg>
      <pc:sldChg chg="addSp delSp modSp new mod setBg">
        <pc:chgData name="KYAW Zaw Lwin" userId="S::zlkyaw.2022@mitb.smu.edu.sg::0491f4c3-8e3b-4ab5-8d03-930d7544f182" providerId="AD" clId="Web-{A81953BC-8AE3-413E-8B6B-6BE3C6652D4A}" dt="2023-09-16T11:19:51.090" v="159" actId="1076"/>
        <pc:sldMkLst>
          <pc:docMk/>
          <pc:sldMk cId="2196085060" sldId="288"/>
        </pc:sldMkLst>
        <pc:spChg chg="del">
          <ac:chgData name="KYAW Zaw Lwin" userId="S::zlkyaw.2022@mitb.smu.edu.sg::0491f4c3-8e3b-4ab5-8d03-930d7544f182" providerId="AD" clId="Web-{A81953BC-8AE3-413E-8B6B-6BE3C6652D4A}" dt="2023-09-16T07:18:55.177" v="41"/>
          <ac:spMkLst>
            <pc:docMk/>
            <pc:sldMk cId="2196085060" sldId="288"/>
            <ac:spMk id="2" creationId="{F1FB8DE0-E463-6F6F-2348-98A9D1AD4C81}"/>
          </ac:spMkLst>
        </pc:spChg>
        <pc:spChg chg="add">
          <ac:chgData name="KYAW Zaw Lwin" userId="S::zlkyaw.2022@mitb.smu.edu.sg::0491f4c3-8e3b-4ab5-8d03-930d7544f182" providerId="AD" clId="Web-{A81953BC-8AE3-413E-8B6B-6BE3C6652D4A}" dt="2023-09-16T11:19:47.465" v="157"/>
          <ac:spMkLst>
            <pc:docMk/>
            <pc:sldMk cId="2196085060" sldId="288"/>
            <ac:spMk id="3" creationId="{11B1D733-53E6-B832-F2FA-EF83218E0AB3}"/>
          </ac:spMkLst>
        </pc:spChg>
        <pc:spChg chg="del">
          <ac:chgData name="KYAW Zaw Lwin" userId="S::zlkyaw.2022@mitb.smu.edu.sg::0491f4c3-8e3b-4ab5-8d03-930d7544f182" providerId="AD" clId="Web-{A81953BC-8AE3-413E-8B6B-6BE3C6652D4A}" dt="2023-09-16T07:18:58.896" v="42"/>
          <ac:spMkLst>
            <pc:docMk/>
            <pc:sldMk cId="2196085060" sldId="288"/>
            <ac:spMk id="3" creationId="{CF50DF46-4852-C730-402C-C5E466117419}"/>
          </ac:spMkLst>
        </pc:spChg>
        <pc:spChg chg="add">
          <ac:chgData name="KYAW Zaw Lwin" userId="S::zlkyaw.2022@mitb.smu.edu.sg::0491f4c3-8e3b-4ab5-8d03-930d7544f182" providerId="AD" clId="Web-{A81953BC-8AE3-413E-8B6B-6BE3C6652D4A}" dt="2023-09-16T07:20:30.478" v="51"/>
          <ac:spMkLst>
            <pc:docMk/>
            <pc:sldMk cId="2196085060" sldId="288"/>
            <ac:spMk id="12" creationId="{F3060C83-F051-4F0E-ABAD-AA0DFC48B218}"/>
          </ac:spMkLst>
        </pc:spChg>
        <pc:spChg chg="add">
          <ac:chgData name="KYAW Zaw Lwin" userId="S::zlkyaw.2022@mitb.smu.edu.sg::0491f4c3-8e3b-4ab5-8d03-930d7544f182" providerId="AD" clId="Web-{A81953BC-8AE3-413E-8B6B-6BE3C6652D4A}" dt="2023-09-16T07:20:30.478" v="51"/>
          <ac:spMkLst>
            <pc:docMk/>
            <pc:sldMk cId="2196085060" sldId="288"/>
            <ac:spMk id="14" creationId="{83C98ABE-055B-441F-B07E-44F97F083C39}"/>
          </ac:spMkLst>
        </pc:spChg>
        <pc:spChg chg="add">
          <ac:chgData name="KYAW Zaw Lwin" userId="S::zlkyaw.2022@mitb.smu.edu.sg::0491f4c3-8e3b-4ab5-8d03-930d7544f182" providerId="AD" clId="Web-{A81953BC-8AE3-413E-8B6B-6BE3C6652D4A}" dt="2023-09-16T07:20:30.478" v="51"/>
          <ac:spMkLst>
            <pc:docMk/>
            <pc:sldMk cId="2196085060" sldId="288"/>
            <ac:spMk id="16" creationId="{29FDB030-9B49-4CED-8CCD-4D99382388AC}"/>
          </ac:spMkLst>
        </pc:spChg>
        <pc:spChg chg="add">
          <ac:chgData name="KYAW Zaw Lwin" userId="S::zlkyaw.2022@mitb.smu.edu.sg::0491f4c3-8e3b-4ab5-8d03-930d7544f182" providerId="AD" clId="Web-{A81953BC-8AE3-413E-8B6B-6BE3C6652D4A}" dt="2023-09-16T07:20:30.478" v="51"/>
          <ac:spMkLst>
            <pc:docMk/>
            <pc:sldMk cId="2196085060" sldId="288"/>
            <ac:spMk id="18" creationId="{3783CA14-24A1-485C-8B30-D6A5D87987AD}"/>
          </ac:spMkLst>
        </pc:spChg>
        <pc:spChg chg="add">
          <ac:chgData name="KYAW Zaw Lwin" userId="S::zlkyaw.2022@mitb.smu.edu.sg::0491f4c3-8e3b-4ab5-8d03-930d7544f182" providerId="AD" clId="Web-{A81953BC-8AE3-413E-8B6B-6BE3C6652D4A}" dt="2023-09-16T07:20:30.478" v="51"/>
          <ac:spMkLst>
            <pc:docMk/>
            <pc:sldMk cId="2196085060" sldId="288"/>
            <ac:spMk id="20" creationId="{9A97C86A-04D6-40F7-AE84-31AB43E6A846}"/>
          </ac:spMkLst>
        </pc:spChg>
        <pc:spChg chg="add">
          <ac:chgData name="KYAW Zaw Lwin" userId="S::zlkyaw.2022@mitb.smu.edu.sg::0491f4c3-8e3b-4ab5-8d03-930d7544f182" providerId="AD" clId="Web-{A81953BC-8AE3-413E-8B6B-6BE3C6652D4A}" dt="2023-09-16T07:20:30.478" v="51"/>
          <ac:spMkLst>
            <pc:docMk/>
            <pc:sldMk cId="2196085060" sldId="288"/>
            <ac:spMk id="22" creationId="{FF9F2414-84E8-453E-B1F3-389FDE8192D9}"/>
          </ac:spMkLst>
        </pc:spChg>
        <pc:spChg chg="add">
          <ac:chgData name="KYAW Zaw Lwin" userId="S::zlkyaw.2022@mitb.smu.edu.sg::0491f4c3-8e3b-4ab5-8d03-930d7544f182" providerId="AD" clId="Web-{A81953BC-8AE3-413E-8B6B-6BE3C6652D4A}" dt="2023-09-16T07:20:30.478" v="51"/>
          <ac:spMkLst>
            <pc:docMk/>
            <pc:sldMk cId="2196085060" sldId="288"/>
            <ac:spMk id="24" creationId="{3ECA69A1-7536-43AC-85EF-C7106179F5ED}"/>
          </ac:spMkLst>
        </pc:spChg>
        <pc:picChg chg="add del mod">
          <ac:chgData name="KYAW Zaw Lwin" userId="S::zlkyaw.2022@mitb.smu.edu.sg::0491f4c3-8e3b-4ab5-8d03-930d7544f182" providerId="AD" clId="Web-{A81953BC-8AE3-413E-8B6B-6BE3C6652D4A}" dt="2023-09-16T07:19:16.022" v="44"/>
          <ac:picMkLst>
            <pc:docMk/>
            <pc:sldMk cId="2196085060" sldId="288"/>
            <ac:picMk id="4" creationId="{635E46E5-1AE1-E09B-3430-21EB4C5EEB6E}"/>
          </ac:picMkLst>
        </pc:picChg>
        <pc:picChg chg="add del mod">
          <ac:chgData name="KYAW Zaw Lwin" userId="S::zlkyaw.2022@mitb.smu.edu.sg::0491f4c3-8e3b-4ab5-8d03-930d7544f182" providerId="AD" clId="Web-{A81953BC-8AE3-413E-8B6B-6BE3C6652D4A}" dt="2023-09-16T07:19:48.679" v="47"/>
          <ac:picMkLst>
            <pc:docMk/>
            <pc:sldMk cId="2196085060" sldId="288"/>
            <ac:picMk id="5" creationId="{98F7CC3A-238A-D231-217F-0003D86EDBA6}"/>
          </ac:picMkLst>
        </pc:picChg>
        <pc:picChg chg="add del mod">
          <ac:chgData name="KYAW Zaw Lwin" userId="S::zlkyaw.2022@mitb.smu.edu.sg::0491f4c3-8e3b-4ab5-8d03-930d7544f182" providerId="AD" clId="Web-{A81953BC-8AE3-413E-8B6B-6BE3C6652D4A}" dt="2023-09-16T07:20:04.602" v="49"/>
          <ac:picMkLst>
            <pc:docMk/>
            <pc:sldMk cId="2196085060" sldId="288"/>
            <ac:picMk id="6" creationId="{3D36825C-333F-245E-41D6-12D1F1112974}"/>
          </ac:picMkLst>
        </pc:picChg>
        <pc:picChg chg="add mod">
          <ac:chgData name="KYAW Zaw Lwin" userId="S::zlkyaw.2022@mitb.smu.edu.sg::0491f4c3-8e3b-4ab5-8d03-930d7544f182" providerId="AD" clId="Web-{A81953BC-8AE3-413E-8B6B-6BE3C6652D4A}" dt="2023-09-16T11:19:51.090" v="159" actId="1076"/>
          <ac:picMkLst>
            <pc:docMk/>
            <pc:sldMk cId="2196085060" sldId="288"/>
            <ac:picMk id="7" creationId="{911865EE-D18D-3C0D-50C5-EDA9FBEBC46B}"/>
          </ac:picMkLst>
        </pc:picChg>
      </pc:sldChg>
      <pc:sldChg chg="addSp delSp modSp new mod ord setBg">
        <pc:chgData name="KYAW Zaw Lwin" userId="S::zlkyaw.2022@mitb.smu.edu.sg::0491f4c3-8e3b-4ab5-8d03-930d7544f182" providerId="AD" clId="Web-{A81953BC-8AE3-413E-8B6B-6BE3C6652D4A}" dt="2023-09-16T11:19:37.371" v="156" actId="1076"/>
        <pc:sldMkLst>
          <pc:docMk/>
          <pc:sldMk cId="1334075573" sldId="289"/>
        </pc:sldMkLst>
        <pc:spChg chg="del">
          <ac:chgData name="KYAW Zaw Lwin" userId="S::zlkyaw.2022@mitb.smu.edu.sg::0491f4c3-8e3b-4ab5-8d03-930d7544f182" providerId="AD" clId="Web-{A81953BC-8AE3-413E-8B6B-6BE3C6652D4A}" dt="2023-09-16T07:21:11.557" v="55"/>
          <ac:spMkLst>
            <pc:docMk/>
            <pc:sldMk cId="1334075573" sldId="289"/>
            <ac:spMk id="2" creationId="{F0767B94-2795-4333-8211-2CB557551880}"/>
          </ac:spMkLst>
        </pc:spChg>
        <pc:spChg chg="add">
          <ac:chgData name="KYAW Zaw Lwin" userId="S::zlkyaw.2022@mitb.smu.edu.sg::0491f4c3-8e3b-4ab5-8d03-930d7544f182" providerId="AD" clId="Web-{A81953BC-8AE3-413E-8B6B-6BE3C6652D4A}" dt="2023-09-16T11:19:32.324" v="154"/>
          <ac:spMkLst>
            <pc:docMk/>
            <pc:sldMk cId="1334075573" sldId="289"/>
            <ac:spMk id="3" creationId="{2359D7BE-6923-9057-C38E-B27F92F82AC2}"/>
          </ac:spMkLst>
        </pc:spChg>
        <pc:spChg chg="del">
          <ac:chgData name="KYAW Zaw Lwin" userId="S::zlkyaw.2022@mitb.smu.edu.sg::0491f4c3-8e3b-4ab5-8d03-930d7544f182" providerId="AD" clId="Web-{A81953BC-8AE3-413E-8B6B-6BE3C6652D4A}" dt="2023-09-16T07:21:14.651" v="56"/>
          <ac:spMkLst>
            <pc:docMk/>
            <pc:sldMk cId="1334075573" sldId="289"/>
            <ac:spMk id="3" creationId="{880F2DAB-48B8-73FC-9B76-A627A8FF1F4D}"/>
          </ac:spMkLst>
        </pc:spChg>
        <pc:spChg chg="add">
          <ac:chgData name="KYAW Zaw Lwin" userId="S::zlkyaw.2022@mitb.smu.edu.sg::0491f4c3-8e3b-4ab5-8d03-930d7544f182" providerId="AD" clId="Web-{A81953BC-8AE3-413E-8B6B-6BE3C6652D4A}" dt="2023-09-16T07:21:58.199" v="60"/>
          <ac:spMkLst>
            <pc:docMk/>
            <pc:sldMk cId="1334075573" sldId="289"/>
            <ac:spMk id="10" creationId="{F3060C83-F051-4F0E-ABAD-AA0DFC48B218}"/>
          </ac:spMkLst>
        </pc:spChg>
        <pc:spChg chg="add">
          <ac:chgData name="KYAW Zaw Lwin" userId="S::zlkyaw.2022@mitb.smu.edu.sg::0491f4c3-8e3b-4ab5-8d03-930d7544f182" providerId="AD" clId="Web-{A81953BC-8AE3-413E-8B6B-6BE3C6652D4A}" dt="2023-09-16T07:21:58.199" v="60"/>
          <ac:spMkLst>
            <pc:docMk/>
            <pc:sldMk cId="1334075573" sldId="289"/>
            <ac:spMk id="12" creationId="{83C98ABE-055B-441F-B07E-44F97F083C39}"/>
          </ac:spMkLst>
        </pc:spChg>
        <pc:spChg chg="add">
          <ac:chgData name="KYAW Zaw Lwin" userId="S::zlkyaw.2022@mitb.smu.edu.sg::0491f4c3-8e3b-4ab5-8d03-930d7544f182" providerId="AD" clId="Web-{A81953BC-8AE3-413E-8B6B-6BE3C6652D4A}" dt="2023-09-16T07:21:58.199" v="60"/>
          <ac:spMkLst>
            <pc:docMk/>
            <pc:sldMk cId="1334075573" sldId="289"/>
            <ac:spMk id="14" creationId="{29FDB030-9B49-4CED-8CCD-4D99382388AC}"/>
          </ac:spMkLst>
        </pc:spChg>
        <pc:spChg chg="add">
          <ac:chgData name="KYAW Zaw Lwin" userId="S::zlkyaw.2022@mitb.smu.edu.sg::0491f4c3-8e3b-4ab5-8d03-930d7544f182" providerId="AD" clId="Web-{A81953BC-8AE3-413E-8B6B-6BE3C6652D4A}" dt="2023-09-16T07:21:58.199" v="60"/>
          <ac:spMkLst>
            <pc:docMk/>
            <pc:sldMk cId="1334075573" sldId="289"/>
            <ac:spMk id="16" creationId="{3783CA14-24A1-485C-8B30-D6A5D87987AD}"/>
          </ac:spMkLst>
        </pc:spChg>
        <pc:spChg chg="add">
          <ac:chgData name="KYAW Zaw Lwin" userId="S::zlkyaw.2022@mitb.smu.edu.sg::0491f4c3-8e3b-4ab5-8d03-930d7544f182" providerId="AD" clId="Web-{A81953BC-8AE3-413E-8B6B-6BE3C6652D4A}" dt="2023-09-16T07:21:58.199" v="60"/>
          <ac:spMkLst>
            <pc:docMk/>
            <pc:sldMk cId="1334075573" sldId="289"/>
            <ac:spMk id="18" creationId="{9A97C86A-04D6-40F7-AE84-31AB43E6A846}"/>
          </ac:spMkLst>
        </pc:spChg>
        <pc:spChg chg="add">
          <ac:chgData name="KYAW Zaw Lwin" userId="S::zlkyaw.2022@mitb.smu.edu.sg::0491f4c3-8e3b-4ab5-8d03-930d7544f182" providerId="AD" clId="Web-{A81953BC-8AE3-413E-8B6B-6BE3C6652D4A}" dt="2023-09-16T07:21:58.199" v="60"/>
          <ac:spMkLst>
            <pc:docMk/>
            <pc:sldMk cId="1334075573" sldId="289"/>
            <ac:spMk id="20" creationId="{FF9F2414-84E8-453E-B1F3-389FDE8192D9}"/>
          </ac:spMkLst>
        </pc:spChg>
        <pc:spChg chg="add">
          <ac:chgData name="KYAW Zaw Lwin" userId="S::zlkyaw.2022@mitb.smu.edu.sg::0491f4c3-8e3b-4ab5-8d03-930d7544f182" providerId="AD" clId="Web-{A81953BC-8AE3-413E-8B6B-6BE3C6652D4A}" dt="2023-09-16T07:21:58.199" v="60"/>
          <ac:spMkLst>
            <pc:docMk/>
            <pc:sldMk cId="1334075573" sldId="289"/>
            <ac:spMk id="22" creationId="{3ECA69A1-7536-43AC-85EF-C7106179F5ED}"/>
          </ac:spMkLst>
        </pc:spChg>
        <pc:picChg chg="add del mod">
          <ac:chgData name="KYAW Zaw Lwin" userId="S::zlkyaw.2022@mitb.smu.edu.sg::0491f4c3-8e3b-4ab5-8d03-930d7544f182" providerId="AD" clId="Web-{A81953BC-8AE3-413E-8B6B-6BE3C6652D4A}" dt="2023-09-16T07:21:18.292" v="58"/>
          <ac:picMkLst>
            <pc:docMk/>
            <pc:sldMk cId="1334075573" sldId="289"/>
            <ac:picMk id="4" creationId="{E0B459F7-D179-8B78-02CA-3870F0EA54CD}"/>
          </ac:picMkLst>
        </pc:picChg>
        <pc:picChg chg="add mod">
          <ac:chgData name="KYAW Zaw Lwin" userId="S::zlkyaw.2022@mitb.smu.edu.sg::0491f4c3-8e3b-4ab5-8d03-930d7544f182" providerId="AD" clId="Web-{A81953BC-8AE3-413E-8B6B-6BE3C6652D4A}" dt="2023-09-16T11:19:37.371" v="156" actId="1076"/>
          <ac:picMkLst>
            <pc:docMk/>
            <pc:sldMk cId="1334075573" sldId="289"/>
            <ac:picMk id="5" creationId="{5EECA255-90DC-5B65-3A36-012F063EE800}"/>
          </ac:picMkLst>
        </pc:picChg>
      </pc:sldChg>
      <pc:sldChg chg="new del">
        <pc:chgData name="KYAW Zaw Lwin" userId="S::zlkyaw.2022@mitb.smu.edu.sg::0491f4c3-8e3b-4ab5-8d03-930d7544f182" providerId="AD" clId="Web-{A81953BC-8AE3-413E-8B6B-6BE3C6652D4A}" dt="2023-09-16T07:21:07.213" v="53"/>
        <pc:sldMkLst>
          <pc:docMk/>
          <pc:sldMk cId="1493795248" sldId="289"/>
        </pc:sldMkLst>
      </pc:sldChg>
      <pc:sldChg chg="addSp delSp modSp new mod setBg">
        <pc:chgData name="KYAW Zaw Lwin" userId="S::zlkyaw.2022@mitb.smu.edu.sg::0491f4c3-8e3b-4ab5-8d03-930d7544f182" providerId="AD" clId="Web-{A81953BC-8AE3-413E-8B6B-6BE3C6652D4A}" dt="2023-09-16T07:31:00.342" v="139" actId="20577"/>
        <pc:sldMkLst>
          <pc:docMk/>
          <pc:sldMk cId="1120950531" sldId="290"/>
        </pc:sldMkLst>
        <pc:spChg chg="mod">
          <ac:chgData name="KYAW Zaw Lwin" userId="S::zlkyaw.2022@mitb.smu.edu.sg::0491f4c3-8e3b-4ab5-8d03-930d7544f182" providerId="AD" clId="Web-{A81953BC-8AE3-413E-8B6B-6BE3C6652D4A}" dt="2023-09-16T07:31:00.342" v="139" actId="20577"/>
          <ac:spMkLst>
            <pc:docMk/>
            <pc:sldMk cId="1120950531" sldId="290"/>
            <ac:spMk id="2" creationId="{5AC015D7-1625-2CA4-0836-60602DC0EB5E}"/>
          </ac:spMkLst>
        </pc:spChg>
        <pc:spChg chg="add del mod">
          <ac:chgData name="KYAW Zaw Lwin" userId="S::zlkyaw.2022@mitb.smu.edu.sg::0491f4c3-8e3b-4ab5-8d03-930d7544f182" providerId="AD" clId="Web-{A81953BC-8AE3-413E-8B6B-6BE3C6652D4A}" dt="2023-09-16T07:24:46.033" v="117"/>
          <ac:spMkLst>
            <pc:docMk/>
            <pc:sldMk cId="1120950531" sldId="290"/>
            <ac:spMk id="3" creationId="{5297E663-EE3F-8945-CF05-853FEAE997BD}"/>
          </ac:spMkLst>
        </pc:spChg>
        <pc:spChg chg="add del">
          <ac:chgData name="KYAW Zaw Lwin" userId="S::zlkyaw.2022@mitb.smu.edu.sg::0491f4c3-8e3b-4ab5-8d03-930d7544f182" providerId="AD" clId="Web-{A81953BC-8AE3-413E-8B6B-6BE3C6652D4A}" dt="2023-09-16T07:24:16.141" v="101"/>
          <ac:spMkLst>
            <pc:docMk/>
            <pc:sldMk cId="1120950531" sldId="290"/>
            <ac:spMk id="9" creationId="{C0763A76-9F1C-4FC5-82B7-DD475DA461B2}"/>
          </ac:spMkLst>
        </pc:spChg>
        <pc:spChg chg="add del">
          <ac:chgData name="KYAW Zaw Lwin" userId="S::zlkyaw.2022@mitb.smu.edu.sg::0491f4c3-8e3b-4ab5-8d03-930d7544f182" providerId="AD" clId="Web-{A81953BC-8AE3-413E-8B6B-6BE3C6652D4A}" dt="2023-09-16T07:24:16.141" v="101"/>
          <ac:spMkLst>
            <pc:docMk/>
            <pc:sldMk cId="1120950531" sldId="290"/>
            <ac:spMk id="11" creationId="{E81BF4F6-F2CF-4984-9D14-D6966D92F99F}"/>
          </ac:spMkLst>
        </pc:spChg>
        <pc:spChg chg="add del">
          <ac:chgData name="KYAW Zaw Lwin" userId="S::zlkyaw.2022@mitb.smu.edu.sg::0491f4c3-8e3b-4ab5-8d03-930d7544f182" providerId="AD" clId="Web-{A81953BC-8AE3-413E-8B6B-6BE3C6652D4A}" dt="2023-09-16T07:24:21.204" v="103"/>
          <ac:spMkLst>
            <pc:docMk/>
            <pc:sldMk cId="1120950531" sldId="290"/>
            <ac:spMk id="16" creationId="{8DF67618-B87B-4195-8E24-3B126F79FF55}"/>
          </ac:spMkLst>
        </pc:spChg>
        <pc:spChg chg="add del">
          <ac:chgData name="KYAW Zaw Lwin" userId="S::zlkyaw.2022@mitb.smu.edu.sg::0491f4c3-8e3b-4ab5-8d03-930d7544f182" providerId="AD" clId="Web-{A81953BC-8AE3-413E-8B6B-6BE3C6652D4A}" dt="2023-09-16T07:24:30.345" v="109"/>
          <ac:spMkLst>
            <pc:docMk/>
            <pc:sldMk cId="1120950531" sldId="290"/>
            <ac:spMk id="19" creationId="{1CC28BE1-9DC6-43FE-9582-39F091098D77}"/>
          </ac:spMkLst>
        </pc:spChg>
        <pc:spChg chg="add del">
          <ac:chgData name="KYAW Zaw Lwin" userId="S::zlkyaw.2022@mitb.smu.edu.sg::0491f4c3-8e3b-4ab5-8d03-930d7544f182" providerId="AD" clId="Web-{A81953BC-8AE3-413E-8B6B-6BE3C6652D4A}" dt="2023-09-16T07:24:21.204" v="103"/>
          <ac:spMkLst>
            <pc:docMk/>
            <pc:sldMk cId="1120950531" sldId="290"/>
            <ac:spMk id="25" creationId="{64960379-9FF9-400A-A8A8-F5AB633FD3BF}"/>
          </ac:spMkLst>
        </pc:spChg>
        <pc:spChg chg="add del">
          <ac:chgData name="KYAW Zaw Lwin" userId="S::zlkyaw.2022@mitb.smu.edu.sg::0491f4c3-8e3b-4ab5-8d03-930d7544f182" providerId="AD" clId="Web-{A81953BC-8AE3-413E-8B6B-6BE3C6652D4A}" dt="2023-09-16T07:24:24.439" v="105"/>
          <ac:spMkLst>
            <pc:docMk/>
            <pc:sldMk cId="1120950531" sldId="290"/>
            <ac:spMk id="28" creationId="{738F59A4-4431-460D-8E49-6E65C189A566}"/>
          </ac:spMkLst>
        </pc:spChg>
        <pc:spChg chg="add del">
          <ac:chgData name="KYAW Zaw Lwin" userId="S::zlkyaw.2022@mitb.smu.edu.sg::0491f4c3-8e3b-4ab5-8d03-930d7544f182" providerId="AD" clId="Web-{A81953BC-8AE3-413E-8B6B-6BE3C6652D4A}" dt="2023-09-16T07:24:26.173" v="107"/>
          <ac:spMkLst>
            <pc:docMk/>
            <pc:sldMk cId="1120950531" sldId="290"/>
            <ac:spMk id="33" creationId="{3ECBE1F1-D69B-4AFA-ABD5-8E41720EF6DE}"/>
          </ac:spMkLst>
        </pc:spChg>
        <pc:spChg chg="add del">
          <ac:chgData name="KYAW Zaw Lwin" userId="S::zlkyaw.2022@mitb.smu.edu.sg::0491f4c3-8e3b-4ab5-8d03-930d7544f182" providerId="AD" clId="Web-{A81953BC-8AE3-413E-8B6B-6BE3C6652D4A}" dt="2023-09-16T07:24:26.173" v="107"/>
          <ac:spMkLst>
            <pc:docMk/>
            <pc:sldMk cId="1120950531" sldId="290"/>
            <ac:spMk id="35" creationId="{603A6265-E10C-4B85-9C20-E75FCAF9CC63}"/>
          </ac:spMkLst>
        </pc:spChg>
        <pc:spChg chg="add del">
          <ac:chgData name="KYAW Zaw Lwin" userId="S::zlkyaw.2022@mitb.smu.edu.sg::0491f4c3-8e3b-4ab5-8d03-930d7544f182" providerId="AD" clId="Web-{A81953BC-8AE3-413E-8B6B-6BE3C6652D4A}" dt="2023-09-16T07:24:26.173" v="107"/>
          <ac:spMkLst>
            <pc:docMk/>
            <pc:sldMk cId="1120950531" sldId="290"/>
            <ac:spMk id="36" creationId="{5297E663-EE3F-8945-CF05-853FEAE997BD}"/>
          </ac:spMkLst>
        </pc:spChg>
        <pc:spChg chg="add del">
          <ac:chgData name="KYAW Zaw Lwin" userId="S::zlkyaw.2022@mitb.smu.edu.sg::0491f4c3-8e3b-4ab5-8d03-930d7544f182" providerId="AD" clId="Web-{A81953BC-8AE3-413E-8B6B-6BE3C6652D4A}" dt="2023-09-16T07:24:30.345" v="109"/>
          <ac:spMkLst>
            <pc:docMk/>
            <pc:sldMk cId="1120950531" sldId="290"/>
            <ac:spMk id="38" creationId="{0C541B88-1AE9-40C3-AFD5-967787C1979F}"/>
          </ac:spMkLst>
        </pc:spChg>
        <pc:spChg chg="add del">
          <ac:chgData name="KYAW Zaw Lwin" userId="S::zlkyaw.2022@mitb.smu.edu.sg::0491f4c3-8e3b-4ab5-8d03-930d7544f182" providerId="AD" clId="Web-{A81953BC-8AE3-413E-8B6B-6BE3C6652D4A}" dt="2023-09-16T07:24:30.345" v="109"/>
          <ac:spMkLst>
            <pc:docMk/>
            <pc:sldMk cId="1120950531" sldId="290"/>
            <ac:spMk id="39" creationId="{E5F17139-31EE-46AC-B04F-DBBD852DD6CB}"/>
          </ac:spMkLst>
        </pc:spChg>
        <pc:spChg chg="add del">
          <ac:chgData name="KYAW Zaw Lwin" userId="S::zlkyaw.2022@mitb.smu.edu.sg::0491f4c3-8e3b-4ab5-8d03-930d7544f182" providerId="AD" clId="Web-{A81953BC-8AE3-413E-8B6B-6BE3C6652D4A}" dt="2023-09-16T07:24:30.345" v="109"/>
          <ac:spMkLst>
            <pc:docMk/>
            <pc:sldMk cId="1120950531" sldId="290"/>
            <ac:spMk id="41" creationId="{89D16701-DA76-4F72-BB63-E2C3FFBDFE0F}"/>
          </ac:spMkLst>
        </pc:spChg>
        <pc:spChg chg="add del">
          <ac:chgData name="KYAW Zaw Lwin" userId="S::zlkyaw.2022@mitb.smu.edu.sg::0491f4c3-8e3b-4ab5-8d03-930d7544f182" providerId="AD" clId="Web-{A81953BC-8AE3-413E-8B6B-6BE3C6652D4A}" dt="2023-09-16T07:24:37.173" v="111"/>
          <ac:spMkLst>
            <pc:docMk/>
            <pc:sldMk cId="1120950531" sldId="290"/>
            <ac:spMk id="51" creationId="{9F7D5CDA-D291-4307-BF55-1381FED29634}"/>
          </ac:spMkLst>
        </pc:spChg>
        <pc:spChg chg="add del">
          <ac:chgData name="KYAW Zaw Lwin" userId="S::zlkyaw.2022@mitb.smu.edu.sg::0491f4c3-8e3b-4ab5-8d03-930d7544f182" providerId="AD" clId="Web-{A81953BC-8AE3-413E-8B6B-6BE3C6652D4A}" dt="2023-09-16T07:24:37.173" v="111"/>
          <ac:spMkLst>
            <pc:docMk/>
            <pc:sldMk cId="1120950531" sldId="290"/>
            <ac:spMk id="53" creationId="{59B296B9-C5A5-4E4F-9B60-C907B5F1466C}"/>
          </ac:spMkLst>
        </pc:spChg>
        <pc:spChg chg="add del">
          <ac:chgData name="KYAW Zaw Lwin" userId="S::zlkyaw.2022@mitb.smu.edu.sg::0491f4c3-8e3b-4ab5-8d03-930d7544f182" providerId="AD" clId="Web-{A81953BC-8AE3-413E-8B6B-6BE3C6652D4A}" dt="2023-09-16T07:24:37.173" v="111"/>
          <ac:spMkLst>
            <pc:docMk/>
            <pc:sldMk cId="1120950531" sldId="290"/>
            <ac:spMk id="54" creationId="{D0300FD3-5AF1-6305-15FA-9078072672E2}"/>
          </ac:spMkLst>
        </pc:spChg>
        <pc:spChg chg="add del">
          <ac:chgData name="KYAW Zaw Lwin" userId="S::zlkyaw.2022@mitb.smu.edu.sg::0491f4c3-8e3b-4ab5-8d03-930d7544f182" providerId="AD" clId="Web-{A81953BC-8AE3-413E-8B6B-6BE3C6652D4A}" dt="2023-09-16T07:24:37.173" v="111"/>
          <ac:spMkLst>
            <pc:docMk/>
            <pc:sldMk cId="1120950531" sldId="290"/>
            <ac:spMk id="55" creationId="{5297E663-EE3F-8945-CF05-853FEAE997BD}"/>
          </ac:spMkLst>
        </pc:spChg>
        <pc:spChg chg="add del">
          <ac:chgData name="KYAW Zaw Lwin" userId="S::zlkyaw.2022@mitb.smu.edu.sg::0491f4c3-8e3b-4ab5-8d03-930d7544f182" providerId="AD" clId="Web-{A81953BC-8AE3-413E-8B6B-6BE3C6652D4A}" dt="2023-09-16T07:24:46.033" v="117"/>
          <ac:spMkLst>
            <pc:docMk/>
            <pc:sldMk cId="1120950531" sldId="290"/>
            <ac:spMk id="61" creationId="{9F7D5CDA-D291-4307-BF55-1381FED29634}"/>
          </ac:spMkLst>
        </pc:spChg>
        <pc:spChg chg="add del">
          <ac:chgData name="KYAW Zaw Lwin" userId="S::zlkyaw.2022@mitb.smu.edu.sg::0491f4c3-8e3b-4ab5-8d03-930d7544f182" providerId="AD" clId="Web-{A81953BC-8AE3-413E-8B6B-6BE3C6652D4A}" dt="2023-09-16T07:24:46.033" v="117"/>
          <ac:spMkLst>
            <pc:docMk/>
            <pc:sldMk cId="1120950531" sldId="290"/>
            <ac:spMk id="63" creationId="{59B296B9-C5A5-4E4F-9B60-C907B5F1466C}"/>
          </ac:spMkLst>
        </pc:spChg>
        <pc:spChg chg="add del">
          <ac:chgData name="KYAW Zaw Lwin" userId="S::zlkyaw.2022@mitb.smu.edu.sg::0491f4c3-8e3b-4ab5-8d03-930d7544f182" providerId="AD" clId="Web-{A81953BC-8AE3-413E-8B6B-6BE3C6652D4A}" dt="2023-09-16T07:24:46.033" v="117"/>
          <ac:spMkLst>
            <pc:docMk/>
            <pc:sldMk cId="1120950531" sldId="290"/>
            <ac:spMk id="64" creationId="{D0300FD3-5AF1-6305-15FA-9078072672E2}"/>
          </ac:spMkLst>
        </pc:spChg>
        <pc:spChg chg="add del">
          <ac:chgData name="KYAW Zaw Lwin" userId="S::zlkyaw.2022@mitb.smu.edu.sg::0491f4c3-8e3b-4ab5-8d03-930d7544f182" providerId="AD" clId="Web-{A81953BC-8AE3-413E-8B6B-6BE3C6652D4A}" dt="2023-09-16T07:24:46.033" v="117"/>
          <ac:spMkLst>
            <pc:docMk/>
            <pc:sldMk cId="1120950531" sldId="290"/>
            <ac:spMk id="65" creationId="{5297E663-EE3F-8945-CF05-853FEAE997BD}"/>
          </ac:spMkLst>
        </pc:spChg>
        <pc:grpChg chg="add del">
          <ac:chgData name="KYAW Zaw Lwin" userId="S::zlkyaw.2022@mitb.smu.edu.sg::0491f4c3-8e3b-4ab5-8d03-930d7544f182" providerId="AD" clId="Web-{A81953BC-8AE3-413E-8B6B-6BE3C6652D4A}" dt="2023-09-16T07:24:21.204" v="103"/>
          <ac:grpSpMkLst>
            <pc:docMk/>
            <pc:sldMk cId="1120950531" sldId="290"/>
            <ac:grpSpMk id="13" creationId="{2C491629-AE25-486B-9B22-2CE4EE8F7E47}"/>
          </ac:grpSpMkLst>
        </pc:grpChg>
        <pc:grpChg chg="add del">
          <ac:chgData name="KYAW Zaw Lwin" userId="S::zlkyaw.2022@mitb.smu.edu.sg::0491f4c3-8e3b-4ab5-8d03-930d7544f182" providerId="AD" clId="Web-{A81953BC-8AE3-413E-8B6B-6BE3C6652D4A}" dt="2023-09-16T07:24:21.204" v="103"/>
          <ac:grpSpMkLst>
            <pc:docMk/>
            <pc:sldMk cId="1120950531" sldId="290"/>
            <ac:grpSpMk id="17" creationId="{43F5E015-E085-4624-B431-B42414448684}"/>
          </ac:grpSpMkLst>
        </pc:grpChg>
        <pc:grpChg chg="add del">
          <ac:chgData name="KYAW Zaw Lwin" userId="S::zlkyaw.2022@mitb.smu.edu.sg::0491f4c3-8e3b-4ab5-8d03-930d7544f182" providerId="AD" clId="Web-{A81953BC-8AE3-413E-8B6B-6BE3C6652D4A}" dt="2023-09-16T07:24:30.345" v="109"/>
          <ac:grpSpMkLst>
            <pc:docMk/>
            <pc:sldMk cId="1120950531" sldId="290"/>
            <ac:grpSpMk id="21" creationId="{AF9AF3F3-CE0C-4125-BDD7-346487FA0B40}"/>
          </ac:grpSpMkLst>
        </pc:grpChg>
        <pc:grpChg chg="add del">
          <ac:chgData name="KYAW Zaw Lwin" userId="S::zlkyaw.2022@mitb.smu.edu.sg::0491f4c3-8e3b-4ab5-8d03-930d7544f182" providerId="AD" clId="Web-{A81953BC-8AE3-413E-8B6B-6BE3C6652D4A}" dt="2023-09-16T07:24:24.439" v="105"/>
          <ac:grpSpMkLst>
            <pc:docMk/>
            <pc:sldMk cId="1120950531" sldId="290"/>
            <ac:grpSpMk id="29" creationId="{8A919B9C-5C01-47E4-B2F2-45F589208ABF}"/>
          </ac:grpSpMkLst>
        </pc:grpChg>
        <pc:grpChg chg="add del">
          <ac:chgData name="KYAW Zaw Lwin" userId="S::zlkyaw.2022@mitb.smu.edu.sg::0491f4c3-8e3b-4ab5-8d03-930d7544f182" providerId="AD" clId="Web-{A81953BC-8AE3-413E-8B6B-6BE3C6652D4A}" dt="2023-09-16T07:24:30.345" v="109"/>
          <ac:grpSpMkLst>
            <pc:docMk/>
            <pc:sldMk cId="1120950531" sldId="290"/>
            <ac:grpSpMk id="40" creationId="{7CF625D3-71A3-4F30-A096-8EF334E959D0}"/>
          </ac:grpSpMkLst>
        </pc:grpChg>
        <pc:graphicFrameChg chg="add del">
          <ac:chgData name="KYAW Zaw Lwin" userId="S::zlkyaw.2022@mitb.smu.edu.sg::0491f4c3-8e3b-4ab5-8d03-930d7544f182" providerId="AD" clId="Web-{A81953BC-8AE3-413E-8B6B-6BE3C6652D4A}" dt="2023-09-16T07:24:21.204" v="103"/>
          <ac:graphicFrameMkLst>
            <pc:docMk/>
            <pc:sldMk cId="1120950531" sldId="290"/>
            <ac:graphicFrameMk id="26" creationId="{3692FC24-6202-A1D3-6E9E-7C8104387960}"/>
          </ac:graphicFrameMkLst>
        </pc:graphicFrameChg>
        <pc:graphicFrameChg chg="add del">
          <ac:chgData name="KYAW Zaw Lwin" userId="S::zlkyaw.2022@mitb.smu.edu.sg::0491f4c3-8e3b-4ab5-8d03-930d7544f182" providerId="AD" clId="Web-{A81953BC-8AE3-413E-8B6B-6BE3C6652D4A}" dt="2023-09-16T07:24:24.439" v="105"/>
          <ac:graphicFrameMkLst>
            <pc:docMk/>
            <pc:sldMk cId="1120950531" sldId="290"/>
            <ac:graphicFrameMk id="31" creationId="{43B772E1-7632-EAD7-0B42-598AB7A048F0}"/>
          </ac:graphicFrameMkLst>
        </pc:graphicFrameChg>
        <pc:graphicFrameChg chg="add del">
          <ac:chgData name="KYAW Zaw Lwin" userId="S::zlkyaw.2022@mitb.smu.edu.sg::0491f4c3-8e3b-4ab5-8d03-930d7544f182" providerId="AD" clId="Web-{A81953BC-8AE3-413E-8B6B-6BE3C6652D4A}" dt="2023-09-16T07:24:30.345" v="109"/>
          <ac:graphicFrameMkLst>
            <pc:docMk/>
            <pc:sldMk cId="1120950531" sldId="290"/>
            <ac:graphicFrameMk id="49" creationId="{88D818FB-4D89-6AAA-1B99-DABD6AEF59B0}"/>
          </ac:graphicFrameMkLst>
        </pc:graphicFrameChg>
        <pc:graphicFrameChg chg="add del">
          <ac:chgData name="KYAW Zaw Lwin" userId="S::zlkyaw.2022@mitb.smu.edu.sg::0491f4c3-8e3b-4ab5-8d03-930d7544f182" providerId="AD" clId="Web-{A81953BC-8AE3-413E-8B6B-6BE3C6652D4A}" dt="2023-09-16T07:24:39.048" v="113"/>
          <ac:graphicFrameMkLst>
            <pc:docMk/>
            <pc:sldMk cId="1120950531" sldId="290"/>
            <ac:graphicFrameMk id="57" creationId="{3E82BFB9-EF57-7FBA-F33B-4F7377D19346}"/>
          </ac:graphicFrameMkLst>
        </pc:graphicFrameChg>
        <pc:graphicFrameChg chg="add del">
          <ac:chgData name="KYAW Zaw Lwin" userId="S::zlkyaw.2022@mitb.smu.edu.sg::0491f4c3-8e3b-4ab5-8d03-930d7544f182" providerId="AD" clId="Web-{A81953BC-8AE3-413E-8B6B-6BE3C6652D4A}" dt="2023-09-16T07:24:41.142" v="115"/>
          <ac:graphicFrameMkLst>
            <pc:docMk/>
            <pc:sldMk cId="1120950531" sldId="290"/>
            <ac:graphicFrameMk id="59" creationId="{9B93EF8D-9BAB-5112-272B-9DCBE8D1140E}"/>
          </ac:graphicFrameMkLst>
        </pc:graphicFrameChg>
        <pc:picChg chg="add del">
          <ac:chgData name="KYAW Zaw Lwin" userId="S::zlkyaw.2022@mitb.smu.edu.sg::0491f4c3-8e3b-4ab5-8d03-930d7544f182" providerId="AD" clId="Web-{A81953BC-8AE3-413E-8B6B-6BE3C6652D4A}" dt="2023-09-16T07:24:16.141" v="101"/>
          <ac:picMkLst>
            <pc:docMk/>
            <pc:sldMk cId="1120950531" sldId="290"/>
            <ac:picMk id="5" creationId="{F93D4410-8821-2D66-9440-A5773FDEDCA8}"/>
          </ac:picMkLst>
        </pc:picChg>
        <pc:picChg chg="add del">
          <ac:chgData name="KYAW Zaw Lwin" userId="S::zlkyaw.2022@mitb.smu.edu.sg::0491f4c3-8e3b-4ab5-8d03-930d7544f182" providerId="AD" clId="Web-{A81953BC-8AE3-413E-8B6B-6BE3C6652D4A}" dt="2023-09-16T07:24:26.173" v="107"/>
          <ac:picMkLst>
            <pc:docMk/>
            <pc:sldMk cId="1120950531" sldId="290"/>
            <ac:picMk id="34" creationId="{1EDEB167-6254-CE20-D4ED-5808F2EC6B26}"/>
          </ac:picMkLst>
        </pc:picChg>
        <pc:picChg chg="add del">
          <ac:chgData name="KYAW Zaw Lwin" userId="S::zlkyaw.2022@mitb.smu.edu.sg::0491f4c3-8e3b-4ab5-8d03-930d7544f182" providerId="AD" clId="Web-{A81953BC-8AE3-413E-8B6B-6BE3C6652D4A}" dt="2023-09-16T07:24:37.173" v="111"/>
          <ac:picMkLst>
            <pc:docMk/>
            <pc:sldMk cId="1120950531" sldId="290"/>
            <ac:picMk id="52" creationId="{10DF604E-564E-24DB-C5D7-AF5CC0F3DEC9}"/>
          </ac:picMkLst>
        </pc:picChg>
        <pc:picChg chg="add del">
          <ac:chgData name="KYAW Zaw Lwin" userId="S::zlkyaw.2022@mitb.smu.edu.sg::0491f4c3-8e3b-4ab5-8d03-930d7544f182" providerId="AD" clId="Web-{A81953BC-8AE3-413E-8B6B-6BE3C6652D4A}" dt="2023-09-16T07:24:46.033" v="117"/>
          <ac:picMkLst>
            <pc:docMk/>
            <pc:sldMk cId="1120950531" sldId="290"/>
            <ac:picMk id="62" creationId="{10DF604E-564E-24DB-C5D7-AF5CC0F3DEC9}"/>
          </ac:picMkLst>
        </pc:picChg>
      </pc:sldChg>
      <pc:sldChg chg="modSp new">
        <pc:chgData name="KYAW Zaw Lwin" userId="S::zlkyaw.2022@mitb.smu.edu.sg::0491f4c3-8e3b-4ab5-8d03-930d7544f182" providerId="AD" clId="Web-{A81953BC-8AE3-413E-8B6B-6BE3C6652D4A}" dt="2023-09-16T11:20:52.420" v="163" actId="20577"/>
        <pc:sldMkLst>
          <pc:docMk/>
          <pc:sldMk cId="3023071683" sldId="291"/>
        </pc:sldMkLst>
        <pc:spChg chg="mod">
          <ac:chgData name="KYAW Zaw Lwin" userId="S::zlkyaw.2022@mitb.smu.edu.sg::0491f4c3-8e3b-4ab5-8d03-930d7544f182" providerId="AD" clId="Web-{A81953BC-8AE3-413E-8B6B-6BE3C6652D4A}" dt="2023-09-16T11:20:52.420" v="163" actId="20577"/>
          <ac:spMkLst>
            <pc:docMk/>
            <pc:sldMk cId="3023071683" sldId="291"/>
            <ac:spMk id="2" creationId="{C5045B8C-C0C4-D039-CFA9-10FC822FDB61}"/>
          </ac:spMkLst>
        </pc:spChg>
      </pc:sldChg>
      <pc:sldChg chg="modSp new">
        <pc:chgData name="KYAW Zaw Lwin" userId="S::zlkyaw.2022@mitb.smu.edu.sg::0491f4c3-8e3b-4ab5-8d03-930d7544f182" providerId="AD" clId="Web-{A81953BC-8AE3-413E-8B6B-6BE3C6652D4A}" dt="2023-09-16T11:21:03.873" v="164" actId="20577"/>
        <pc:sldMkLst>
          <pc:docMk/>
          <pc:sldMk cId="3538457318" sldId="292"/>
        </pc:sldMkLst>
        <pc:spChg chg="mod">
          <ac:chgData name="KYAW Zaw Lwin" userId="S::zlkyaw.2022@mitb.smu.edu.sg::0491f4c3-8e3b-4ab5-8d03-930d7544f182" providerId="AD" clId="Web-{A81953BC-8AE3-413E-8B6B-6BE3C6652D4A}" dt="2023-09-16T11:21:03.873" v="164" actId="20577"/>
          <ac:spMkLst>
            <pc:docMk/>
            <pc:sldMk cId="3538457318" sldId="292"/>
            <ac:spMk id="2" creationId="{9567522C-A396-8B92-86C6-49E97C468F8D}"/>
          </ac:spMkLst>
        </pc:spChg>
      </pc:sldChg>
    </pc:docChg>
  </pc:docChgLst>
  <pc:docChgLst>
    <pc:chgData name="Widya Tantiya YUTIKA" userId="S::widyayutika.2021@mitb.smu.edu.sg::537d30cc-09ff-44ed-8954-950470b5c5bd" providerId="AD" clId="Web-{F7D31540-E105-406D-AFE4-ED41EFAFBF73}"/>
    <pc:docChg chg="addSld modSld">
      <pc:chgData name="Widya Tantiya YUTIKA" userId="S::widyayutika.2021@mitb.smu.edu.sg::537d30cc-09ff-44ed-8954-950470b5c5bd" providerId="AD" clId="Web-{F7D31540-E105-406D-AFE4-ED41EFAFBF73}" dt="2023-10-29T12:51:20.172" v="9"/>
      <pc:docMkLst>
        <pc:docMk/>
      </pc:docMkLst>
      <pc:sldChg chg="modSp">
        <pc:chgData name="Widya Tantiya YUTIKA" userId="S::widyayutika.2021@mitb.smu.edu.sg::537d30cc-09ff-44ed-8954-950470b5c5bd" providerId="AD" clId="Web-{F7D31540-E105-406D-AFE4-ED41EFAFBF73}" dt="2023-10-29T12:51:07.109" v="8"/>
        <pc:sldMkLst>
          <pc:docMk/>
          <pc:sldMk cId="4149777685" sldId="391"/>
        </pc:sldMkLst>
        <pc:graphicFrameChg chg="mod modGraphic">
          <ac:chgData name="Widya Tantiya YUTIKA" userId="S::widyayutika.2021@mitb.smu.edu.sg::537d30cc-09ff-44ed-8954-950470b5c5bd" providerId="AD" clId="Web-{F7D31540-E105-406D-AFE4-ED41EFAFBF73}" dt="2023-10-29T12:51:07.109" v="8"/>
          <ac:graphicFrameMkLst>
            <pc:docMk/>
            <pc:sldMk cId="4149777685" sldId="391"/>
            <ac:graphicFrameMk id="2" creationId="{7C232BFB-E7DC-EA38-5AEA-2B09352A4F35}"/>
          </ac:graphicFrameMkLst>
        </pc:graphicFrameChg>
      </pc:sldChg>
      <pc:sldChg chg="new">
        <pc:chgData name="Widya Tantiya YUTIKA" userId="S::widyayutika.2021@mitb.smu.edu.sg::537d30cc-09ff-44ed-8954-950470b5c5bd" providerId="AD" clId="Web-{F7D31540-E105-406D-AFE4-ED41EFAFBF73}" dt="2023-10-29T12:51:20.172" v="9"/>
        <pc:sldMkLst>
          <pc:docMk/>
          <pc:sldMk cId="2555308438" sldId="443"/>
        </pc:sldMkLst>
      </pc:sldChg>
    </pc:docChg>
  </pc:docChgLst>
  <pc:docChgLst>
    <pc:chgData name="Widya Tantiya YUTIKA" userId="537d30cc-09ff-44ed-8954-950470b5c5bd" providerId="ADAL" clId="{E0685DAC-875C-4D7E-856B-CC8D50178579}"/>
    <pc:docChg chg="undo custSel addSld delSld modSld sldOrd">
      <pc:chgData name="Widya Tantiya YUTIKA" userId="537d30cc-09ff-44ed-8954-950470b5c5bd" providerId="ADAL" clId="{E0685DAC-875C-4D7E-856B-CC8D50178579}" dt="2023-10-31T12:59:18.112" v="8978" actId="114"/>
      <pc:docMkLst>
        <pc:docMk/>
      </pc:docMkLst>
      <pc:sldChg chg="add del mod modShow">
        <pc:chgData name="Widya Tantiya YUTIKA" userId="537d30cc-09ff-44ed-8954-950470b5c5bd" providerId="ADAL" clId="{E0685DAC-875C-4D7E-856B-CC8D50178579}" dt="2023-10-30T18:33:14.158" v="8554" actId="47"/>
        <pc:sldMkLst>
          <pc:docMk/>
          <pc:sldMk cId="3801137135" sldId="387"/>
        </pc:sldMkLst>
      </pc:sldChg>
      <pc:sldChg chg="del mod modShow">
        <pc:chgData name="Widya Tantiya YUTIKA" userId="537d30cc-09ff-44ed-8954-950470b5c5bd" providerId="ADAL" clId="{E0685DAC-875C-4D7E-856B-CC8D50178579}" dt="2023-10-30T18:33:15.560" v="8556" actId="47"/>
        <pc:sldMkLst>
          <pc:docMk/>
          <pc:sldMk cId="3651559292" sldId="390"/>
        </pc:sldMkLst>
      </pc:sldChg>
      <pc:sldChg chg="addSp modSp mod modNotesTx">
        <pc:chgData name="Widya Tantiya YUTIKA" userId="537d30cc-09ff-44ed-8954-950470b5c5bd" providerId="ADAL" clId="{E0685DAC-875C-4D7E-856B-CC8D50178579}" dt="2023-10-30T17:55:26.156" v="8355" actId="1076"/>
        <pc:sldMkLst>
          <pc:docMk/>
          <pc:sldMk cId="4149777685" sldId="391"/>
        </pc:sldMkLst>
        <pc:spChg chg="mod">
          <ac:chgData name="Widya Tantiya YUTIKA" userId="537d30cc-09ff-44ed-8954-950470b5c5bd" providerId="ADAL" clId="{E0685DAC-875C-4D7E-856B-CC8D50178579}" dt="2023-10-29T15:57:40.479" v="2020" actId="20577"/>
          <ac:spMkLst>
            <pc:docMk/>
            <pc:sldMk cId="4149777685" sldId="391"/>
            <ac:spMk id="6" creationId="{57BBB896-42AA-501F-C19C-B46AEDFFC4F2}"/>
          </ac:spMkLst>
        </pc:spChg>
        <pc:spChg chg="mod">
          <ac:chgData name="Widya Tantiya YUTIKA" userId="537d30cc-09ff-44ed-8954-950470b5c5bd" providerId="ADAL" clId="{E0685DAC-875C-4D7E-856B-CC8D50178579}" dt="2023-10-30T17:55:26.156" v="8355" actId="1076"/>
          <ac:spMkLst>
            <pc:docMk/>
            <pc:sldMk cId="4149777685" sldId="391"/>
            <ac:spMk id="8" creationId="{6FD825BB-E00B-4255-A4D6-FFDFEB362D3B}"/>
          </ac:spMkLst>
        </pc:spChg>
        <pc:spChg chg="add mod">
          <ac:chgData name="Widya Tantiya YUTIKA" userId="537d30cc-09ff-44ed-8954-950470b5c5bd" providerId="ADAL" clId="{E0685DAC-875C-4D7E-856B-CC8D50178579}" dt="2023-10-29T13:57:06.098" v="139" actId="1076"/>
          <ac:spMkLst>
            <pc:docMk/>
            <pc:sldMk cId="4149777685" sldId="391"/>
            <ac:spMk id="13" creationId="{F158081B-F109-A54B-5F06-9D7918FC7F76}"/>
          </ac:spMkLst>
        </pc:spChg>
        <pc:graphicFrameChg chg="mod modGraphic">
          <ac:chgData name="Widya Tantiya YUTIKA" userId="537d30cc-09ff-44ed-8954-950470b5c5bd" providerId="ADAL" clId="{E0685DAC-875C-4D7E-856B-CC8D50178579}" dt="2023-10-29T13:57:20.722" v="178" actId="20577"/>
          <ac:graphicFrameMkLst>
            <pc:docMk/>
            <pc:sldMk cId="4149777685" sldId="391"/>
            <ac:graphicFrameMk id="2" creationId="{7C232BFB-E7DC-EA38-5AEA-2B09352A4F35}"/>
          </ac:graphicFrameMkLst>
        </pc:graphicFrameChg>
        <pc:picChg chg="add mod">
          <ac:chgData name="Widya Tantiya YUTIKA" userId="537d30cc-09ff-44ed-8954-950470b5c5bd" providerId="ADAL" clId="{E0685DAC-875C-4D7E-856B-CC8D50178579}" dt="2023-10-29T13:57:11.846" v="168" actId="1038"/>
          <ac:picMkLst>
            <pc:docMk/>
            <pc:sldMk cId="4149777685" sldId="391"/>
            <ac:picMk id="7" creationId="{3A7AFBC4-5422-AA5C-7EBD-FEEFD5AF9A6E}"/>
          </ac:picMkLst>
        </pc:picChg>
        <pc:picChg chg="add mod">
          <ac:chgData name="Widya Tantiya YUTIKA" userId="537d30cc-09ff-44ed-8954-950470b5c5bd" providerId="ADAL" clId="{E0685DAC-875C-4D7E-856B-CC8D50178579}" dt="2023-10-29T13:57:11.846" v="168" actId="1038"/>
          <ac:picMkLst>
            <pc:docMk/>
            <pc:sldMk cId="4149777685" sldId="391"/>
            <ac:picMk id="10" creationId="{1E740BC2-305F-4FD8-44DF-640E7DDFBE9D}"/>
          </ac:picMkLst>
        </pc:picChg>
        <pc:picChg chg="add mod">
          <ac:chgData name="Widya Tantiya YUTIKA" userId="537d30cc-09ff-44ed-8954-950470b5c5bd" providerId="ADAL" clId="{E0685DAC-875C-4D7E-856B-CC8D50178579}" dt="2023-10-29T13:57:11.846" v="168" actId="1038"/>
          <ac:picMkLst>
            <pc:docMk/>
            <pc:sldMk cId="4149777685" sldId="391"/>
            <ac:picMk id="12" creationId="{6B555ED4-579C-6A4C-C136-0672744F2E61}"/>
          </ac:picMkLst>
        </pc:picChg>
      </pc:sldChg>
      <pc:sldChg chg="modSp del mod modShow">
        <pc:chgData name="Widya Tantiya YUTIKA" userId="537d30cc-09ff-44ed-8954-950470b5c5bd" providerId="ADAL" clId="{E0685DAC-875C-4D7E-856B-CC8D50178579}" dt="2023-10-30T18:33:15.130" v="8555" actId="47"/>
        <pc:sldMkLst>
          <pc:docMk/>
          <pc:sldMk cId="43612912" sldId="393"/>
        </pc:sldMkLst>
        <pc:spChg chg="mod">
          <ac:chgData name="Widya Tantiya YUTIKA" userId="537d30cc-09ff-44ed-8954-950470b5c5bd" providerId="ADAL" clId="{E0685DAC-875C-4D7E-856B-CC8D50178579}" dt="2023-10-29T15:00:09.031" v="550" actId="400"/>
          <ac:spMkLst>
            <pc:docMk/>
            <pc:sldMk cId="43612912" sldId="393"/>
            <ac:spMk id="9" creationId="{C8DCF010-1E17-60AD-789F-2FE149595D11}"/>
          </ac:spMkLst>
        </pc:spChg>
      </pc:sldChg>
      <pc:sldChg chg="modSp mod">
        <pc:chgData name="Widya Tantiya YUTIKA" userId="537d30cc-09ff-44ed-8954-950470b5c5bd" providerId="ADAL" clId="{E0685DAC-875C-4D7E-856B-CC8D50178579}" dt="2023-10-29T15:40:27.707" v="1500" actId="27636"/>
        <pc:sldMkLst>
          <pc:docMk/>
          <pc:sldMk cId="1377005235" sldId="396"/>
        </pc:sldMkLst>
        <pc:spChg chg="mod">
          <ac:chgData name="Widya Tantiya YUTIKA" userId="537d30cc-09ff-44ed-8954-950470b5c5bd" providerId="ADAL" clId="{E0685DAC-875C-4D7E-856B-CC8D50178579}" dt="2023-10-29T15:40:27.707" v="1500" actId="27636"/>
          <ac:spMkLst>
            <pc:docMk/>
            <pc:sldMk cId="1377005235" sldId="396"/>
            <ac:spMk id="9" creationId="{6AE47E83-F7CA-54B0-C5D6-E4D250CA1384}"/>
          </ac:spMkLst>
        </pc:spChg>
      </pc:sldChg>
      <pc:sldChg chg="addSp delSp modSp mod ord modNotesTx">
        <pc:chgData name="Widya Tantiya YUTIKA" userId="537d30cc-09ff-44ed-8954-950470b5c5bd" providerId="ADAL" clId="{E0685DAC-875C-4D7E-856B-CC8D50178579}" dt="2023-10-31T12:59:18.112" v="8978" actId="114"/>
        <pc:sldMkLst>
          <pc:docMk/>
          <pc:sldMk cId="1178979217" sldId="407"/>
        </pc:sldMkLst>
        <pc:spChg chg="mod">
          <ac:chgData name="Widya Tantiya YUTIKA" userId="537d30cc-09ff-44ed-8954-950470b5c5bd" providerId="ADAL" clId="{E0685DAC-875C-4D7E-856B-CC8D50178579}" dt="2023-10-31T12:59:18.112" v="8978" actId="114"/>
          <ac:spMkLst>
            <pc:docMk/>
            <pc:sldMk cId="1178979217" sldId="407"/>
            <ac:spMk id="2" creationId="{44B0B0CC-4D3C-DD84-2DB3-FC07C2BBCCA0}"/>
          </ac:spMkLst>
        </pc:spChg>
        <pc:spChg chg="mod">
          <ac:chgData name="Widya Tantiya YUTIKA" userId="537d30cc-09ff-44ed-8954-950470b5c5bd" providerId="ADAL" clId="{E0685DAC-875C-4D7E-856B-CC8D50178579}" dt="2023-10-30T02:49:56.797" v="5960" actId="113"/>
          <ac:spMkLst>
            <pc:docMk/>
            <pc:sldMk cId="1178979217" sldId="407"/>
            <ac:spMk id="3" creationId="{4DA45FBD-0BF6-FBBC-6140-0FE277AEF0EB}"/>
          </ac:spMkLst>
        </pc:spChg>
        <pc:spChg chg="add mod">
          <ac:chgData name="Widya Tantiya YUTIKA" userId="537d30cc-09ff-44ed-8954-950470b5c5bd" providerId="ADAL" clId="{E0685DAC-875C-4D7E-856B-CC8D50178579}" dt="2023-10-30T02:49:34.415" v="5954" actId="1036"/>
          <ac:spMkLst>
            <pc:docMk/>
            <pc:sldMk cId="1178979217" sldId="407"/>
            <ac:spMk id="12" creationId="{90C84423-6B95-0A68-68DF-721C555E58E3}"/>
          </ac:spMkLst>
        </pc:spChg>
        <pc:spChg chg="add del mod ord">
          <ac:chgData name="Widya Tantiya YUTIKA" userId="537d30cc-09ff-44ed-8954-950470b5c5bd" providerId="ADAL" clId="{E0685DAC-875C-4D7E-856B-CC8D50178579}" dt="2023-10-30T01:47:22.252" v="3828" actId="478"/>
          <ac:spMkLst>
            <pc:docMk/>
            <pc:sldMk cId="1178979217" sldId="407"/>
            <ac:spMk id="13" creationId="{4F8282C7-8B4D-5B57-26FD-577029F33A18}"/>
          </ac:spMkLst>
        </pc:spChg>
        <pc:spChg chg="add del mod ord">
          <ac:chgData name="Widya Tantiya YUTIKA" userId="537d30cc-09ff-44ed-8954-950470b5c5bd" providerId="ADAL" clId="{E0685DAC-875C-4D7E-856B-CC8D50178579}" dt="2023-10-30T01:50:36.318" v="3897" actId="478"/>
          <ac:spMkLst>
            <pc:docMk/>
            <pc:sldMk cId="1178979217" sldId="407"/>
            <ac:spMk id="14" creationId="{E002E44A-B871-84FF-924B-901239A711C4}"/>
          </ac:spMkLst>
        </pc:spChg>
        <pc:spChg chg="add mod ord">
          <ac:chgData name="Widya Tantiya YUTIKA" userId="537d30cc-09ff-44ed-8954-950470b5c5bd" providerId="ADAL" clId="{E0685DAC-875C-4D7E-856B-CC8D50178579}" dt="2023-10-30T01:51:04.311" v="3905" actId="164"/>
          <ac:spMkLst>
            <pc:docMk/>
            <pc:sldMk cId="1178979217" sldId="407"/>
            <ac:spMk id="15" creationId="{CAE9341C-398D-61AA-A1BC-046F34BE3030}"/>
          </ac:spMkLst>
        </pc:spChg>
        <pc:spChg chg="add mod">
          <ac:chgData name="Widya Tantiya YUTIKA" userId="537d30cc-09ff-44ed-8954-950470b5c5bd" providerId="ADAL" clId="{E0685DAC-875C-4D7E-856B-CC8D50178579}" dt="2023-10-30T02:02:19.200" v="4371" actId="207"/>
          <ac:spMkLst>
            <pc:docMk/>
            <pc:sldMk cId="1178979217" sldId="407"/>
            <ac:spMk id="16" creationId="{753FAC14-813A-236E-928A-93ABD2D939F0}"/>
          </ac:spMkLst>
        </pc:spChg>
        <pc:spChg chg="add mod ord">
          <ac:chgData name="Widya Tantiya YUTIKA" userId="537d30cc-09ff-44ed-8954-950470b5c5bd" providerId="ADAL" clId="{E0685DAC-875C-4D7E-856B-CC8D50178579}" dt="2023-10-30T02:02:29.484" v="4372" actId="207"/>
          <ac:spMkLst>
            <pc:docMk/>
            <pc:sldMk cId="1178979217" sldId="407"/>
            <ac:spMk id="19" creationId="{25CA4161-55CA-454A-87C1-CA9DBFED1D03}"/>
          </ac:spMkLst>
        </pc:spChg>
        <pc:spChg chg="add mod">
          <ac:chgData name="Widya Tantiya YUTIKA" userId="537d30cc-09ff-44ed-8954-950470b5c5bd" providerId="ADAL" clId="{E0685DAC-875C-4D7E-856B-CC8D50178579}" dt="2023-10-30T01:56:28.374" v="4157" actId="1076"/>
          <ac:spMkLst>
            <pc:docMk/>
            <pc:sldMk cId="1178979217" sldId="407"/>
            <ac:spMk id="23" creationId="{A578A315-930E-D48E-29B7-6AABFEAD790A}"/>
          </ac:spMkLst>
        </pc:spChg>
        <pc:spChg chg="add mod">
          <ac:chgData name="Widya Tantiya YUTIKA" userId="537d30cc-09ff-44ed-8954-950470b5c5bd" providerId="ADAL" clId="{E0685DAC-875C-4D7E-856B-CC8D50178579}" dt="2023-10-30T02:48:41.622" v="5949" actId="208"/>
          <ac:spMkLst>
            <pc:docMk/>
            <pc:sldMk cId="1178979217" sldId="407"/>
            <ac:spMk id="25" creationId="{E90B7E04-D3B8-FCB9-710C-1497CC51501C}"/>
          </ac:spMkLst>
        </pc:spChg>
        <pc:spChg chg="add mod">
          <ac:chgData name="Widya Tantiya YUTIKA" userId="537d30cc-09ff-44ed-8954-950470b5c5bd" providerId="ADAL" clId="{E0685DAC-875C-4D7E-856B-CC8D50178579}" dt="2023-10-30T02:02:16.059" v="4370" actId="207"/>
          <ac:spMkLst>
            <pc:docMk/>
            <pc:sldMk cId="1178979217" sldId="407"/>
            <ac:spMk id="26" creationId="{45B99AD2-72FD-F2BF-E789-5EA0310AE39E}"/>
          </ac:spMkLst>
        </pc:spChg>
        <pc:spChg chg="mod">
          <ac:chgData name="Widya Tantiya YUTIKA" userId="537d30cc-09ff-44ed-8954-950470b5c5bd" providerId="ADAL" clId="{E0685DAC-875C-4D7E-856B-CC8D50178579}" dt="2023-10-30T01:54:00.675" v="4030" actId="571"/>
          <ac:spMkLst>
            <pc:docMk/>
            <pc:sldMk cId="1178979217" sldId="407"/>
            <ac:spMk id="28" creationId="{65D522D5-2F12-0226-8AF3-78D8EC758C9C}"/>
          </ac:spMkLst>
        </pc:spChg>
        <pc:spChg chg="add mod">
          <ac:chgData name="Widya Tantiya YUTIKA" userId="537d30cc-09ff-44ed-8954-950470b5c5bd" providerId="ADAL" clId="{E0685DAC-875C-4D7E-856B-CC8D50178579}" dt="2023-10-30T01:54:00.675" v="4030" actId="571"/>
          <ac:spMkLst>
            <pc:docMk/>
            <pc:sldMk cId="1178979217" sldId="407"/>
            <ac:spMk id="30" creationId="{E3D4F001-B92C-4FA6-F0FC-2FD415C9581C}"/>
          </ac:spMkLst>
        </pc:spChg>
        <pc:spChg chg="add mod">
          <ac:chgData name="Widya Tantiya YUTIKA" userId="537d30cc-09ff-44ed-8954-950470b5c5bd" providerId="ADAL" clId="{E0685DAC-875C-4D7E-856B-CC8D50178579}" dt="2023-10-30T02:49:39.238" v="5959" actId="1035"/>
          <ac:spMkLst>
            <pc:docMk/>
            <pc:sldMk cId="1178979217" sldId="407"/>
            <ac:spMk id="31" creationId="{6096AAEF-D7C6-0772-3C7D-6D02D9E28340}"/>
          </ac:spMkLst>
        </pc:spChg>
        <pc:spChg chg="add mod">
          <ac:chgData name="Widya Tantiya YUTIKA" userId="537d30cc-09ff-44ed-8954-950470b5c5bd" providerId="ADAL" clId="{E0685DAC-875C-4D7E-856B-CC8D50178579}" dt="2023-10-30T01:58:09.901" v="4189" actId="1076"/>
          <ac:spMkLst>
            <pc:docMk/>
            <pc:sldMk cId="1178979217" sldId="407"/>
            <ac:spMk id="32" creationId="{936DEAC9-535D-C08B-8E27-7D6CF08B9361}"/>
          </ac:spMkLst>
        </pc:spChg>
        <pc:spChg chg="add del">
          <ac:chgData name="Widya Tantiya YUTIKA" userId="537d30cc-09ff-44ed-8954-950470b5c5bd" providerId="ADAL" clId="{E0685DAC-875C-4D7E-856B-CC8D50178579}" dt="2023-10-30T02:48:30.779" v="5948" actId="11529"/>
          <ac:spMkLst>
            <pc:docMk/>
            <pc:sldMk cId="1178979217" sldId="407"/>
            <ac:spMk id="35" creationId="{938F63B4-5BA7-ED2E-796C-6CDB7BFA50A4}"/>
          </ac:spMkLst>
        </pc:spChg>
        <pc:grpChg chg="add mod">
          <ac:chgData name="Widya Tantiya YUTIKA" userId="537d30cc-09ff-44ed-8954-950470b5c5bd" providerId="ADAL" clId="{E0685DAC-875C-4D7E-856B-CC8D50178579}" dt="2023-10-30T01:58:57.806" v="4199" actId="14100"/>
          <ac:grpSpMkLst>
            <pc:docMk/>
            <pc:sldMk cId="1178979217" sldId="407"/>
            <ac:grpSpMk id="20" creationId="{F9C5A20A-0F05-D2F7-E50F-C1C08604D5DF}"/>
          </ac:grpSpMkLst>
        </pc:grpChg>
        <pc:grpChg chg="add mod">
          <ac:chgData name="Widya Tantiya YUTIKA" userId="537d30cc-09ff-44ed-8954-950470b5c5bd" providerId="ADAL" clId="{E0685DAC-875C-4D7E-856B-CC8D50178579}" dt="2023-10-30T02:49:39.238" v="5959" actId="1035"/>
          <ac:grpSpMkLst>
            <pc:docMk/>
            <pc:sldMk cId="1178979217" sldId="407"/>
            <ac:grpSpMk id="21" creationId="{8239A186-9B11-E082-8222-B9C20DAD8596}"/>
          </ac:grpSpMkLst>
        </pc:grpChg>
        <pc:grpChg chg="add mod">
          <ac:chgData name="Widya Tantiya YUTIKA" userId="537d30cc-09ff-44ed-8954-950470b5c5bd" providerId="ADAL" clId="{E0685DAC-875C-4D7E-856B-CC8D50178579}" dt="2023-10-30T01:54:02.554" v="4031" actId="1076"/>
          <ac:grpSpMkLst>
            <pc:docMk/>
            <pc:sldMk cId="1178979217" sldId="407"/>
            <ac:grpSpMk id="22" creationId="{4A0D8E1C-6A25-D75E-208D-8B1D97CE6DA7}"/>
          </ac:grpSpMkLst>
        </pc:grpChg>
        <pc:grpChg chg="add mod">
          <ac:chgData name="Widya Tantiya YUTIKA" userId="537d30cc-09ff-44ed-8954-950470b5c5bd" providerId="ADAL" clId="{E0685DAC-875C-4D7E-856B-CC8D50178579}" dt="2023-10-30T01:54:00.675" v="4030" actId="571"/>
          <ac:grpSpMkLst>
            <pc:docMk/>
            <pc:sldMk cId="1178979217" sldId="407"/>
            <ac:grpSpMk id="27" creationId="{EED19BFF-7C90-0FD8-8D5F-5489BC1B6BF7}"/>
          </ac:grpSpMkLst>
        </pc:grpChg>
        <pc:picChg chg="add del mod">
          <ac:chgData name="Widya Tantiya YUTIKA" userId="537d30cc-09ff-44ed-8954-950470b5c5bd" providerId="ADAL" clId="{E0685DAC-875C-4D7E-856B-CC8D50178579}" dt="2023-10-30T01:40:54.752" v="3749" actId="478"/>
          <ac:picMkLst>
            <pc:docMk/>
            <pc:sldMk cId="1178979217" sldId="407"/>
            <ac:picMk id="5" creationId="{6F87959B-BE45-FC46-03EB-99FBC867E31B}"/>
          </ac:picMkLst>
        </pc:picChg>
        <pc:picChg chg="add mod">
          <ac:chgData name="Widya Tantiya YUTIKA" userId="537d30cc-09ff-44ed-8954-950470b5c5bd" providerId="ADAL" clId="{E0685DAC-875C-4D7E-856B-CC8D50178579}" dt="2023-10-30T01:51:04.311" v="3905" actId="164"/>
          <ac:picMkLst>
            <pc:docMk/>
            <pc:sldMk cId="1178979217" sldId="407"/>
            <ac:picMk id="7" creationId="{7567D71F-0EAF-2016-A693-50E40071DED9}"/>
          </ac:picMkLst>
        </pc:picChg>
        <pc:picChg chg="add mod">
          <ac:chgData name="Widya Tantiya YUTIKA" userId="537d30cc-09ff-44ed-8954-950470b5c5bd" providerId="ADAL" clId="{E0685DAC-875C-4D7E-856B-CC8D50178579}" dt="2023-10-30T01:51:01.647" v="3904" actId="164"/>
          <ac:picMkLst>
            <pc:docMk/>
            <pc:sldMk cId="1178979217" sldId="407"/>
            <ac:picMk id="9" creationId="{9CAD43C3-ACB3-E012-22A1-EDC08EC947E4}"/>
          </ac:picMkLst>
        </pc:picChg>
        <pc:picChg chg="add mod ord">
          <ac:chgData name="Widya Tantiya YUTIKA" userId="537d30cc-09ff-44ed-8954-950470b5c5bd" providerId="ADAL" clId="{E0685DAC-875C-4D7E-856B-CC8D50178579}" dt="2023-10-30T01:50:58.417" v="3903" actId="164"/>
          <ac:picMkLst>
            <pc:docMk/>
            <pc:sldMk cId="1178979217" sldId="407"/>
            <ac:picMk id="11" creationId="{A2DDE18B-9E33-41CE-012E-36377F269DFF}"/>
          </ac:picMkLst>
        </pc:picChg>
        <pc:picChg chg="add mod">
          <ac:chgData name="Widya Tantiya YUTIKA" userId="537d30cc-09ff-44ed-8954-950470b5c5bd" providerId="ADAL" clId="{E0685DAC-875C-4D7E-856B-CC8D50178579}" dt="2023-10-30T01:50:58.417" v="3903" actId="164"/>
          <ac:picMkLst>
            <pc:docMk/>
            <pc:sldMk cId="1178979217" sldId="407"/>
            <ac:picMk id="17" creationId="{5383AD51-1F3D-19BF-86B6-DDEAD3460F66}"/>
          </ac:picMkLst>
        </pc:picChg>
        <pc:picChg chg="add mod">
          <ac:chgData name="Widya Tantiya YUTIKA" userId="537d30cc-09ff-44ed-8954-950470b5c5bd" providerId="ADAL" clId="{E0685DAC-875C-4D7E-856B-CC8D50178579}" dt="2023-10-30T01:50:58.417" v="3903" actId="164"/>
          <ac:picMkLst>
            <pc:docMk/>
            <pc:sldMk cId="1178979217" sldId="407"/>
            <ac:picMk id="18" creationId="{776E5C31-5ECB-78D6-C0D4-EA9FAAF5E986}"/>
          </ac:picMkLst>
        </pc:picChg>
        <pc:picChg chg="mod">
          <ac:chgData name="Widya Tantiya YUTIKA" userId="537d30cc-09ff-44ed-8954-950470b5c5bd" providerId="ADAL" clId="{E0685DAC-875C-4D7E-856B-CC8D50178579}" dt="2023-10-30T01:54:00.675" v="4030" actId="571"/>
          <ac:picMkLst>
            <pc:docMk/>
            <pc:sldMk cId="1178979217" sldId="407"/>
            <ac:picMk id="29" creationId="{FFEF182D-E903-DB22-4CC8-C7E2C65797FA}"/>
          </ac:picMkLst>
        </pc:picChg>
        <pc:picChg chg="add mod">
          <ac:chgData name="Widya Tantiya YUTIKA" userId="537d30cc-09ff-44ed-8954-950470b5c5bd" providerId="ADAL" clId="{E0685DAC-875C-4D7E-856B-CC8D50178579}" dt="2023-10-30T02:49:02.976" v="5951" actId="167"/>
          <ac:picMkLst>
            <pc:docMk/>
            <pc:sldMk cId="1178979217" sldId="407"/>
            <ac:picMk id="33" creationId="{C1D70ADB-8714-8DC6-2A32-095590A161A2}"/>
          </ac:picMkLst>
        </pc:picChg>
        <pc:picChg chg="add mod">
          <ac:chgData name="Widya Tantiya YUTIKA" userId="537d30cc-09ff-44ed-8954-950470b5c5bd" providerId="ADAL" clId="{E0685DAC-875C-4D7E-856B-CC8D50178579}" dt="2023-10-30T02:49:02.976" v="5951" actId="167"/>
          <ac:picMkLst>
            <pc:docMk/>
            <pc:sldMk cId="1178979217" sldId="407"/>
            <ac:picMk id="34" creationId="{4E57527D-CFEE-4BE7-7B10-18FC0187CB51}"/>
          </ac:picMkLst>
        </pc:picChg>
      </pc:sldChg>
      <pc:sldChg chg="modSp mod">
        <pc:chgData name="Widya Tantiya YUTIKA" userId="537d30cc-09ff-44ed-8954-950470b5c5bd" providerId="ADAL" clId="{E0685DAC-875C-4D7E-856B-CC8D50178579}" dt="2023-10-29T14:22:50.004" v="200" actId="27636"/>
        <pc:sldMkLst>
          <pc:docMk/>
          <pc:sldMk cId="93877261" sldId="420"/>
        </pc:sldMkLst>
        <pc:spChg chg="mod">
          <ac:chgData name="Widya Tantiya YUTIKA" userId="537d30cc-09ff-44ed-8954-950470b5c5bd" providerId="ADAL" clId="{E0685DAC-875C-4D7E-856B-CC8D50178579}" dt="2023-10-29T14:22:50.004" v="200" actId="27636"/>
          <ac:spMkLst>
            <pc:docMk/>
            <pc:sldMk cId="93877261" sldId="420"/>
            <ac:spMk id="12" creationId="{9A32DCD1-CFA8-A65E-AF18-E3ADEC96388C}"/>
          </ac:spMkLst>
        </pc:spChg>
      </pc:sldChg>
      <pc:sldChg chg="modSp mod">
        <pc:chgData name="Widya Tantiya YUTIKA" userId="537d30cc-09ff-44ed-8954-950470b5c5bd" providerId="ADAL" clId="{E0685DAC-875C-4D7E-856B-CC8D50178579}" dt="2023-10-31T11:15:17.103" v="8952" actId="27636"/>
        <pc:sldMkLst>
          <pc:docMk/>
          <pc:sldMk cId="2313848947" sldId="427"/>
        </pc:sldMkLst>
        <pc:spChg chg="mod">
          <ac:chgData name="Widya Tantiya YUTIKA" userId="537d30cc-09ff-44ed-8954-950470b5c5bd" providerId="ADAL" clId="{E0685DAC-875C-4D7E-856B-CC8D50178579}" dt="2023-10-31T11:15:17.103" v="8952" actId="27636"/>
          <ac:spMkLst>
            <pc:docMk/>
            <pc:sldMk cId="2313848947" sldId="427"/>
            <ac:spMk id="13" creationId="{6873EDD9-C3CD-F026-BEE5-D32D33B210D1}"/>
          </ac:spMkLst>
        </pc:spChg>
        <pc:picChg chg="mod">
          <ac:chgData name="Widya Tantiya YUTIKA" userId="537d30cc-09ff-44ed-8954-950470b5c5bd" providerId="ADAL" clId="{E0685DAC-875C-4D7E-856B-CC8D50178579}" dt="2023-10-29T14:39:02.733" v="538" actId="1076"/>
          <ac:picMkLst>
            <pc:docMk/>
            <pc:sldMk cId="2313848947" sldId="427"/>
            <ac:picMk id="3" creationId="{C9BA5DE1-91DD-1316-7DBB-E25F66678053}"/>
          </ac:picMkLst>
        </pc:picChg>
      </pc:sldChg>
      <pc:sldChg chg="modSp mod">
        <pc:chgData name="Widya Tantiya YUTIKA" userId="537d30cc-09ff-44ed-8954-950470b5c5bd" providerId="ADAL" clId="{E0685DAC-875C-4D7E-856B-CC8D50178579}" dt="2023-10-31T11:15:17.093" v="8950" actId="27636"/>
        <pc:sldMkLst>
          <pc:docMk/>
          <pc:sldMk cId="2990983237" sldId="433"/>
        </pc:sldMkLst>
        <pc:spChg chg="mod">
          <ac:chgData name="Widya Tantiya YUTIKA" userId="537d30cc-09ff-44ed-8954-950470b5c5bd" providerId="ADAL" clId="{E0685DAC-875C-4D7E-856B-CC8D50178579}" dt="2023-10-31T11:15:17.093" v="8950" actId="27636"/>
          <ac:spMkLst>
            <pc:docMk/>
            <pc:sldMk cId="2990983237" sldId="433"/>
            <ac:spMk id="13" creationId="{6873EDD9-C3CD-F026-BEE5-D32D33B210D1}"/>
          </ac:spMkLst>
        </pc:spChg>
      </pc:sldChg>
      <pc:sldChg chg="modSp mod">
        <pc:chgData name="Widya Tantiya YUTIKA" userId="537d30cc-09ff-44ed-8954-950470b5c5bd" providerId="ADAL" clId="{E0685DAC-875C-4D7E-856B-CC8D50178579}" dt="2023-10-29T15:51:12.067" v="1853" actId="27636"/>
        <pc:sldMkLst>
          <pc:docMk/>
          <pc:sldMk cId="1003616312" sldId="442"/>
        </pc:sldMkLst>
        <pc:spChg chg="mod">
          <ac:chgData name="Widya Tantiya YUTIKA" userId="537d30cc-09ff-44ed-8954-950470b5c5bd" providerId="ADAL" clId="{E0685DAC-875C-4D7E-856B-CC8D50178579}" dt="2023-10-29T15:51:12.067" v="1853" actId="27636"/>
          <ac:spMkLst>
            <pc:docMk/>
            <pc:sldMk cId="1003616312" sldId="442"/>
            <ac:spMk id="7" creationId="{C451BE3F-E3FD-C9CC-69E9-0613869934B0}"/>
          </ac:spMkLst>
        </pc:spChg>
        <pc:spChg chg="mod">
          <ac:chgData name="Widya Tantiya YUTIKA" userId="537d30cc-09ff-44ed-8954-950470b5c5bd" providerId="ADAL" clId="{E0685DAC-875C-4D7E-856B-CC8D50178579}" dt="2023-10-29T15:20:06.647" v="749" actId="20577"/>
          <ac:spMkLst>
            <pc:docMk/>
            <pc:sldMk cId="1003616312" sldId="442"/>
            <ac:spMk id="19" creationId="{5161D2A1-97F5-77CC-7659-A6340615B323}"/>
          </ac:spMkLst>
        </pc:spChg>
      </pc:sldChg>
      <pc:sldChg chg="addSp delSp modSp add del mod modNotesTx">
        <pc:chgData name="Widya Tantiya YUTIKA" userId="537d30cc-09ff-44ed-8954-950470b5c5bd" providerId="ADAL" clId="{E0685DAC-875C-4D7E-856B-CC8D50178579}" dt="2023-10-30T18:46:07.587" v="8606" actId="47"/>
        <pc:sldMkLst>
          <pc:docMk/>
          <pc:sldMk cId="3505196982" sldId="445"/>
        </pc:sldMkLst>
        <pc:spChg chg="add mod">
          <ac:chgData name="Widya Tantiya YUTIKA" userId="537d30cc-09ff-44ed-8954-950470b5c5bd" providerId="ADAL" clId="{E0685DAC-875C-4D7E-856B-CC8D50178579}" dt="2023-10-29T13:18:21.114" v="35" actId="20577"/>
          <ac:spMkLst>
            <pc:docMk/>
            <pc:sldMk cId="3505196982" sldId="445"/>
            <ac:spMk id="2" creationId="{B6177848-FB09-03A1-457B-26433CA0574F}"/>
          </ac:spMkLst>
        </pc:spChg>
        <pc:spChg chg="add mod">
          <ac:chgData name="Widya Tantiya YUTIKA" userId="537d30cc-09ff-44ed-8954-950470b5c5bd" providerId="ADAL" clId="{E0685DAC-875C-4D7E-856B-CC8D50178579}" dt="2023-10-29T14:15:11.302" v="190" actId="1076"/>
          <ac:spMkLst>
            <pc:docMk/>
            <pc:sldMk cId="3505196982" sldId="445"/>
            <ac:spMk id="5" creationId="{4A19B25A-E435-8543-8FF7-19CFE1A98002}"/>
          </ac:spMkLst>
        </pc:spChg>
        <pc:spChg chg="add mod">
          <ac:chgData name="Widya Tantiya YUTIKA" userId="537d30cc-09ff-44ed-8954-950470b5c5bd" providerId="ADAL" clId="{E0685DAC-875C-4D7E-856B-CC8D50178579}" dt="2023-10-29T14:15:29.408" v="193" actId="1076"/>
          <ac:spMkLst>
            <pc:docMk/>
            <pc:sldMk cId="3505196982" sldId="445"/>
            <ac:spMk id="10" creationId="{F759BBEE-CA3B-A3D7-1228-A72082A455D8}"/>
          </ac:spMkLst>
        </pc:spChg>
        <pc:graphicFrameChg chg="add del mod">
          <ac:chgData name="Widya Tantiya YUTIKA" userId="537d30cc-09ff-44ed-8954-950470b5c5bd" providerId="ADAL" clId="{E0685DAC-875C-4D7E-856B-CC8D50178579}" dt="2023-10-29T13:18:28.205" v="37"/>
          <ac:graphicFrameMkLst>
            <pc:docMk/>
            <pc:sldMk cId="3505196982" sldId="445"/>
            <ac:graphicFrameMk id="6" creationId="{32EFB84E-CA71-F75F-3ECC-4E8CF8E4210D}"/>
          </ac:graphicFrameMkLst>
        </pc:graphicFrameChg>
        <pc:graphicFrameChg chg="add del mod">
          <ac:chgData name="Widya Tantiya YUTIKA" userId="537d30cc-09ff-44ed-8954-950470b5c5bd" providerId="ADAL" clId="{E0685DAC-875C-4D7E-856B-CC8D50178579}" dt="2023-10-29T13:18:31.795" v="39"/>
          <ac:graphicFrameMkLst>
            <pc:docMk/>
            <pc:sldMk cId="3505196982" sldId="445"/>
            <ac:graphicFrameMk id="7" creationId="{49A29506-CF9C-08F6-DC1B-D28EFEB053A8}"/>
          </ac:graphicFrameMkLst>
        </pc:graphicFrameChg>
        <pc:graphicFrameChg chg="add mod">
          <ac:chgData name="Widya Tantiya YUTIKA" userId="537d30cc-09ff-44ed-8954-950470b5c5bd" providerId="ADAL" clId="{E0685DAC-875C-4D7E-856B-CC8D50178579}" dt="2023-10-29T13:20:31.485" v="58" actId="21"/>
          <ac:graphicFrameMkLst>
            <pc:docMk/>
            <pc:sldMk cId="3505196982" sldId="445"/>
            <ac:graphicFrameMk id="9" creationId="{4C16769C-1784-A285-9040-515834EC7A27}"/>
          </ac:graphicFrameMkLst>
        </pc:graphicFrameChg>
        <pc:graphicFrameChg chg="mod">
          <ac:chgData name="Widya Tantiya YUTIKA" userId="537d30cc-09ff-44ed-8954-950470b5c5bd" providerId="ADAL" clId="{E0685DAC-875C-4D7E-856B-CC8D50178579}" dt="2023-10-29T13:20:16.152" v="54"/>
          <ac:graphicFrameMkLst>
            <pc:docMk/>
            <pc:sldMk cId="3505196982" sldId="445"/>
            <ac:graphicFrameMk id="23" creationId="{F4ADCBC1-B30D-47A4-AEA5-8F33470B48E4}"/>
          </ac:graphicFrameMkLst>
        </pc:graphicFrameChg>
      </pc:sldChg>
      <pc:sldChg chg="addSp modSp del mod modNotesTx">
        <pc:chgData name="Widya Tantiya YUTIKA" userId="537d30cc-09ff-44ed-8954-950470b5c5bd" providerId="ADAL" clId="{E0685DAC-875C-4D7E-856B-CC8D50178579}" dt="2023-10-30T18:45:50.977" v="8605" actId="47"/>
        <pc:sldMkLst>
          <pc:docMk/>
          <pc:sldMk cId="3383566126" sldId="446"/>
        </pc:sldMkLst>
        <pc:spChg chg="add mod">
          <ac:chgData name="Widya Tantiya YUTIKA" userId="537d30cc-09ff-44ed-8954-950470b5c5bd" providerId="ADAL" clId="{E0685DAC-875C-4D7E-856B-CC8D50178579}" dt="2023-10-29T13:51:22.137" v="69" actId="20577"/>
          <ac:spMkLst>
            <pc:docMk/>
            <pc:sldMk cId="3383566126" sldId="446"/>
            <ac:spMk id="2" creationId="{F008405A-38C6-F961-EB1D-F01714BF43F2}"/>
          </ac:spMkLst>
        </pc:spChg>
        <pc:spChg chg="add mod">
          <ac:chgData name="Widya Tantiya YUTIKA" userId="537d30cc-09ff-44ed-8954-950470b5c5bd" providerId="ADAL" clId="{E0685DAC-875C-4D7E-856B-CC8D50178579}" dt="2023-10-29T13:51:29.574" v="72" actId="20577"/>
          <ac:spMkLst>
            <pc:docMk/>
            <pc:sldMk cId="3383566126" sldId="446"/>
            <ac:spMk id="5" creationId="{00561079-801A-266B-8903-11ABE635E8FA}"/>
          </ac:spMkLst>
        </pc:spChg>
        <pc:spChg chg="add mod">
          <ac:chgData name="Widya Tantiya YUTIKA" userId="537d30cc-09ff-44ed-8954-950470b5c5bd" providerId="ADAL" clId="{E0685DAC-875C-4D7E-856B-CC8D50178579}" dt="2023-10-29T13:51:40.986" v="77" actId="20577"/>
          <ac:spMkLst>
            <pc:docMk/>
            <pc:sldMk cId="3383566126" sldId="446"/>
            <ac:spMk id="9" creationId="{3158C759-7682-2765-2EFA-6B4F6798A4B7}"/>
          </ac:spMkLst>
        </pc:spChg>
      </pc:sldChg>
      <pc:sldChg chg="modSp mod">
        <pc:chgData name="Widya Tantiya YUTIKA" userId="537d30cc-09ff-44ed-8954-950470b5c5bd" providerId="ADAL" clId="{E0685DAC-875C-4D7E-856B-CC8D50178579}" dt="2023-10-29T15:12:10.525" v="660" actId="20577"/>
        <pc:sldMkLst>
          <pc:docMk/>
          <pc:sldMk cId="179489770" sldId="447"/>
        </pc:sldMkLst>
        <pc:spChg chg="mod">
          <ac:chgData name="Widya Tantiya YUTIKA" userId="537d30cc-09ff-44ed-8954-950470b5c5bd" providerId="ADAL" clId="{E0685DAC-875C-4D7E-856B-CC8D50178579}" dt="2023-10-29T15:12:10.525" v="660" actId="20577"/>
          <ac:spMkLst>
            <pc:docMk/>
            <pc:sldMk cId="179489770" sldId="447"/>
            <ac:spMk id="19" creationId="{5161D2A1-97F5-77CC-7659-A6340615B323}"/>
          </ac:spMkLst>
        </pc:spChg>
      </pc:sldChg>
      <pc:sldChg chg="modSp new mod">
        <pc:chgData name="Widya Tantiya YUTIKA" userId="537d30cc-09ff-44ed-8954-950470b5c5bd" providerId="ADAL" clId="{E0685DAC-875C-4D7E-856B-CC8D50178579}" dt="2023-10-29T14:35:32.346" v="535"/>
        <pc:sldMkLst>
          <pc:docMk/>
          <pc:sldMk cId="2105028922" sldId="448"/>
        </pc:sldMkLst>
        <pc:spChg chg="mod">
          <ac:chgData name="Widya Tantiya YUTIKA" userId="537d30cc-09ff-44ed-8954-950470b5c5bd" providerId="ADAL" clId="{E0685DAC-875C-4D7E-856B-CC8D50178579}" dt="2023-10-29T14:30:53.771" v="248" actId="20577"/>
          <ac:spMkLst>
            <pc:docMk/>
            <pc:sldMk cId="2105028922" sldId="448"/>
            <ac:spMk id="2" creationId="{E1E7D70E-03CF-DCAB-CF0B-0BE3115B5E5E}"/>
          </ac:spMkLst>
        </pc:spChg>
        <pc:spChg chg="mod">
          <ac:chgData name="Widya Tantiya YUTIKA" userId="537d30cc-09ff-44ed-8954-950470b5c5bd" providerId="ADAL" clId="{E0685DAC-875C-4D7E-856B-CC8D50178579}" dt="2023-10-29T14:35:32.346" v="535"/>
          <ac:spMkLst>
            <pc:docMk/>
            <pc:sldMk cId="2105028922" sldId="448"/>
            <ac:spMk id="3" creationId="{349A424D-D2FA-E888-809B-ABA308C67721}"/>
          </ac:spMkLst>
        </pc:spChg>
      </pc:sldChg>
      <pc:sldChg chg="addSp delSp modSp new mod ord">
        <pc:chgData name="Widya Tantiya YUTIKA" userId="537d30cc-09ff-44ed-8954-950470b5c5bd" providerId="ADAL" clId="{E0685DAC-875C-4D7E-856B-CC8D50178579}" dt="2023-10-30T18:57:19.469" v="8937" actId="20577"/>
        <pc:sldMkLst>
          <pc:docMk/>
          <pc:sldMk cId="115480728" sldId="449"/>
        </pc:sldMkLst>
        <pc:spChg chg="mod">
          <ac:chgData name="Widya Tantiya YUTIKA" userId="537d30cc-09ff-44ed-8954-950470b5c5bd" providerId="ADAL" clId="{E0685DAC-875C-4D7E-856B-CC8D50178579}" dt="2023-10-30T18:57:19.469" v="8937" actId="20577"/>
          <ac:spMkLst>
            <pc:docMk/>
            <pc:sldMk cId="115480728" sldId="449"/>
            <ac:spMk id="2" creationId="{4ACBCFEC-F087-8EAA-5256-99421730ED0E}"/>
          </ac:spMkLst>
        </pc:spChg>
        <pc:spChg chg="add del mod">
          <ac:chgData name="Widya Tantiya YUTIKA" userId="537d30cc-09ff-44ed-8954-950470b5c5bd" providerId="ADAL" clId="{E0685DAC-875C-4D7E-856B-CC8D50178579}" dt="2023-10-30T18:52:16.905" v="8705" actId="478"/>
          <ac:spMkLst>
            <pc:docMk/>
            <pc:sldMk cId="115480728" sldId="449"/>
            <ac:spMk id="3" creationId="{7FF9A945-B6D3-68D7-A07B-6CFF55BE9A12}"/>
          </ac:spMkLst>
        </pc:spChg>
        <pc:spChg chg="add mod">
          <ac:chgData name="Widya Tantiya YUTIKA" userId="537d30cc-09ff-44ed-8954-950470b5c5bd" providerId="ADAL" clId="{E0685DAC-875C-4D7E-856B-CC8D50178579}" dt="2023-10-30T18:56:45.242" v="8860" actId="403"/>
          <ac:spMkLst>
            <pc:docMk/>
            <pc:sldMk cId="115480728" sldId="449"/>
            <ac:spMk id="7" creationId="{608B5D75-CB7C-693C-BACC-8E4D530DE0B2}"/>
          </ac:spMkLst>
        </pc:spChg>
        <pc:picChg chg="add mod">
          <ac:chgData name="Widya Tantiya YUTIKA" userId="537d30cc-09ff-44ed-8954-950470b5c5bd" providerId="ADAL" clId="{E0685DAC-875C-4D7E-856B-CC8D50178579}" dt="2023-10-30T02:50:26.914" v="5961"/>
          <ac:picMkLst>
            <pc:docMk/>
            <pc:sldMk cId="115480728" sldId="449"/>
            <ac:picMk id="4" creationId="{B99A8F53-D5FC-6ED7-B87B-B0F3A5339747}"/>
          </ac:picMkLst>
        </pc:picChg>
        <pc:picChg chg="add mod">
          <ac:chgData name="Widya Tantiya YUTIKA" userId="537d30cc-09ff-44ed-8954-950470b5c5bd" providerId="ADAL" clId="{E0685DAC-875C-4D7E-856B-CC8D50178579}" dt="2023-10-30T02:50:26.914" v="5961"/>
          <ac:picMkLst>
            <pc:docMk/>
            <pc:sldMk cId="115480728" sldId="449"/>
            <ac:picMk id="5" creationId="{4C6F6270-92F9-F487-781E-724E517D5AB1}"/>
          </ac:picMkLst>
        </pc:picChg>
      </pc:sldChg>
      <pc:sldChg chg="new del">
        <pc:chgData name="Widya Tantiya YUTIKA" userId="537d30cc-09ff-44ed-8954-950470b5c5bd" providerId="ADAL" clId="{E0685DAC-875C-4D7E-856B-CC8D50178579}" dt="2023-10-29T14:39:17.250" v="539" actId="47"/>
        <pc:sldMkLst>
          <pc:docMk/>
          <pc:sldMk cId="539848661" sldId="449"/>
        </pc:sldMkLst>
      </pc:sldChg>
      <pc:sldChg chg="modSp new del mod">
        <pc:chgData name="Widya Tantiya YUTIKA" userId="537d30cc-09ff-44ed-8954-950470b5c5bd" providerId="ADAL" clId="{E0685DAC-875C-4D7E-856B-CC8D50178579}" dt="2023-10-29T14:52:53.139" v="549" actId="47"/>
        <pc:sldMkLst>
          <pc:docMk/>
          <pc:sldMk cId="597406644" sldId="449"/>
        </pc:sldMkLst>
        <pc:spChg chg="mod">
          <ac:chgData name="Widya Tantiya YUTIKA" userId="537d30cc-09ff-44ed-8954-950470b5c5bd" providerId="ADAL" clId="{E0685DAC-875C-4D7E-856B-CC8D50178579}" dt="2023-10-29T14:52:51.333" v="548" actId="20577"/>
          <ac:spMkLst>
            <pc:docMk/>
            <pc:sldMk cId="597406644" sldId="449"/>
            <ac:spMk id="2" creationId="{0D1F6307-04C8-21A6-8273-592DB8AACC85}"/>
          </ac:spMkLst>
        </pc:spChg>
      </pc:sldChg>
      <pc:sldChg chg="addSp delSp modSp add mod ord modNotesTx">
        <pc:chgData name="Widya Tantiya YUTIKA" userId="537d30cc-09ff-44ed-8954-950470b5c5bd" providerId="ADAL" clId="{E0685DAC-875C-4D7E-856B-CC8D50178579}" dt="2023-10-31T12:18:36.398" v="8955"/>
        <pc:sldMkLst>
          <pc:docMk/>
          <pc:sldMk cId="4240209186" sldId="450"/>
        </pc:sldMkLst>
        <pc:spChg chg="add del mod">
          <ac:chgData name="Widya Tantiya YUTIKA" userId="537d30cc-09ff-44ed-8954-950470b5c5bd" providerId="ADAL" clId="{E0685DAC-875C-4D7E-856B-CC8D50178579}" dt="2023-10-29T15:34:17.143" v="1443" actId="478"/>
          <ac:spMkLst>
            <pc:docMk/>
            <pc:sldMk cId="4240209186" sldId="450"/>
            <ac:spMk id="2" creationId="{01C93107-37F6-98C7-4D92-B4606D48D8EA}"/>
          </ac:spMkLst>
        </pc:spChg>
        <pc:spChg chg="add del mod">
          <ac:chgData name="Widya Tantiya YUTIKA" userId="537d30cc-09ff-44ed-8954-950470b5c5bd" providerId="ADAL" clId="{E0685DAC-875C-4D7E-856B-CC8D50178579}" dt="2023-10-29T15:45:30.759" v="1646" actId="478"/>
          <ac:spMkLst>
            <pc:docMk/>
            <pc:sldMk cId="4240209186" sldId="450"/>
            <ac:spMk id="3" creationId="{499E4587-CF7D-0DE5-2912-7EC7095795C8}"/>
          </ac:spMkLst>
        </pc:spChg>
        <pc:spChg chg="mod">
          <ac:chgData name="Widya Tantiya YUTIKA" userId="537d30cc-09ff-44ed-8954-950470b5c5bd" providerId="ADAL" clId="{E0685DAC-875C-4D7E-856B-CC8D50178579}" dt="2023-10-29T15:57:45.528" v="2023" actId="20577"/>
          <ac:spMkLst>
            <pc:docMk/>
            <pc:sldMk cId="4240209186" sldId="450"/>
            <ac:spMk id="6" creationId="{57BBB896-42AA-501F-C19C-B46AEDFFC4F2}"/>
          </ac:spMkLst>
        </pc:spChg>
        <pc:spChg chg="add del mod">
          <ac:chgData name="Widya Tantiya YUTIKA" userId="537d30cc-09ff-44ed-8954-950470b5c5bd" providerId="ADAL" clId="{E0685DAC-875C-4D7E-856B-CC8D50178579}" dt="2023-10-29T15:28:58.168" v="890"/>
          <ac:spMkLst>
            <pc:docMk/>
            <pc:sldMk cId="4240209186" sldId="450"/>
            <ac:spMk id="7" creationId="{72368446-E6E6-DC0A-BB43-2E7995B93B36}"/>
          </ac:spMkLst>
        </pc:spChg>
        <pc:spChg chg="del mod">
          <ac:chgData name="Widya Tantiya YUTIKA" userId="537d30cc-09ff-44ed-8954-950470b5c5bd" providerId="ADAL" clId="{E0685DAC-875C-4D7E-856B-CC8D50178579}" dt="2023-10-29T15:33:31.880" v="1231" actId="478"/>
          <ac:spMkLst>
            <pc:docMk/>
            <pc:sldMk cId="4240209186" sldId="450"/>
            <ac:spMk id="9" creationId="{C8DCF010-1E17-60AD-789F-2FE149595D11}"/>
          </ac:spMkLst>
        </pc:spChg>
        <pc:spChg chg="add del mod">
          <ac:chgData name="Widya Tantiya YUTIKA" userId="537d30cc-09ff-44ed-8954-950470b5c5bd" providerId="ADAL" clId="{E0685DAC-875C-4D7E-856B-CC8D50178579}" dt="2023-10-29T15:34:31.559" v="1449" actId="478"/>
          <ac:spMkLst>
            <pc:docMk/>
            <pc:sldMk cId="4240209186" sldId="450"/>
            <ac:spMk id="10" creationId="{415FE7B6-17E9-2A91-6B32-B63290936BD1}"/>
          </ac:spMkLst>
        </pc:spChg>
        <pc:spChg chg="add del mod">
          <ac:chgData name="Widya Tantiya YUTIKA" userId="537d30cc-09ff-44ed-8954-950470b5c5bd" providerId="ADAL" clId="{E0685DAC-875C-4D7E-856B-CC8D50178579}" dt="2023-10-29T15:58:19.879" v="2024" actId="20577"/>
          <ac:spMkLst>
            <pc:docMk/>
            <pc:sldMk cId="4240209186" sldId="450"/>
            <ac:spMk id="11" creationId="{31426017-7B6F-AD46-3E70-55552A65C1C8}"/>
          </ac:spMkLst>
        </pc:spChg>
        <pc:spChg chg="add del mod">
          <ac:chgData name="Widya Tantiya YUTIKA" userId="537d30cc-09ff-44ed-8954-950470b5c5bd" providerId="ADAL" clId="{E0685DAC-875C-4D7E-856B-CC8D50178579}" dt="2023-10-29T15:42:38.846" v="1541" actId="478"/>
          <ac:spMkLst>
            <pc:docMk/>
            <pc:sldMk cId="4240209186" sldId="450"/>
            <ac:spMk id="12" creationId="{062ED97E-08AE-2F39-7E45-C88903AC4E7E}"/>
          </ac:spMkLst>
        </pc:spChg>
        <pc:spChg chg="add mod">
          <ac:chgData name="Widya Tantiya YUTIKA" userId="537d30cc-09ff-44ed-8954-950470b5c5bd" providerId="ADAL" clId="{E0685DAC-875C-4D7E-856B-CC8D50178579}" dt="2023-10-30T02:31:14.656" v="5518" actId="1076"/>
          <ac:spMkLst>
            <pc:docMk/>
            <pc:sldMk cId="4240209186" sldId="450"/>
            <ac:spMk id="12" creationId="{14F62DA9-3018-1143-AA52-F76E2E7B6780}"/>
          </ac:spMkLst>
        </pc:spChg>
        <pc:spChg chg="add del mod">
          <ac:chgData name="Widya Tantiya YUTIKA" userId="537d30cc-09ff-44ed-8954-950470b5c5bd" providerId="ADAL" clId="{E0685DAC-875C-4D7E-856B-CC8D50178579}" dt="2023-10-30T02:19:45.518" v="5418" actId="478"/>
          <ac:spMkLst>
            <pc:docMk/>
            <pc:sldMk cId="4240209186" sldId="450"/>
            <ac:spMk id="13" creationId="{311598A5-26FB-7846-D916-49E4CA8498F9}"/>
          </ac:spMkLst>
        </pc:spChg>
        <pc:spChg chg="add mod">
          <ac:chgData name="Widya Tantiya YUTIKA" userId="537d30cc-09ff-44ed-8954-950470b5c5bd" providerId="ADAL" clId="{E0685DAC-875C-4D7E-856B-CC8D50178579}" dt="2023-10-30T02:31:14.656" v="5518" actId="1076"/>
          <ac:spMkLst>
            <pc:docMk/>
            <pc:sldMk cId="4240209186" sldId="450"/>
            <ac:spMk id="14" creationId="{69464AC2-ED59-AFD9-BD52-4C3457CF416D}"/>
          </ac:spMkLst>
        </pc:spChg>
        <pc:spChg chg="add mod">
          <ac:chgData name="Widya Tantiya YUTIKA" userId="537d30cc-09ff-44ed-8954-950470b5c5bd" providerId="ADAL" clId="{E0685DAC-875C-4D7E-856B-CC8D50178579}" dt="2023-10-30T02:30:08.346" v="5506" actId="164"/>
          <ac:spMkLst>
            <pc:docMk/>
            <pc:sldMk cId="4240209186" sldId="450"/>
            <ac:spMk id="17" creationId="{735C6666-58DF-8204-5447-CAE93FF739BD}"/>
          </ac:spMkLst>
        </pc:spChg>
        <pc:spChg chg="add mod">
          <ac:chgData name="Widya Tantiya YUTIKA" userId="537d30cc-09ff-44ed-8954-950470b5c5bd" providerId="ADAL" clId="{E0685DAC-875C-4D7E-856B-CC8D50178579}" dt="2023-10-30T02:30:08.346" v="5506" actId="164"/>
          <ac:spMkLst>
            <pc:docMk/>
            <pc:sldMk cId="4240209186" sldId="450"/>
            <ac:spMk id="18" creationId="{31ED5840-AC98-E8A6-6F5D-CE2E76C7DDEB}"/>
          </ac:spMkLst>
        </pc:spChg>
        <pc:spChg chg="add mod">
          <ac:chgData name="Widya Tantiya YUTIKA" userId="537d30cc-09ff-44ed-8954-950470b5c5bd" providerId="ADAL" clId="{E0685DAC-875C-4D7E-856B-CC8D50178579}" dt="2023-10-30T02:30:12.982" v="5507" actId="164"/>
          <ac:spMkLst>
            <pc:docMk/>
            <pc:sldMk cId="4240209186" sldId="450"/>
            <ac:spMk id="19" creationId="{ED33FF67-E8E8-BED9-EAA8-06250002AB75}"/>
          </ac:spMkLst>
        </pc:spChg>
        <pc:spChg chg="add mod">
          <ac:chgData name="Widya Tantiya YUTIKA" userId="537d30cc-09ff-44ed-8954-950470b5c5bd" providerId="ADAL" clId="{E0685DAC-875C-4D7E-856B-CC8D50178579}" dt="2023-10-30T02:30:12.982" v="5507" actId="164"/>
          <ac:spMkLst>
            <pc:docMk/>
            <pc:sldMk cId="4240209186" sldId="450"/>
            <ac:spMk id="21" creationId="{4E1F3272-AA71-6914-E9BE-FCB2A60CFF34}"/>
          </ac:spMkLst>
        </pc:spChg>
        <pc:spChg chg="add mod">
          <ac:chgData name="Widya Tantiya YUTIKA" userId="537d30cc-09ff-44ed-8954-950470b5c5bd" providerId="ADAL" clId="{E0685DAC-875C-4D7E-856B-CC8D50178579}" dt="2023-10-30T02:31:14.656" v="5518" actId="1076"/>
          <ac:spMkLst>
            <pc:docMk/>
            <pc:sldMk cId="4240209186" sldId="450"/>
            <ac:spMk id="24" creationId="{DF506F77-A43B-89AB-76ED-6D9C84B0717A}"/>
          </ac:spMkLst>
        </pc:spChg>
        <pc:spChg chg="add mod">
          <ac:chgData name="Widya Tantiya YUTIKA" userId="537d30cc-09ff-44ed-8954-950470b5c5bd" providerId="ADAL" clId="{E0685DAC-875C-4D7E-856B-CC8D50178579}" dt="2023-10-30T02:31:14.656" v="5518" actId="1076"/>
          <ac:spMkLst>
            <pc:docMk/>
            <pc:sldMk cId="4240209186" sldId="450"/>
            <ac:spMk id="25" creationId="{696FFC26-B1CE-332B-AAED-0022DC204222}"/>
          </ac:spMkLst>
        </pc:spChg>
        <pc:spChg chg="add mod">
          <ac:chgData name="Widya Tantiya YUTIKA" userId="537d30cc-09ff-44ed-8954-950470b5c5bd" providerId="ADAL" clId="{E0685DAC-875C-4D7E-856B-CC8D50178579}" dt="2023-10-30T02:24:56.001" v="5497" actId="693"/>
          <ac:spMkLst>
            <pc:docMk/>
            <pc:sldMk cId="4240209186" sldId="450"/>
            <ac:spMk id="29" creationId="{5A69BDBC-5D38-2996-75AC-62C5A51EAD3C}"/>
          </ac:spMkLst>
        </pc:spChg>
        <pc:grpChg chg="add mod">
          <ac:chgData name="Widya Tantiya YUTIKA" userId="537d30cc-09ff-44ed-8954-950470b5c5bd" providerId="ADAL" clId="{E0685DAC-875C-4D7E-856B-CC8D50178579}" dt="2023-10-30T02:30:12.982" v="5507" actId="164"/>
          <ac:grpSpMkLst>
            <pc:docMk/>
            <pc:sldMk cId="4240209186" sldId="450"/>
            <ac:grpSpMk id="22" creationId="{2791C90A-6DFD-71D6-C902-BEFDC1A87571}"/>
          </ac:grpSpMkLst>
        </pc:grpChg>
        <pc:grpChg chg="add mod">
          <ac:chgData name="Widya Tantiya YUTIKA" userId="537d30cc-09ff-44ed-8954-950470b5c5bd" providerId="ADAL" clId="{E0685DAC-875C-4D7E-856B-CC8D50178579}" dt="2023-10-30T02:30:08.346" v="5506" actId="164"/>
          <ac:grpSpMkLst>
            <pc:docMk/>
            <pc:sldMk cId="4240209186" sldId="450"/>
            <ac:grpSpMk id="30" creationId="{77474779-1641-14CA-9D00-8B19E2B767D9}"/>
          </ac:grpSpMkLst>
        </pc:grpChg>
        <pc:grpChg chg="add mod">
          <ac:chgData name="Widya Tantiya YUTIKA" userId="537d30cc-09ff-44ed-8954-950470b5c5bd" providerId="ADAL" clId="{E0685DAC-875C-4D7E-856B-CC8D50178579}" dt="2023-10-30T02:30:12.982" v="5507" actId="164"/>
          <ac:grpSpMkLst>
            <pc:docMk/>
            <pc:sldMk cId="4240209186" sldId="450"/>
            <ac:grpSpMk id="31" creationId="{A9EC2FAC-4FCC-1E54-DF51-9138E83C7ED9}"/>
          </ac:grpSpMkLst>
        </pc:grpChg>
        <pc:grpChg chg="add mod">
          <ac:chgData name="Widya Tantiya YUTIKA" userId="537d30cc-09ff-44ed-8954-950470b5c5bd" providerId="ADAL" clId="{E0685DAC-875C-4D7E-856B-CC8D50178579}" dt="2023-10-30T02:30:34.835" v="5511" actId="164"/>
          <ac:grpSpMkLst>
            <pc:docMk/>
            <pc:sldMk cId="4240209186" sldId="450"/>
            <ac:grpSpMk id="32" creationId="{283B28BF-28C7-148C-6329-2F0A197244D6}"/>
          </ac:grpSpMkLst>
        </pc:grpChg>
        <pc:grpChg chg="add mod">
          <ac:chgData name="Widya Tantiya YUTIKA" userId="537d30cc-09ff-44ed-8954-950470b5c5bd" providerId="ADAL" clId="{E0685DAC-875C-4D7E-856B-CC8D50178579}" dt="2023-10-30T02:31:14.656" v="5518" actId="1076"/>
          <ac:grpSpMkLst>
            <pc:docMk/>
            <pc:sldMk cId="4240209186" sldId="450"/>
            <ac:grpSpMk id="33" creationId="{1357EDC4-A971-9080-B105-060358583029}"/>
          </ac:grpSpMkLst>
        </pc:grpChg>
        <pc:graphicFrameChg chg="add del mod modGraphic">
          <ac:chgData name="Widya Tantiya YUTIKA" userId="537d30cc-09ff-44ed-8954-950470b5c5bd" providerId="ADAL" clId="{E0685DAC-875C-4D7E-856B-CC8D50178579}" dt="2023-10-29T15:57:05.512" v="2017" actId="478"/>
          <ac:graphicFrameMkLst>
            <pc:docMk/>
            <pc:sldMk cId="4240209186" sldId="450"/>
            <ac:graphicFrameMk id="13" creationId="{07293DF6-43BB-68CA-E6C2-241D761FECA3}"/>
          </ac:graphicFrameMkLst>
        </pc:graphicFrameChg>
        <pc:graphicFrameChg chg="add del mod modGraphic">
          <ac:chgData name="Widya Tantiya YUTIKA" userId="537d30cc-09ff-44ed-8954-950470b5c5bd" providerId="ADAL" clId="{E0685DAC-875C-4D7E-856B-CC8D50178579}" dt="2023-10-29T15:54:53.016" v="1927" actId="478"/>
          <ac:graphicFrameMkLst>
            <pc:docMk/>
            <pc:sldMk cId="4240209186" sldId="450"/>
            <ac:graphicFrameMk id="14" creationId="{C31C664E-A313-17C7-2F70-697BB80899FA}"/>
          </ac:graphicFrameMkLst>
        </pc:graphicFrameChg>
        <pc:picChg chg="add mod">
          <ac:chgData name="Widya Tantiya YUTIKA" userId="537d30cc-09ff-44ed-8954-950470b5c5bd" providerId="ADAL" clId="{E0685DAC-875C-4D7E-856B-CC8D50178579}" dt="2023-10-30T02:31:14.656" v="5518" actId="1076"/>
          <ac:picMkLst>
            <pc:docMk/>
            <pc:sldMk cId="4240209186" sldId="450"/>
            <ac:picMk id="2" creationId="{F76FAFC4-7DDF-272F-BF00-65C3A6D2C6EE}"/>
          </ac:picMkLst>
        </pc:picChg>
        <pc:picChg chg="add mod ord">
          <ac:chgData name="Widya Tantiya YUTIKA" userId="537d30cc-09ff-44ed-8954-950470b5c5bd" providerId="ADAL" clId="{E0685DAC-875C-4D7E-856B-CC8D50178579}" dt="2023-10-30T02:31:14.656" v="5518" actId="1076"/>
          <ac:picMkLst>
            <pc:docMk/>
            <pc:sldMk cId="4240209186" sldId="450"/>
            <ac:picMk id="3" creationId="{4418FD7C-C537-B9D6-1987-8011E65171AA}"/>
          </ac:picMkLst>
        </pc:picChg>
        <pc:picChg chg="add mod ord">
          <ac:chgData name="Widya Tantiya YUTIKA" userId="537d30cc-09ff-44ed-8954-950470b5c5bd" providerId="ADAL" clId="{E0685DAC-875C-4D7E-856B-CC8D50178579}" dt="2023-10-30T02:31:14.656" v="5518" actId="1076"/>
          <ac:picMkLst>
            <pc:docMk/>
            <pc:sldMk cId="4240209186" sldId="450"/>
            <ac:picMk id="8" creationId="{B11A103F-E303-570D-309B-46D8EC3C97BA}"/>
          </ac:picMkLst>
        </pc:picChg>
        <pc:picChg chg="add mod ord">
          <ac:chgData name="Widya Tantiya YUTIKA" userId="537d30cc-09ff-44ed-8954-950470b5c5bd" providerId="ADAL" clId="{E0685DAC-875C-4D7E-856B-CC8D50178579}" dt="2023-10-30T02:31:14.656" v="5518" actId="1076"/>
          <ac:picMkLst>
            <pc:docMk/>
            <pc:sldMk cId="4240209186" sldId="450"/>
            <ac:picMk id="10" creationId="{1AA62B8F-413E-C5A7-87C3-FFFC1D28BB84}"/>
          </ac:picMkLst>
        </pc:picChg>
        <pc:picChg chg="add del mod">
          <ac:chgData name="Widya Tantiya YUTIKA" userId="537d30cc-09ff-44ed-8954-950470b5c5bd" providerId="ADAL" clId="{E0685DAC-875C-4D7E-856B-CC8D50178579}" dt="2023-10-29T15:51:13.631" v="1856" actId="478"/>
          <ac:picMkLst>
            <pc:docMk/>
            <pc:sldMk cId="4240209186" sldId="450"/>
            <ac:picMk id="15" creationId="{F32306B3-23D8-D85D-2C81-5C770D4D104D}"/>
          </ac:picMkLst>
        </pc:picChg>
        <pc:picChg chg="add mod ord">
          <ac:chgData name="Widya Tantiya YUTIKA" userId="537d30cc-09ff-44ed-8954-950470b5c5bd" providerId="ADAL" clId="{E0685DAC-875C-4D7E-856B-CC8D50178579}" dt="2023-10-30T02:30:08.346" v="5506" actId="164"/>
          <ac:picMkLst>
            <pc:docMk/>
            <pc:sldMk cId="4240209186" sldId="450"/>
            <ac:picMk id="16" creationId="{09735D08-1840-FC2E-C2D8-748B08F31815}"/>
          </ac:picMkLst>
        </pc:picChg>
        <pc:picChg chg="add del mod">
          <ac:chgData name="Widya Tantiya YUTIKA" userId="537d30cc-09ff-44ed-8954-950470b5c5bd" providerId="ADAL" clId="{E0685DAC-875C-4D7E-856B-CC8D50178579}" dt="2023-10-30T02:22:49.254" v="5458" actId="478"/>
          <ac:picMkLst>
            <pc:docMk/>
            <pc:sldMk cId="4240209186" sldId="450"/>
            <ac:picMk id="20" creationId="{5E439A2B-AADB-02A6-F247-ACD44C28F852}"/>
          </ac:picMkLst>
        </pc:picChg>
        <pc:picChg chg="add mod ord">
          <ac:chgData name="Widya Tantiya YUTIKA" userId="537d30cc-09ff-44ed-8954-950470b5c5bd" providerId="ADAL" clId="{E0685DAC-875C-4D7E-856B-CC8D50178579}" dt="2023-10-30T02:31:14.656" v="5518" actId="1076"/>
          <ac:picMkLst>
            <pc:docMk/>
            <pc:sldMk cId="4240209186" sldId="450"/>
            <ac:picMk id="23" creationId="{FBA36282-88FF-0914-C5F5-6678340A73A6}"/>
          </ac:picMkLst>
        </pc:picChg>
        <pc:picChg chg="add mod">
          <ac:chgData name="Widya Tantiya YUTIKA" userId="537d30cc-09ff-44ed-8954-950470b5c5bd" providerId="ADAL" clId="{E0685DAC-875C-4D7E-856B-CC8D50178579}" dt="2023-10-30T02:30:12.982" v="5507" actId="164"/>
          <ac:picMkLst>
            <pc:docMk/>
            <pc:sldMk cId="4240209186" sldId="450"/>
            <ac:picMk id="26" creationId="{7B5873C3-3BCB-1EC4-ABAF-94DE8F31C371}"/>
          </ac:picMkLst>
        </pc:picChg>
        <pc:picChg chg="add mod">
          <ac:chgData name="Widya Tantiya YUTIKA" userId="537d30cc-09ff-44ed-8954-950470b5c5bd" providerId="ADAL" clId="{E0685DAC-875C-4D7E-856B-CC8D50178579}" dt="2023-10-30T02:31:14.656" v="5518" actId="1076"/>
          <ac:picMkLst>
            <pc:docMk/>
            <pc:sldMk cId="4240209186" sldId="450"/>
            <ac:picMk id="28" creationId="{3ADAD248-CB09-2EC7-F081-983ECF80FAB6}"/>
          </ac:picMkLst>
        </pc:picChg>
        <pc:picChg chg="add mod">
          <ac:chgData name="Widya Tantiya YUTIKA" userId="537d30cc-09ff-44ed-8954-950470b5c5bd" providerId="ADAL" clId="{E0685DAC-875C-4D7E-856B-CC8D50178579}" dt="2023-10-30T02:30:08.346" v="5506" actId="164"/>
          <ac:picMkLst>
            <pc:docMk/>
            <pc:sldMk cId="4240209186" sldId="450"/>
            <ac:picMk id="2050" creationId="{0A2A3856-4803-8728-83EA-936A24CB66CF}"/>
          </ac:picMkLst>
        </pc:picChg>
        <pc:picChg chg="add mod">
          <ac:chgData name="Widya Tantiya YUTIKA" userId="537d30cc-09ff-44ed-8954-950470b5c5bd" providerId="ADAL" clId="{E0685DAC-875C-4D7E-856B-CC8D50178579}" dt="2023-10-30T02:31:14.656" v="5518" actId="1076"/>
          <ac:picMkLst>
            <pc:docMk/>
            <pc:sldMk cId="4240209186" sldId="450"/>
            <ac:picMk id="2052" creationId="{9870E8CC-D52B-472B-2545-057EBA641020}"/>
          </ac:picMkLst>
        </pc:picChg>
      </pc:sldChg>
      <pc:sldChg chg="addSp delSp modSp add mod">
        <pc:chgData name="Widya Tantiya YUTIKA" userId="537d30cc-09ff-44ed-8954-950470b5c5bd" providerId="ADAL" clId="{E0685DAC-875C-4D7E-856B-CC8D50178579}" dt="2023-10-30T17:50:59.417" v="8239" actId="14100"/>
        <pc:sldMkLst>
          <pc:docMk/>
          <pc:sldMk cId="2862220989" sldId="451"/>
        </pc:sldMkLst>
        <pc:spChg chg="add del mod">
          <ac:chgData name="Widya Tantiya YUTIKA" userId="537d30cc-09ff-44ed-8954-950470b5c5bd" providerId="ADAL" clId="{E0685DAC-875C-4D7E-856B-CC8D50178579}" dt="2023-10-30T11:49:30.667" v="6828" actId="478"/>
          <ac:spMkLst>
            <pc:docMk/>
            <pc:sldMk cId="2862220989" sldId="451"/>
            <ac:spMk id="2" creationId="{D2FE2D4C-76CA-B559-AF11-2BAA6EFF1F4F}"/>
          </ac:spMkLst>
        </pc:spChg>
        <pc:spChg chg="del">
          <ac:chgData name="Widya Tantiya YUTIKA" userId="537d30cc-09ff-44ed-8954-950470b5c5bd" providerId="ADAL" clId="{E0685DAC-875C-4D7E-856B-CC8D50178579}" dt="2023-10-29T15:41:39.401" v="1532" actId="478"/>
          <ac:spMkLst>
            <pc:docMk/>
            <pc:sldMk cId="2862220989" sldId="451"/>
            <ac:spMk id="3" creationId="{499E4587-CF7D-0DE5-2912-7EC7095795C8}"/>
          </ac:spMkLst>
        </pc:spChg>
        <pc:spChg chg="add del mod topLvl">
          <ac:chgData name="Widya Tantiya YUTIKA" userId="537d30cc-09ff-44ed-8954-950470b5c5bd" providerId="ADAL" clId="{E0685DAC-875C-4D7E-856B-CC8D50178579}" dt="2023-10-30T17:36:37.349" v="7606" actId="478"/>
          <ac:spMkLst>
            <pc:docMk/>
            <pc:sldMk cId="2862220989" sldId="451"/>
            <ac:spMk id="3" creationId="{BC903548-6A88-2DE9-BDD9-3E968129E1C6}"/>
          </ac:spMkLst>
        </pc:spChg>
        <pc:spChg chg="mod">
          <ac:chgData name="Widya Tantiya YUTIKA" userId="537d30cc-09ff-44ed-8954-950470b5c5bd" providerId="ADAL" clId="{E0685DAC-875C-4D7E-856B-CC8D50178579}" dt="2023-10-30T05:19:49.908" v="6592" actId="20577"/>
          <ac:spMkLst>
            <pc:docMk/>
            <pc:sldMk cId="2862220989" sldId="451"/>
            <ac:spMk id="6" creationId="{57BBB896-42AA-501F-C19C-B46AEDFFC4F2}"/>
          </ac:spMkLst>
        </pc:spChg>
        <pc:spChg chg="add mod topLvl">
          <ac:chgData name="Widya Tantiya YUTIKA" userId="537d30cc-09ff-44ed-8954-950470b5c5bd" providerId="ADAL" clId="{E0685DAC-875C-4D7E-856B-CC8D50178579}" dt="2023-10-30T17:37:24.065" v="7615" actId="1076"/>
          <ac:spMkLst>
            <pc:docMk/>
            <pc:sldMk cId="2862220989" sldId="451"/>
            <ac:spMk id="7" creationId="{714D257D-5BCA-5C4C-881A-C018DFD2FB60}"/>
          </ac:spMkLst>
        </pc:spChg>
        <pc:spChg chg="add mod topLvl">
          <ac:chgData name="Widya Tantiya YUTIKA" userId="537d30cc-09ff-44ed-8954-950470b5c5bd" providerId="ADAL" clId="{E0685DAC-875C-4D7E-856B-CC8D50178579}" dt="2023-10-30T17:37:28.412" v="7616" actId="1076"/>
          <ac:spMkLst>
            <pc:docMk/>
            <pc:sldMk cId="2862220989" sldId="451"/>
            <ac:spMk id="8" creationId="{C3F2A75B-1F5A-7797-2094-41D7E706FD28}"/>
          </ac:spMkLst>
        </pc:spChg>
        <pc:spChg chg="add mod topLvl">
          <ac:chgData name="Widya Tantiya YUTIKA" userId="537d30cc-09ff-44ed-8954-950470b5c5bd" providerId="ADAL" clId="{E0685DAC-875C-4D7E-856B-CC8D50178579}" dt="2023-10-30T17:37:30.862" v="7617" actId="1076"/>
          <ac:spMkLst>
            <pc:docMk/>
            <pc:sldMk cId="2862220989" sldId="451"/>
            <ac:spMk id="10" creationId="{BE26F813-084A-4D0D-FFDD-B55167D28891}"/>
          </ac:spMkLst>
        </pc:spChg>
        <pc:spChg chg="mod">
          <ac:chgData name="Widya Tantiya YUTIKA" userId="537d30cc-09ff-44ed-8954-950470b5c5bd" providerId="ADAL" clId="{E0685DAC-875C-4D7E-856B-CC8D50178579}" dt="2023-10-30T05:18:07.962" v="6589" actId="20577"/>
          <ac:spMkLst>
            <pc:docMk/>
            <pc:sldMk cId="2862220989" sldId="451"/>
            <ac:spMk id="11" creationId="{31426017-7B6F-AD46-3E70-55552A65C1C8}"/>
          </ac:spMkLst>
        </pc:spChg>
        <pc:spChg chg="add del mod">
          <ac:chgData name="Widya Tantiya YUTIKA" userId="537d30cc-09ff-44ed-8954-950470b5c5bd" providerId="ADAL" clId="{E0685DAC-875C-4D7E-856B-CC8D50178579}" dt="2023-10-30T17:23:08.887" v="7512" actId="478"/>
          <ac:spMkLst>
            <pc:docMk/>
            <pc:sldMk cId="2862220989" sldId="451"/>
            <ac:spMk id="12" creationId="{0537ED90-6383-E255-ED79-6CA024B42C14}"/>
          </ac:spMkLst>
        </pc:spChg>
        <pc:spChg chg="del mod">
          <ac:chgData name="Widya Tantiya YUTIKA" userId="537d30cc-09ff-44ed-8954-950470b5c5bd" providerId="ADAL" clId="{E0685DAC-875C-4D7E-856B-CC8D50178579}" dt="2023-10-30T05:17:06.320" v="6585" actId="478"/>
          <ac:spMkLst>
            <pc:docMk/>
            <pc:sldMk cId="2862220989" sldId="451"/>
            <ac:spMk id="12" creationId="{062ED97E-08AE-2F39-7E45-C88903AC4E7E}"/>
          </ac:spMkLst>
        </pc:spChg>
        <pc:spChg chg="add del">
          <ac:chgData name="Widya Tantiya YUTIKA" userId="537d30cc-09ff-44ed-8954-950470b5c5bd" providerId="ADAL" clId="{E0685DAC-875C-4D7E-856B-CC8D50178579}" dt="2023-10-30T17:22:56.987" v="7509"/>
          <ac:spMkLst>
            <pc:docMk/>
            <pc:sldMk cId="2862220989" sldId="451"/>
            <ac:spMk id="13" creationId="{7D3891CB-C72C-CAC5-7E62-7453D12A98B3}"/>
          </ac:spMkLst>
        </pc:spChg>
        <pc:spChg chg="add mod ord">
          <ac:chgData name="Widya Tantiya YUTIKA" userId="537d30cc-09ff-44ed-8954-950470b5c5bd" providerId="ADAL" clId="{E0685DAC-875C-4D7E-856B-CC8D50178579}" dt="2023-10-30T17:37:46.077" v="7620" actId="14100"/>
          <ac:spMkLst>
            <pc:docMk/>
            <pc:sldMk cId="2862220989" sldId="451"/>
            <ac:spMk id="28" creationId="{92F9E72F-F1C3-BA7F-1971-5F20B2240FB6}"/>
          </ac:spMkLst>
        </pc:spChg>
        <pc:spChg chg="add mod">
          <ac:chgData name="Widya Tantiya YUTIKA" userId="537d30cc-09ff-44ed-8954-950470b5c5bd" providerId="ADAL" clId="{E0685DAC-875C-4D7E-856B-CC8D50178579}" dt="2023-10-30T17:42:33.448" v="7784" actId="20577"/>
          <ac:spMkLst>
            <pc:docMk/>
            <pc:sldMk cId="2862220989" sldId="451"/>
            <ac:spMk id="29" creationId="{A5CA15EE-F7B1-63C6-A26B-602E184334E4}"/>
          </ac:spMkLst>
        </pc:spChg>
        <pc:spChg chg="add mod">
          <ac:chgData name="Widya Tantiya YUTIKA" userId="537d30cc-09ff-44ed-8954-950470b5c5bd" providerId="ADAL" clId="{E0685DAC-875C-4D7E-856B-CC8D50178579}" dt="2023-10-30T17:47:02" v="8056" actId="20577"/>
          <ac:spMkLst>
            <pc:docMk/>
            <pc:sldMk cId="2862220989" sldId="451"/>
            <ac:spMk id="30" creationId="{E56C5DE5-4140-079D-BF93-7909E1D42312}"/>
          </ac:spMkLst>
        </pc:spChg>
        <pc:spChg chg="add mod">
          <ac:chgData name="Widya Tantiya YUTIKA" userId="537d30cc-09ff-44ed-8954-950470b5c5bd" providerId="ADAL" clId="{E0685DAC-875C-4D7E-856B-CC8D50178579}" dt="2023-10-30T17:50:59.417" v="8239" actId="14100"/>
          <ac:spMkLst>
            <pc:docMk/>
            <pc:sldMk cId="2862220989" sldId="451"/>
            <ac:spMk id="31" creationId="{0416D43A-B13C-CA80-D4A0-DB337EC851E0}"/>
          </ac:spMkLst>
        </pc:spChg>
        <pc:grpChg chg="add mod">
          <ac:chgData name="Widya Tantiya YUTIKA" userId="537d30cc-09ff-44ed-8954-950470b5c5bd" providerId="ADAL" clId="{E0685DAC-875C-4D7E-856B-CC8D50178579}" dt="2023-10-30T17:27:09.192" v="7560" actId="164"/>
          <ac:grpSpMkLst>
            <pc:docMk/>
            <pc:sldMk cId="2862220989" sldId="451"/>
            <ac:grpSpMk id="18" creationId="{BAF91789-9AE0-4DAE-CDD2-1BC78962D78D}"/>
          </ac:grpSpMkLst>
        </pc:grpChg>
        <pc:grpChg chg="add mod">
          <ac:chgData name="Widya Tantiya YUTIKA" userId="537d30cc-09ff-44ed-8954-950470b5c5bd" providerId="ADAL" clId="{E0685DAC-875C-4D7E-856B-CC8D50178579}" dt="2023-10-30T17:27:13.818" v="7561" actId="1076"/>
          <ac:grpSpMkLst>
            <pc:docMk/>
            <pc:sldMk cId="2862220989" sldId="451"/>
            <ac:grpSpMk id="25" creationId="{21E0C0A3-DE3C-3E4E-BAB5-45A86E57FAEC}"/>
          </ac:grpSpMkLst>
        </pc:grpChg>
        <pc:grpChg chg="add del mod">
          <ac:chgData name="Widya Tantiya YUTIKA" userId="537d30cc-09ff-44ed-8954-950470b5c5bd" providerId="ADAL" clId="{E0685DAC-875C-4D7E-856B-CC8D50178579}" dt="2023-10-30T17:35:05.533" v="7592" actId="165"/>
          <ac:grpSpMkLst>
            <pc:docMk/>
            <pc:sldMk cId="2862220989" sldId="451"/>
            <ac:grpSpMk id="26" creationId="{08D7B995-35A7-FAC4-D3E6-9BDBB3DE41F6}"/>
          </ac:grpSpMkLst>
        </pc:grpChg>
        <pc:grpChg chg="add mod">
          <ac:chgData name="Widya Tantiya YUTIKA" userId="537d30cc-09ff-44ed-8954-950470b5c5bd" providerId="ADAL" clId="{E0685DAC-875C-4D7E-856B-CC8D50178579}" dt="2023-10-30T17:37:24.065" v="7615" actId="1076"/>
          <ac:grpSpMkLst>
            <pc:docMk/>
            <pc:sldMk cId="2862220989" sldId="451"/>
            <ac:grpSpMk id="27" creationId="{DC3035F2-7153-9F07-F08D-9F5F1014F7C8}"/>
          </ac:grpSpMkLst>
        </pc:grpChg>
        <pc:graphicFrameChg chg="add del mod">
          <ac:chgData name="Widya Tantiya YUTIKA" userId="537d30cc-09ff-44ed-8954-950470b5c5bd" providerId="ADAL" clId="{E0685DAC-875C-4D7E-856B-CC8D50178579}" dt="2023-10-30T12:18:55.016" v="6963" actId="478"/>
          <ac:graphicFrameMkLst>
            <pc:docMk/>
            <pc:sldMk cId="2862220989" sldId="451"/>
            <ac:graphicFrameMk id="9" creationId="{465EBEA4-4D37-8E7F-C4F3-684D50D5E9D1}"/>
          </ac:graphicFrameMkLst>
        </pc:graphicFrameChg>
        <pc:picChg chg="add mod">
          <ac:chgData name="Widya Tantiya YUTIKA" userId="537d30cc-09ff-44ed-8954-950470b5c5bd" providerId="ADAL" clId="{E0685DAC-875C-4D7E-856B-CC8D50178579}" dt="2023-10-30T17:24:15.897" v="7517" actId="164"/>
          <ac:picMkLst>
            <pc:docMk/>
            <pc:sldMk cId="2862220989" sldId="451"/>
            <ac:picMk id="15" creationId="{8BA69E63-1B7C-6F54-76D9-EF752A5615EA}"/>
          </ac:picMkLst>
        </pc:picChg>
        <pc:picChg chg="add mod modCrop">
          <ac:chgData name="Widya Tantiya YUTIKA" userId="537d30cc-09ff-44ed-8954-950470b5c5bd" providerId="ADAL" clId="{E0685DAC-875C-4D7E-856B-CC8D50178579}" dt="2023-10-30T17:24:15.897" v="7517" actId="164"/>
          <ac:picMkLst>
            <pc:docMk/>
            <pc:sldMk cId="2862220989" sldId="451"/>
            <ac:picMk id="17" creationId="{0E8B0B0C-E0B4-D4C3-8E14-14316E47ADDA}"/>
          </ac:picMkLst>
        </pc:picChg>
        <pc:picChg chg="add mod">
          <ac:chgData name="Widya Tantiya YUTIKA" userId="537d30cc-09ff-44ed-8954-950470b5c5bd" providerId="ADAL" clId="{E0685DAC-875C-4D7E-856B-CC8D50178579}" dt="2023-10-30T17:27:09.192" v="7560" actId="164"/>
          <ac:picMkLst>
            <pc:docMk/>
            <pc:sldMk cId="2862220989" sldId="451"/>
            <ac:picMk id="20" creationId="{716BAB66-46AC-BB27-CEDA-B4F0422E4790}"/>
          </ac:picMkLst>
        </pc:picChg>
        <pc:picChg chg="add mod">
          <ac:chgData name="Widya Tantiya YUTIKA" userId="537d30cc-09ff-44ed-8954-950470b5c5bd" providerId="ADAL" clId="{E0685DAC-875C-4D7E-856B-CC8D50178579}" dt="2023-10-30T17:27:09.192" v="7560" actId="164"/>
          <ac:picMkLst>
            <pc:docMk/>
            <pc:sldMk cId="2862220989" sldId="451"/>
            <ac:picMk id="22" creationId="{7431864D-477D-346A-686A-70232AFCF8C8}"/>
          </ac:picMkLst>
        </pc:picChg>
        <pc:picChg chg="add mod">
          <ac:chgData name="Widya Tantiya YUTIKA" userId="537d30cc-09ff-44ed-8954-950470b5c5bd" providerId="ADAL" clId="{E0685DAC-875C-4D7E-856B-CC8D50178579}" dt="2023-10-30T17:27:09.192" v="7560" actId="164"/>
          <ac:picMkLst>
            <pc:docMk/>
            <pc:sldMk cId="2862220989" sldId="451"/>
            <ac:picMk id="24" creationId="{6ADC5938-ED6E-53A3-CEB6-20F871913871}"/>
          </ac:picMkLst>
        </pc:picChg>
        <pc:picChg chg="add mod topLvl">
          <ac:chgData name="Widya Tantiya YUTIKA" userId="537d30cc-09ff-44ed-8954-950470b5c5bd" providerId="ADAL" clId="{E0685DAC-875C-4D7E-856B-CC8D50178579}" dt="2023-10-30T17:37:24.065" v="7615" actId="1076"/>
          <ac:picMkLst>
            <pc:docMk/>
            <pc:sldMk cId="2862220989" sldId="451"/>
            <ac:picMk id="1026" creationId="{E80637BB-DEC6-74ED-BABC-93E54D392F5C}"/>
          </ac:picMkLst>
        </pc:picChg>
        <pc:picChg chg="del">
          <ac:chgData name="Widya Tantiya YUTIKA" userId="537d30cc-09ff-44ed-8954-950470b5c5bd" providerId="ADAL" clId="{E0685DAC-875C-4D7E-856B-CC8D50178579}" dt="2023-10-29T15:41:34.375" v="1530" actId="478"/>
          <ac:picMkLst>
            <pc:docMk/>
            <pc:sldMk cId="2862220989" sldId="451"/>
            <ac:picMk id="2050" creationId="{0A2A3856-4803-8728-83EA-936A24CB66CF}"/>
          </ac:picMkLst>
        </pc:picChg>
        <pc:picChg chg="add del mod">
          <ac:chgData name="Widya Tantiya YUTIKA" userId="537d30cc-09ff-44ed-8954-950470b5c5bd" providerId="ADAL" clId="{E0685DAC-875C-4D7E-856B-CC8D50178579}" dt="2023-10-30T11:25:59.750" v="6736" actId="478"/>
          <ac:picMkLst>
            <pc:docMk/>
            <pc:sldMk cId="2862220989" sldId="451"/>
            <ac:picMk id="2050" creationId="{EFFD146F-F28A-B1BF-0187-291F3A88A830}"/>
          </ac:picMkLst>
        </pc:picChg>
      </pc:sldChg>
      <pc:sldChg chg="addSp modSp new del">
        <pc:chgData name="Widya Tantiya YUTIKA" userId="537d30cc-09ff-44ed-8954-950470b5c5bd" providerId="ADAL" clId="{E0685DAC-875C-4D7E-856B-CC8D50178579}" dt="2023-10-29T15:41:30.103" v="1528" actId="2696"/>
        <pc:sldMkLst>
          <pc:docMk/>
          <pc:sldMk cId="3570275863" sldId="451"/>
        </pc:sldMkLst>
        <pc:spChg chg="add mod">
          <ac:chgData name="Widya Tantiya YUTIKA" userId="537d30cc-09ff-44ed-8954-950470b5c5bd" providerId="ADAL" clId="{E0685DAC-875C-4D7E-856B-CC8D50178579}" dt="2023-10-29T15:41:25.309" v="1527"/>
          <ac:spMkLst>
            <pc:docMk/>
            <pc:sldMk cId="3570275863" sldId="451"/>
            <ac:spMk id="3" creationId="{A224A073-E47F-82B4-BB17-7F9DAA7E289A}"/>
          </ac:spMkLst>
        </pc:spChg>
      </pc:sldChg>
      <pc:sldChg chg="new del">
        <pc:chgData name="Widya Tantiya YUTIKA" userId="537d30cc-09ff-44ed-8954-950470b5c5bd" providerId="ADAL" clId="{E0685DAC-875C-4D7E-856B-CC8D50178579}" dt="2023-10-30T02:29:56.933" v="5504" actId="47"/>
        <pc:sldMkLst>
          <pc:docMk/>
          <pc:sldMk cId="1589599712" sldId="452"/>
        </pc:sldMkLst>
      </pc:sldChg>
      <pc:sldChg chg="new del">
        <pc:chgData name="Widya Tantiya YUTIKA" userId="537d30cc-09ff-44ed-8954-950470b5c5bd" providerId="ADAL" clId="{E0685DAC-875C-4D7E-856B-CC8D50178579}" dt="2023-10-30T02:26:45.788" v="5501" actId="47"/>
        <pc:sldMkLst>
          <pc:docMk/>
          <pc:sldMk cId="4219776266" sldId="452"/>
        </pc:sldMkLst>
      </pc:sldChg>
      <pc:sldChg chg="addSp delSp modSp add mod modNotesTx">
        <pc:chgData name="Widya Tantiya YUTIKA" userId="537d30cc-09ff-44ed-8954-950470b5c5bd" providerId="ADAL" clId="{E0685DAC-875C-4D7E-856B-CC8D50178579}" dt="2023-10-30T05:27:50.965" v="6603" actId="14100"/>
        <pc:sldMkLst>
          <pc:docMk/>
          <pc:sldMk cId="2326359982" sldId="453"/>
        </pc:sldMkLst>
        <pc:spChg chg="add del mod">
          <ac:chgData name="Widya Tantiya YUTIKA" userId="537d30cc-09ff-44ed-8954-950470b5c5bd" providerId="ADAL" clId="{E0685DAC-875C-4D7E-856B-CC8D50178579}" dt="2023-10-30T05:14:48.061" v="6584" actId="313"/>
          <ac:spMkLst>
            <pc:docMk/>
            <pc:sldMk cId="2326359982" sldId="453"/>
            <ac:spMk id="7" creationId="{2D4ECEF2-66AA-84A6-754F-BA43E9C5C124}"/>
          </ac:spMkLst>
        </pc:spChg>
        <pc:spChg chg="add mod">
          <ac:chgData name="Widya Tantiya YUTIKA" userId="537d30cc-09ff-44ed-8954-950470b5c5bd" providerId="ADAL" clId="{E0685DAC-875C-4D7E-856B-CC8D50178579}" dt="2023-10-30T05:14:22.111" v="6554" actId="1076"/>
          <ac:spMkLst>
            <pc:docMk/>
            <pc:sldMk cId="2326359982" sldId="453"/>
            <ac:spMk id="8" creationId="{280EFA83-653B-7015-F627-3A066B46BA11}"/>
          </ac:spMkLst>
        </pc:spChg>
        <pc:spChg chg="add mod">
          <ac:chgData name="Widya Tantiya YUTIKA" userId="537d30cc-09ff-44ed-8954-950470b5c5bd" providerId="ADAL" clId="{E0685DAC-875C-4D7E-856B-CC8D50178579}" dt="2023-10-30T05:14:22.111" v="6554" actId="1076"/>
          <ac:spMkLst>
            <pc:docMk/>
            <pc:sldMk cId="2326359982" sldId="453"/>
            <ac:spMk id="9" creationId="{292913AA-F889-E989-11F6-80F17BEF2279}"/>
          </ac:spMkLst>
        </pc:spChg>
        <pc:spChg chg="add mod">
          <ac:chgData name="Widya Tantiya YUTIKA" userId="537d30cc-09ff-44ed-8954-950470b5c5bd" providerId="ADAL" clId="{E0685DAC-875C-4D7E-856B-CC8D50178579}" dt="2023-10-30T05:14:22.111" v="6554" actId="1076"/>
          <ac:spMkLst>
            <pc:docMk/>
            <pc:sldMk cId="2326359982" sldId="453"/>
            <ac:spMk id="10" creationId="{AA67F312-63F6-AB28-05DD-848921729664}"/>
          </ac:spMkLst>
        </pc:spChg>
        <pc:spChg chg="del">
          <ac:chgData name="Widya Tantiya YUTIKA" userId="537d30cc-09ff-44ed-8954-950470b5c5bd" providerId="ADAL" clId="{E0685DAC-875C-4D7E-856B-CC8D50178579}" dt="2023-10-30T02:31:20.597" v="5520" actId="478"/>
          <ac:spMkLst>
            <pc:docMk/>
            <pc:sldMk cId="2326359982" sldId="453"/>
            <ac:spMk id="12" creationId="{14F62DA9-3018-1143-AA52-F76E2E7B6780}"/>
          </ac:spMkLst>
        </pc:spChg>
        <pc:spChg chg="add mod">
          <ac:chgData name="Widya Tantiya YUTIKA" userId="537d30cc-09ff-44ed-8954-950470b5c5bd" providerId="ADAL" clId="{E0685DAC-875C-4D7E-856B-CC8D50178579}" dt="2023-10-30T05:14:22.111" v="6554" actId="1076"/>
          <ac:spMkLst>
            <pc:docMk/>
            <pc:sldMk cId="2326359982" sldId="453"/>
            <ac:spMk id="12" creationId="{1E7CB97F-40AC-C009-1BA3-0FE32483C7AB}"/>
          </ac:spMkLst>
        </pc:spChg>
        <pc:spChg chg="add mod">
          <ac:chgData name="Widya Tantiya YUTIKA" userId="537d30cc-09ff-44ed-8954-950470b5c5bd" providerId="ADAL" clId="{E0685DAC-875C-4D7E-856B-CC8D50178579}" dt="2023-10-30T05:14:22.111" v="6554" actId="1076"/>
          <ac:spMkLst>
            <pc:docMk/>
            <pc:sldMk cId="2326359982" sldId="453"/>
            <ac:spMk id="13" creationId="{6BD90734-F8CC-0998-0593-6A2B53A936B9}"/>
          </ac:spMkLst>
        </pc:spChg>
        <pc:spChg chg="del">
          <ac:chgData name="Widya Tantiya YUTIKA" userId="537d30cc-09ff-44ed-8954-950470b5c5bd" providerId="ADAL" clId="{E0685DAC-875C-4D7E-856B-CC8D50178579}" dt="2023-10-30T02:31:20.597" v="5520" actId="478"/>
          <ac:spMkLst>
            <pc:docMk/>
            <pc:sldMk cId="2326359982" sldId="453"/>
            <ac:spMk id="14" creationId="{69464AC2-ED59-AFD9-BD52-4C3457CF416D}"/>
          </ac:spMkLst>
        </pc:spChg>
        <pc:spChg chg="add mod">
          <ac:chgData name="Widya Tantiya YUTIKA" userId="537d30cc-09ff-44ed-8954-950470b5c5bd" providerId="ADAL" clId="{E0685DAC-875C-4D7E-856B-CC8D50178579}" dt="2023-10-30T05:27:50.965" v="6603" actId="14100"/>
          <ac:spMkLst>
            <pc:docMk/>
            <pc:sldMk cId="2326359982" sldId="453"/>
            <ac:spMk id="15" creationId="{6691C21D-86F7-C5F4-C77E-08FEF76552DE}"/>
          </ac:spMkLst>
        </pc:spChg>
        <pc:spChg chg="del">
          <ac:chgData name="Widya Tantiya YUTIKA" userId="537d30cc-09ff-44ed-8954-950470b5c5bd" providerId="ADAL" clId="{E0685DAC-875C-4D7E-856B-CC8D50178579}" dt="2023-10-30T02:31:20.597" v="5520" actId="478"/>
          <ac:spMkLst>
            <pc:docMk/>
            <pc:sldMk cId="2326359982" sldId="453"/>
            <ac:spMk id="19" creationId="{ED33FF67-E8E8-BED9-EAA8-06250002AB75}"/>
          </ac:spMkLst>
        </pc:spChg>
        <pc:spChg chg="del">
          <ac:chgData name="Widya Tantiya YUTIKA" userId="537d30cc-09ff-44ed-8954-950470b5c5bd" providerId="ADAL" clId="{E0685DAC-875C-4D7E-856B-CC8D50178579}" dt="2023-10-30T02:31:28.781" v="5524" actId="478"/>
          <ac:spMkLst>
            <pc:docMk/>
            <pc:sldMk cId="2326359982" sldId="453"/>
            <ac:spMk id="21" creationId="{4E1F3272-AA71-6914-E9BE-FCB2A60CFF34}"/>
          </ac:spMkLst>
        </pc:spChg>
        <pc:spChg chg="del">
          <ac:chgData name="Widya Tantiya YUTIKA" userId="537d30cc-09ff-44ed-8954-950470b5c5bd" providerId="ADAL" clId="{E0685DAC-875C-4D7E-856B-CC8D50178579}" dt="2023-10-30T02:31:20.597" v="5520" actId="478"/>
          <ac:spMkLst>
            <pc:docMk/>
            <pc:sldMk cId="2326359982" sldId="453"/>
            <ac:spMk id="24" creationId="{DF506F77-A43B-89AB-76ED-6D9C84B0717A}"/>
          </ac:spMkLst>
        </pc:spChg>
        <pc:spChg chg="del">
          <ac:chgData name="Widya Tantiya YUTIKA" userId="537d30cc-09ff-44ed-8954-950470b5c5bd" providerId="ADAL" clId="{E0685DAC-875C-4D7E-856B-CC8D50178579}" dt="2023-10-30T02:31:20.597" v="5520" actId="478"/>
          <ac:spMkLst>
            <pc:docMk/>
            <pc:sldMk cId="2326359982" sldId="453"/>
            <ac:spMk id="25" creationId="{696FFC26-B1CE-332B-AAED-0022DC204222}"/>
          </ac:spMkLst>
        </pc:spChg>
        <pc:spChg chg="del">
          <ac:chgData name="Widya Tantiya YUTIKA" userId="537d30cc-09ff-44ed-8954-950470b5c5bd" providerId="ADAL" clId="{E0685DAC-875C-4D7E-856B-CC8D50178579}" dt="2023-10-30T02:31:27.990" v="5523" actId="478"/>
          <ac:spMkLst>
            <pc:docMk/>
            <pc:sldMk cId="2326359982" sldId="453"/>
            <ac:spMk id="29" creationId="{5A69BDBC-5D38-2996-75AC-62C5A51EAD3C}"/>
          </ac:spMkLst>
        </pc:spChg>
        <pc:grpChg chg="add mod">
          <ac:chgData name="Widya Tantiya YUTIKA" userId="537d30cc-09ff-44ed-8954-950470b5c5bd" providerId="ADAL" clId="{E0685DAC-875C-4D7E-856B-CC8D50178579}" dt="2023-10-30T05:14:22.111" v="6554" actId="1076"/>
          <ac:grpSpMkLst>
            <pc:docMk/>
            <pc:sldMk cId="2326359982" sldId="453"/>
            <ac:grpSpMk id="14" creationId="{D46B69F3-4C2C-F2B0-59DB-E9F8F4F12403}"/>
          </ac:grpSpMkLst>
        </pc:grpChg>
        <pc:grpChg chg="del">
          <ac:chgData name="Widya Tantiya YUTIKA" userId="537d30cc-09ff-44ed-8954-950470b5c5bd" providerId="ADAL" clId="{E0685DAC-875C-4D7E-856B-CC8D50178579}" dt="2023-10-30T02:31:26.822" v="5522" actId="478"/>
          <ac:grpSpMkLst>
            <pc:docMk/>
            <pc:sldMk cId="2326359982" sldId="453"/>
            <ac:grpSpMk id="22" creationId="{2791C90A-6DFD-71D6-C902-BEFDC1A87571}"/>
          </ac:grpSpMkLst>
        </pc:grpChg>
        <pc:picChg chg="del">
          <ac:chgData name="Widya Tantiya YUTIKA" userId="537d30cc-09ff-44ed-8954-950470b5c5bd" providerId="ADAL" clId="{E0685DAC-875C-4D7E-856B-CC8D50178579}" dt="2023-10-30T02:31:20.597" v="5520" actId="478"/>
          <ac:picMkLst>
            <pc:docMk/>
            <pc:sldMk cId="2326359982" sldId="453"/>
            <ac:picMk id="2" creationId="{F76FAFC4-7DDF-272F-BF00-65C3A6D2C6EE}"/>
          </ac:picMkLst>
        </pc:picChg>
        <pc:picChg chg="del">
          <ac:chgData name="Widya Tantiya YUTIKA" userId="537d30cc-09ff-44ed-8954-950470b5c5bd" providerId="ADAL" clId="{E0685DAC-875C-4D7E-856B-CC8D50178579}" dt="2023-10-30T02:31:20.597" v="5520" actId="478"/>
          <ac:picMkLst>
            <pc:docMk/>
            <pc:sldMk cId="2326359982" sldId="453"/>
            <ac:picMk id="3" creationId="{4418FD7C-C537-B9D6-1987-8011E65171AA}"/>
          </ac:picMkLst>
        </pc:picChg>
        <pc:picChg chg="add del mod">
          <ac:chgData name="Widya Tantiya YUTIKA" userId="537d30cc-09ff-44ed-8954-950470b5c5bd" providerId="ADAL" clId="{E0685DAC-875C-4D7E-856B-CC8D50178579}" dt="2023-10-30T05:10:21.150" v="6433" actId="478"/>
          <ac:picMkLst>
            <pc:docMk/>
            <pc:sldMk cId="2326359982" sldId="453"/>
            <ac:picMk id="3" creationId="{93662451-8713-3B0C-B6B4-BF8EB990B278}"/>
          </ac:picMkLst>
        </pc:picChg>
        <pc:picChg chg="del">
          <ac:chgData name="Widya Tantiya YUTIKA" userId="537d30cc-09ff-44ed-8954-950470b5c5bd" providerId="ADAL" clId="{E0685DAC-875C-4D7E-856B-CC8D50178579}" dt="2023-10-30T02:31:20.597" v="5520" actId="478"/>
          <ac:picMkLst>
            <pc:docMk/>
            <pc:sldMk cId="2326359982" sldId="453"/>
            <ac:picMk id="8" creationId="{B11A103F-E303-570D-309B-46D8EC3C97BA}"/>
          </ac:picMkLst>
        </pc:picChg>
        <pc:picChg chg="del">
          <ac:chgData name="Widya Tantiya YUTIKA" userId="537d30cc-09ff-44ed-8954-950470b5c5bd" providerId="ADAL" clId="{E0685DAC-875C-4D7E-856B-CC8D50178579}" dt="2023-10-30T02:31:20.597" v="5520" actId="478"/>
          <ac:picMkLst>
            <pc:docMk/>
            <pc:sldMk cId="2326359982" sldId="453"/>
            <ac:picMk id="10" creationId="{1AA62B8F-413E-C5A7-87C3-FFFC1D28BB84}"/>
          </ac:picMkLst>
        </pc:picChg>
        <pc:picChg chg="del">
          <ac:chgData name="Widya Tantiya YUTIKA" userId="537d30cc-09ff-44ed-8954-950470b5c5bd" providerId="ADAL" clId="{E0685DAC-875C-4D7E-856B-CC8D50178579}" dt="2023-10-30T02:31:20.597" v="5520" actId="478"/>
          <ac:picMkLst>
            <pc:docMk/>
            <pc:sldMk cId="2326359982" sldId="453"/>
            <ac:picMk id="23" creationId="{FBA36282-88FF-0914-C5F5-6678340A73A6}"/>
          </ac:picMkLst>
        </pc:picChg>
        <pc:picChg chg="del">
          <ac:chgData name="Widya Tantiya YUTIKA" userId="537d30cc-09ff-44ed-8954-950470b5c5bd" providerId="ADAL" clId="{E0685DAC-875C-4D7E-856B-CC8D50178579}" dt="2023-10-30T02:31:25.982" v="5521" actId="478"/>
          <ac:picMkLst>
            <pc:docMk/>
            <pc:sldMk cId="2326359982" sldId="453"/>
            <ac:picMk id="26" creationId="{7B5873C3-3BCB-1EC4-ABAF-94DE8F31C371}"/>
          </ac:picMkLst>
        </pc:picChg>
        <pc:picChg chg="del">
          <ac:chgData name="Widya Tantiya YUTIKA" userId="537d30cc-09ff-44ed-8954-950470b5c5bd" providerId="ADAL" clId="{E0685DAC-875C-4D7E-856B-CC8D50178579}" dt="2023-10-30T02:31:25.982" v="5521" actId="478"/>
          <ac:picMkLst>
            <pc:docMk/>
            <pc:sldMk cId="2326359982" sldId="453"/>
            <ac:picMk id="28" creationId="{3ADAD248-CB09-2EC7-F081-983ECF80FAB6}"/>
          </ac:picMkLst>
        </pc:picChg>
        <pc:picChg chg="add mod">
          <ac:chgData name="Widya Tantiya YUTIKA" userId="537d30cc-09ff-44ed-8954-950470b5c5bd" providerId="ADAL" clId="{E0685DAC-875C-4D7E-856B-CC8D50178579}" dt="2023-10-30T05:14:22.111" v="6554" actId="1076"/>
          <ac:picMkLst>
            <pc:docMk/>
            <pc:sldMk cId="2326359982" sldId="453"/>
            <ac:picMk id="1026" creationId="{9FA287A4-E962-B84C-9F13-BA35B564314A}"/>
          </ac:picMkLst>
        </pc:picChg>
        <pc:picChg chg="del">
          <ac:chgData name="Widya Tantiya YUTIKA" userId="537d30cc-09ff-44ed-8954-950470b5c5bd" providerId="ADAL" clId="{E0685DAC-875C-4D7E-856B-CC8D50178579}" dt="2023-10-30T02:31:18.878" v="5519" actId="478"/>
          <ac:picMkLst>
            <pc:docMk/>
            <pc:sldMk cId="2326359982" sldId="453"/>
            <ac:picMk id="2052" creationId="{9870E8CC-D52B-472B-2545-057EBA641020}"/>
          </ac:picMkLst>
        </pc:picChg>
      </pc:sldChg>
      <pc:sldChg chg="new del">
        <pc:chgData name="Widya Tantiya YUTIKA" userId="537d30cc-09ff-44ed-8954-950470b5c5bd" providerId="ADAL" clId="{E0685DAC-875C-4D7E-856B-CC8D50178579}" dt="2023-10-30T02:31:11.705" v="5516" actId="47"/>
        <pc:sldMkLst>
          <pc:docMk/>
          <pc:sldMk cId="682511386" sldId="454"/>
        </pc:sldMkLst>
      </pc:sldChg>
      <pc:sldChg chg="modSp mod">
        <pc:chgData name="Widya Tantiya YUTIKA" userId="537d30cc-09ff-44ed-8954-950470b5c5bd" providerId="ADAL" clId="{E0685DAC-875C-4D7E-856B-CC8D50178579}" dt="2023-10-31T11:15:17.099" v="8951" actId="27636"/>
        <pc:sldMkLst>
          <pc:docMk/>
          <pc:sldMk cId="2476090846" sldId="454"/>
        </pc:sldMkLst>
        <pc:spChg chg="mod">
          <ac:chgData name="Widya Tantiya YUTIKA" userId="537d30cc-09ff-44ed-8954-950470b5c5bd" providerId="ADAL" clId="{E0685DAC-875C-4D7E-856B-CC8D50178579}" dt="2023-10-31T11:15:17.099" v="8951" actId="27636"/>
          <ac:spMkLst>
            <pc:docMk/>
            <pc:sldMk cId="2476090846" sldId="454"/>
            <ac:spMk id="13" creationId="{6873EDD9-C3CD-F026-BEE5-D32D33B210D1}"/>
          </ac:spMkLst>
        </pc:spChg>
        <pc:picChg chg="mod">
          <ac:chgData name="Widya Tantiya YUTIKA" userId="537d30cc-09ff-44ed-8954-950470b5c5bd" providerId="ADAL" clId="{E0685DAC-875C-4D7E-856B-CC8D50178579}" dt="2023-10-30T18:29:55.759" v="8532" actId="1076"/>
          <ac:picMkLst>
            <pc:docMk/>
            <pc:sldMk cId="2476090846" sldId="454"/>
            <ac:picMk id="2" creationId="{D6CA742E-6CE4-89B9-DC9B-6159FCD64B6F}"/>
          </ac:picMkLst>
        </pc:picChg>
      </pc:sldChg>
      <pc:sldChg chg="new del">
        <pc:chgData name="Widya Tantiya YUTIKA" userId="537d30cc-09ff-44ed-8954-950470b5c5bd" providerId="ADAL" clId="{E0685DAC-875C-4D7E-856B-CC8D50178579}" dt="2023-10-30T11:42:22.288" v="6825" actId="47"/>
        <pc:sldMkLst>
          <pc:docMk/>
          <pc:sldMk cId="2323794554" sldId="470"/>
        </pc:sldMkLst>
      </pc:sldChg>
      <pc:sldChg chg="addSp delSp modSp add mod modNotesTx">
        <pc:chgData name="Widya Tantiya YUTIKA" userId="537d30cc-09ff-44ed-8954-950470b5c5bd" providerId="ADAL" clId="{E0685DAC-875C-4D7E-856B-CC8D50178579}" dt="2023-10-30T17:44:33.965" v="7952" actId="20577"/>
        <pc:sldMkLst>
          <pc:docMk/>
          <pc:sldMk cId="2245650401" sldId="471"/>
        </pc:sldMkLst>
        <pc:spChg chg="add mod">
          <ac:chgData name="Widya Tantiya YUTIKA" userId="537d30cc-09ff-44ed-8954-950470b5c5bd" providerId="ADAL" clId="{E0685DAC-875C-4D7E-856B-CC8D50178579}" dt="2023-10-30T16:58:02.514" v="7212" actId="1076"/>
          <ac:spMkLst>
            <pc:docMk/>
            <pc:sldMk cId="2245650401" sldId="471"/>
            <ac:spMk id="2" creationId="{8DE29E41-79C0-665D-6C73-3B6FA67C2D82}"/>
          </ac:spMkLst>
        </pc:spChg>
        <pc:spChg chg="add del mod">
          <ac:chgData name="Widya Tantiya YUTIKA" userId="537d30cc-09ff-44ed-8954-950470b5c5bd" providerId="ADAL" clId="{E0685DAC-875C-4D7E-856B-CC8D50178579}" dt="2023-10-30T17:19:02.985" v="7395" actId="478"/>
          <ac:spMkLst>
            <pc:docMk/>
            <pc:sldMk cId="2245650401" sldId="471"/>
            <ac:spMk id="3" creationId="{D8E711E3-8BF0-B76E-37BB-50FC83E7BFD7}"/>
          </ac:spMkLst>
        </pc:spChg>
        <pc:spChg chg="mod">
          <ac:chgData name="Widya Tantiya YUTIKA" userId="537d30cc-09ff-44ed-8954-950470b5c5bd" providerId="ADAL" clId="{E0685DAC-875C-4D7E-856B-CC8D50178579}" dt="2023-10-30T17:41:30.296" v="7715" actId="404"/>
          <ac:spMkLst>
            <pc:docMk/>
            <pc:sldMk cId="2245650401" sldId="471"/>
            <ac:spMk id="7" creationId="{2D4ECEF2-66AA-84A6-754F-BA43E9C5C124}"/>
          </ac:spMkLst>
        </pc:spChg>
        <pc:spChg chg="mod">
          <ac:chgData name="Widya Tantiya YUTIKA" userId="537d30cc-09ff-44ed-8954-950470b5c5bd" providerId="ADAL" clId="{E0685DAC-875C-4D7E-856B-CC8D50178579}" dt="2023-10-30T16:58:07.031" v="7214" actId="20577"/>
          <ac:spMkLst>
            <pc:docMk/>
            <pc:sldMk cId="2245650401" sldId="471"/>
            <ac:spMk id="11" creationId="{31426017-7B6F-AD46-3E70-55552A65C1C8}"/>
          </ac:spMkLst>
        </pc:spChg>
        <pc:spChg chg="del">
          <ac:chgData name="Widya Tantiya YUTIKA" userId="537d30cc-09ff-44ed-8954-950470b5c5bd" providerId="ADAL" clId="{E0685DAC-875C-4D7E-856B-CC8D50178579}" dt="2023-10-30T16:38:12.553" v="6980" actId="478"/>
          <ac:spMkLst>
            <pc:docMk/>
            <pc:sldMk cId="2245650401" sldId="471"/>
            <ac:spMk id="15" creationId="{6691C21D-86F7-C5F4-C77E-08FEF76552DE}"/>
          </ac:spMkLst>
        </pc:spChg>
        <pc:spChg chg="add del mod">
          <ac:chgData name="Widya Tantiya YUTIKA" userId="537d30cc-09ff-44ed-8954-950470b5c5bd" providerId="ADAL" clId="{E0685DAC-875C-4D7E-856B-CC8D50178579}" dt="2023-10-30T17:44:26.762" v="7951" actId="478"/>
          <ac:spMkLst>
            <pc:docMk/>
            <pc:sldMk cId="2245650401" sldId="471"/>
            <ac:spMk id="16" creationId="{13749A7F-CB0D-B1A4-845E-52ABA790735E}"/>
          </ac:spMkLst>
        </pc:spChg>
        <pc:spChg chg="add mod">
          <ac:chgData name="Widya Tantiya YUTIKA" userId="537d30cc-09ff-44ed-8954-950470b5c5bd" providerId="ADAL" clId="{E0685DAC-875C-4D7E-856B-CC8D50178579}" dt="2023-10-30T17:44:33.965" v="7952" actId="20577"/>
          <ac:spMkLst>
            <pc:docMk/>
            <pc:sldMk cId="2245650401" sldId="471"/>
            <ac:spMk id="17" creationId="{5450F52F-A389-BD01-F6C6-C15203E6429F}"/>
          </ac:spMkLst>
        </pc:spChg>
        <pc:grpChg chg="del">
          <ac:chgData name="Widya Tantiya YUTIKA" userId="537d30cc-09ff-44ed-8954-950470b5c5bd" providerId="ADAL" clId="{E0685DAC-875C-4D7E-856B-CC8D50178579}" dt="2023-10-30T16:38:10.224" v="6979" actId="478"/>
          <ac:grpSpMkLst>
            <pc:docMk/>
            <pc:sldMk cId="2245650401" sldId="471"/>
            <ac:grpSpMk id="14" creationId="{D46B69F3-4C2C-F2B0-59DB-E9F8F4F12403}"/>
          </ac:grpSpMkLst>
        </pc:grpChg>
        <pc:picChg chg="add mod">
          <ac:chgData name="Widya Tantiya YUTIKA" userId="537d30cc-09ff-44ed-8954-950470b5c5bd" providerId="ADAL" clId="{E0685DAC-875C-4D7E-856B-CC8D50178579}" dt="2023-10-30T16:57:59.629" v="7211" actId="1076"/>
          <ac:picMkLst>
            <pc:docMk/>
            <pc:sldMk cId="2245650401" sldId="471"/>
            <ac:picMk id="2050" creationId="{B14CAEFB-50D7-4E96-DA6A-0BC92EFE1DCD}"/>
          </ac:picMkLst>
        </pc:picChg>
      </pc:sldChg>
      <pc:sldChg chg="new del">
        <pc:chgData name="Widya Tantiya YUTIKA" userId="537d30cc-09ff-44ed-8954-950470b5c5bd" providerId="ADAL" clId="{E0685DAC-875C-4D7E-856B-CC8D50178579}" dt="2023-10-30T16:38:02.016" v="6977" actId="680"/>
        <pc:sldMkLst>
          <pc:docMk/>
          <pc:sldMk cId="3774305664" sldId="471"/>
        </pc:sldMkLst>
      </pc:sldChg>
      <pc:sldChg chg="addSp delSp modSp add mod">
        <pc:chgData name="Widya Tantiya YUTIKA" userId="537d30cc-09ff-44ed-8954-950470b5c5bd" providerId="ADAL" clId="{E0685DAC-875C-4D7E-856B-CC8D50178579}" dt="2023-10-30T18:38:26.173" v="8602" actId="1076"/>
        <pc:sldMkLst>
          <pc:docMk/>
          <pc:sldMk cId="93412722" sldId="473"/>
        </pc:sldMkLst>
        <pc:spChg chg="add del mod">
          <ac:chgData name="Widya Tantiya YUTIKA" userId="537d30cc-09ff-44ed-8954-950470b5c5bd" providerId="ADAL" clId="{E0685DAC-875C-4D7E-856B-CC8D50178579}" dt="2023-10-30T17:47:35.223" v="8058"/>
          <ac:spMkLst>
            <pc:docMk/>
            <pc:sldMk cId="93412722" sldId="473"/>
            <ac:spMk id="2" creationId="{7FCE3BA7-CD22-B3F7-ABC3-82F2E1CD2710}"/>
          </ac:spMkLst>
        </pc:spChg>
        <pc:spChg chg="add del mod">
          <ac:chgData name="Widya Tantiya YUTIKA" userId="537d30cc-09ff-44ed-8954-950470b5c5bd" providerId="ADAL" clId="{E0685DAC-875C-4D7E-856B-CC8D50178579}" dt="2023-10-30T17:52:14.731" v="8308" actId="478"/>
          <ac:spMkLst>
            <pc:docMk/>
            <pc:sldMk cId="93412722" sldId="473"/>
            <ac:spMk id="21" creationId="{E198CA15-2F87-CA18-1114-24A1415ED2DB}"/>
          </ac:spMkLst>
        </pc:spChg>
        <pc:spChg chg="add del mod">
          <ac:chgData name="Widya Tantiya YUTIKA" userId="537d30cc-09ff-44ed-8954-950470b5c5bd" providerId="ADAL" clId="{E0685DAC-875C-4D7E-856B-CC8D50178579}" dt="2023-10-30T18:17:15.094" v="8502" actId="1076"/>
          <ac:spMkLst>
            <pc:docMk/>
            <pc:sldMk cId="93412722" sldId="473"/>
            <ac:spMk id="23" creationId="{D2A89CC5-DE01-A6EE-17AA-A8A9D1B3DD62}"/>
          </ac:spMkLst>
        </pc:spChg>
        <pc:spChg chg="add mod">
          <ac:chgData name="Widya Tantiya YUTIKA" userId="537d30cc-09ff-44ed-8954-950470b5c5bd" providerId="ADAL" clId="{E0685DAC-875C-4D7E-856B-CC8D50178579}" dt="2023-10-30T17:51:33.769" v="8287" actId="1038"/>
          <ac:spMkLst>
            <pc:docMk/>
            <pc:sldMk cId="93412722" sldId="473"/>
            <ac:spMk id="26" creationId="{5A256A8E-DC06-47A7-70BD-9EF37A5DCE4C}"/>
          </ac:spMkLst>
        </pc:spChg>
        <pc:spChg chg="del">
          <ac:chgData name="Widya Tantiya YUTIKA" userId="537d30cc-09ff-44ed-8954-950470b5c5bd" providerId="ADAL" clId="{E0685DAC-875C-4D7E-856B-CC8D50178579}" dt="2023-10-30T17:40:39.913" v="7670" actId="478"/>
          <ac:spMkLst>
            <pc:docMk/>
            <pc:sldMk cId="93412722" sldId="473"/>
            <ac:spMk id="28" creationId="{92F9E72F-F1C3-BA7F-1971-5F20B2240FB6}"/>
          </ac:spMkLst>
        </pc:spChg>
        <pc:spChg chg="del">
          <ac:chgData name="Widya Tantiya YUTIKA" userId="537d30cc-09ff-44ed-8954-950470b5c5bd" providerId="ADAL" clId="{E0685DAC-875C-4D7E-856B-CC8D50178579}" dt="2023-10-30T17:40:39.913" v="7670" actId="478"/>
          <ac:spMkLst>
            <pc:docMk/>
            <pc:sldMk cId="93412722" sldId="473"/>
            <ac:spMk id="29" creationId="{A5CA15EE-F7B1-63C6-A26B-602E184334E4}"/>
          </ac:spMkLst>
        </pc:spChg>
        <pc:spChg chg="add mod">
          <ac:chgData name="Widya Tantiya YUTIKA" userId="537d30cc-09ff-44ed-8954-950470b5c5bd" providerId="ADAL" clId="{E0685DAC-875C-4D7E-856B-CC8D50178579}" dt="2023-10-30T17:51:46.784" v="8290" actId="14100"/>
          <ac:spMkLst>
            <pc:docMk/>
            <pc:sldMk cId="93412722" sldId="473"/>
            <ac:spMk id="30" creationId="{76ABDC4E-C976-13DA-2321-1456D62DE67E}"/>
          </ac:spMkLst>
        </pc:spChg>
        <pc:spChg chg="add mod">
          <ac:chgData name="Widya Tantiya YUTIKA" userId="537d30cc-09ff-44ed-8954-950470b5c5bd" providerId="ADAL" clId="{E0685DAC-875C-4D7E-856B-CC8D50178579}" dt="2023-10-30T18:18:04.498" v="8509" actId="14100"/>
          <ac:spMkLst>
            <pc:docMk/>
            <pc:sldMk cId="93412722" sldId="473"/>
            <ac:spMk id="55" creationId="{9B3B456D-2F29-1956-BEAF-E00E00F8E277}"/>
          </ac:spMkLst>
        </pc:spChg>
        <pc:grpChg chg="add mod">
          <ac:chgData name="Widya Tantiya YUTIKA" userId="537d30cc-09ff-44ed-8954-950470b5c5bd" providerId="ADAL" clId="{E0685DAC-875C-4D7E-856B-CC8D50178579}" dt="2023-10-30T17:48:16.106" v="8059"/>
          <ac:grpSpMkLst>
            <pc:docMk/>
            <pc:sldMk cId="93412722" sldId="473"/>
            <ac:grpSpMk id="3" creationId="{DF80D26A-6EFD-005E-AE4D-CAF9F2F14D4E}"/>
          </ac:grpSpMkLst>
        </pc:grpChg>
        <pc:grpChg chg="mod">
          <ac:chgData name="Widya Tantiya YUTIKA" userId="537d30cc-09ff-44ed-8954-950470b5c5bd" providerId="ADAL" clId="{E0685DAC-875C-4D7E-856B-CC8D50178579}" dt="2023-10-30T17:48:16.106" v="8059"/>
          <ac:grpSpMkLst>
            <pc:docMk/>
            <pc:sldMk cId="93412722" sldId="473"/>
            <ac:grpSpMk id="9" creationId="{71712D6E-9E11-2769-1D89-AB15DA7CC5E1}"/>
          </ac:grpSpMkLst>
        </pc:grpChg>
        <pc:grpChg chg="del">
          <ac:chgData name="Widya Tantiya YUTIKA" userId="537d30cc-09ff-44ed-8954-950470b5c5bd" providerId="ADAL" clId="{E0685DAC-875C-4D7E-856B-CC8D50178579}" dt="2023-10-30T17:40:39.913" v="7670" actId="478"/>
          <ac:grpSpMkLst>
            <pc:docMk/>
            <pc:sldMk cId="93412722" sldId="473"/>
            <ac:grpSpMk id="25" creationId="{21E0C0A3-DE3C-3E4E-BAB5-45A86E57FAEC}"/>
          </ac:grpSpMkLst>
        </pc:grpChg>
        <pc:grpChg chg="del">
          <ac:chgData name="Widya Tantiya YUTIKA" userId="537d30cc-09ff-44ed-8954-950470b5c5bd" providerId="ADAL" clId="{E0685DAC-875C-4D7E-856B-CC8D50178579}" dt="2023-10-30T17:40:34.873" v="7669" actId="478"/>
          <ac:grpSpMkLst>
            <pc:docMk/>
            <pc:sldMk cId="93412722" sldId="473"/>
            <ac:grpSpMk id="27" creationId="{DC3035F2-7153-9F07-F08D-9F5F1014F7C8}"/>
          </ac:grpSpMkLst>
        </pc:grpChg>
        <pc:picChg chg="add del mod">
          <ac:chgData name="Widya Tantiya YUTIKA" userId="537d30cc-09ff-44ed-8954-950470b5c5bd" providerId="ADAL" clId="{E0685DAC-875C-4D7E-856B-CC8D50178579}" dt="2023-10-30T17:48:24.636" v="8061" actId="478"/>
          <ac:picMkLst>
            <pc:docMk/>
            <pc:sldMk cId="93412722" sldId="473"/>
            <ac:picMk id="12" creationId="{BA44CFE0-8EA7-CFAD-FCA6-CEF2A9CC458A}"/>
          </ac:picMkLst>
        </pc:picChg>
        <pc:picChg chg="mod">
          <ac:chgData name="Widya Tantiya YUTIKA" userId="537d30cc-09ff-44ed-8954-950470b5c5bd" providerId="ADAL" clId="{E0685DAC-875C-4D7E-856B-CC8D50178579}" dt="2023-10-30T17:48:16.106" v="8059"/>
          <ac:picMkLst>
            <pc:docMk/>
            <pc:sldMk cId="93412722" sldId="473"/>
            <ac:picMk id="13" creationId="{5B0DDBC1-6106-5567-C891-666F3B2F468F}"/>
          </ac:picMkLst>
        </pc:picChg>
        <pc:picChg chg="mod">
          <ac:chgData name="Widya Tantiya YUTIKA" userId="537d30cc-09ff-44ed-8954-950470b5c5bd" providerId="ADAL" clId="{E0685DAC-875C-4D7E-856B-CC8D50178579}" dt="2023-10-30T17:48:16.106" v="8059"/>
          <ac:picMkLst>
            <pc:docMk/>
            <pc:sldMk cId="93412722" sldId="473"/>
            <ac:picMk id="14" creationId="{6CDE1C64-FA35-6D1C-27EC-717BEC7C1B29}"/>
          </ac:picMkLst>
        </pc:picChg>
        <pc:picChg chg="mod">
          <ac:chgData name="Widya Tantiya YUTIKA" userId="537d30cc-09ff-44ed-8954-950470b5c5bd" providerId="ADAL" clId="{E0685DAC-875C-4D7E-856B-CC8D50178579}" dt="2023-10-30T17:48:16.106" v="8059"/>
          <ac:picMkLst>
            <pc:docMk/>
            <pc:sldMk cId="93412722" sldId="473"/>
            <ac:picMk id="16" creationId="{F5A98CCA-EDF7-F16F-35D5-F943A377D70A}"/>
          </ac:picMkLst>
        </pc:picChg>
        <pc:picChg chg="mod">
          <ac:chgData name="Widya Tantiya YUTIKA" userId="537d30cc-09ff-44ed-8954-950470b5c5bd" providerId="ADAL" clId="{E0685DAC-875C-4D7E-856B-CC8D50178579}" dt="2023-10-30T17:48:16.106" v="8059"/>
          <ac:picMkLst>
            <pc:docMk/>
            <pc:sldMk cId="93412722" sldId="473"/>
            <ac:picMk id="19" creationId="{F0210D92-D704-3F46-7C91-C080B41E31FD}"/>
          </ac:picMkLst>
        </pc:picChg>
        <pc:picChg chg="add del mod">
          <ac:chgData name="Widya Tantiya YUTIKA" userId="537d30cc-09ff-44ed-8954-950470b5c5bd" providerId="ADAL" clId="{E0685DAC-875C-4D7E-856B-CC8D50178579}" dt="2023-10-30T17:55:38.787" v="8357" actId="478"/>
          <ac:picMkLst>
            <pc:docMk/>
            <pc:sldMk cId="93412722" sldId="473"/>
            <ac:picMk id="31" creationId="{412394DD-3F63-2408-8988-DCD6A2CA5C13}"/>
          </ac:picMkLst>
        </pc:picChg>
        <pc:picChg chg="add del mod">
          <ac:chgData name="Widya Tantiya YUTIKA" userId="537d30cc-09ff-44ed-8954-950470b5c5bd" providerId="ADAL" clId="{E0685DAC-875C-4D7E-856B-CC8D50178579}" dt="2023-10-30T17:55:40.365" v="8358" actId="478"/>
          <ac:picMkLst>
            <pc:docMk/>
            <pc:sldMk cId="93412722" sldId="473"/>
            <ac:picMk id="32" creationId="{0F584519-86F5-3591-3D8D-D0BC63E8B17F}"/>
          </ac:picMkLst>
        </pc:picChg>
        <pc:picChg chg="add del mod">
          <ac:chgData name="Widya Tantiya YUTIKA" userId="537d30cc-09ff-44ed-8954-950470b5c5bd" providerId="ADAL" clId="{E0685DAC-875C-4D7E-856B-CC8D50178579}" dt="2023-10-30T18:07:14.067" v="8454" actId="21"/>
          <ac:picMkLst>
            <pc:docMk/>
            <pc:sldMk cId="93412722" sldId="473"/>
            <ac:picMk id="33" creationId="{CFA7E28C-D927-5D26-E0F8-5FC71B9AB1FD}"/>
          </ac:picMkLst>
        </pc:picChg>
        <pc:picChg chg="add del mod">
          <ac:chgData name="Widya Tantiya YUTIKA" userId="537d30cc-09ff-44ed-8954-950470b5c5bd" providerId="ADAL" clId="{E0685DAC-875C-4D7E-856B-CC8D50178579}" dt="2023-10-30T18:07:14.067" v="8454" actId="21"/>
          <ac:picMkLst>
            <pc:docMk/>
            <pc:sldMk cId="93412722" sldId="473"/>
            <ac:picMk id="34" creationId="{D1F1BE1F-A2F0-16D9-7323-F1287AAE4F45}"/>
          </ac:picMkLst>
        </pc:picChg>
        <pc:picChg chg="add del mod">
          <ac:chgData name="Widya Tantiya YUTIKA" userId="537d30cc-09ff-44ed-8954-950470b5c5bd" providerId="ADAL" clId="{E0685DAC-875C-4D7E-856B-CC8D50178579}" dt="2023-10-30T18:07:14.067" v="8454" actId="21"/>
          <ac:picMkLst>
            <pc:docMk/>
            <pc:sldMk cId="93412722" sldId="473"/>
            <ac:picMk id="35" creationId="{8F31BB62-9B6E-93FE-6469-2FA675BCF6AC}"/>
          </ac:picMkLst>
        </pc:picChg>
        <pc:picChg chg="add mod">
          <ac:chgData name="Widya Tantiya YUTIKA" userId="537d30cc-09ff-44ed-8954-950470b5c5bd" providerId="ADAL" clId="{E0685DAC-875C-4D7E-856B-CC8D50178579}" dt="2023-10-30T18:17:03.171" v="8499" actId="1076"/>
          <ac:picMkLst>
            <pc:docMk/>
            <pc:sldMk cId="93412722" sldId="473"/>
            <ac:picMk id="39" creationId="{AAC174EB-EA5F-C4DC-E607-51ABF9747F75}"/>
          </ac:picMkLst>
        </pc:picChg>
        <pc:picChg chg="add del mod">
          <ac:chgData name="Widya Tantiya YUTIKA" userId="537d30cc-09ff-44ed-8954-950470b5c5bd" providerId="ADAL" clId="{E0685DAC-875C-4D7E-856B-CC8D50178579}" dt="2023-10-30T18:15:14.107" v="8475" actId="478"/>
          <ac:picMkLst>
            <pc:docMk/>
            <pc:sldMk cId="93412722" sldId="473"/>
            <ac:picMk id="40" creationId="{0ABB9794-4114-4E32-407E-79B3531CDEA9}"/>
          </ac:picMkLst>
        </pc:picChg>
        <pc:picChg chg="add del mod">
          <ac:chgData name="Widya Tantiya YUTIKA" userId="537d30cc-09ff-44ed-8954-950470b5c5bd" providerId="ADAL" clId="{E0685DAC-875C-4D7E-856B-CC8D50178579}" dt="2023-10-30T18:14:00.863" v="8467" actId="478"/>
          <ac:picMkLst>
            <pc:docMk/>
            <pc:sldMk cId="93412722" sldId="473"/>
            <ac:picMk id="41" creationId="{013B7A68-9DC5-ABE6-382D-FC6C8195EBBD}"/>
          </ac:picMkLst>
        </pc:picChg>
        <pc:picChg chg="add del mod">
          <ac:chgData name="Widya Tantiya YUTIKA" userId="537d30cc-09ff-44ed-8954-950470b5c5bd" providerId="ADAL" clId="{E0685DAC-875C-4D7E-856B-CC8D50178579}" dt="2023-10-30T18:15:15.236" v="8476" actId="478"/>
          <ac:picMkLst>
            <pc:docMk/>
            <pc:sldMk cId="93412722" sldId="473"/>
            <ac:picMk id="42" creationId="{098F7F43-2694-8787-B981-4FF58F73FC4A}"/>
          </ac:picMkLst>
        </pc:picChg>
        <pc:picChg chg="add mod">
          <ac:chgData name="Widya Tantiya YUTIKA" userId="537d30cc-09ff-44ed-8954-950470b5c5bd" providerId="ADAL" clId="{E0685DAC-875C-4D7E-856B-CC8D50178579}" dt="2023-10-30T18:38:17.047" v="8601" actId="1038"/>
          <ac:picMkLst>
            <pc:docMk/>
            <pc:sldMk cId="93412722" sldId="473"/>
            <ac:picMk id="48" creationId="{BB463190-9D44-EF0F-FA79-D7D412BA4FCB}"/>
          </ac:picMkLst>
        </pc:picChg>
        <pc:picChg chg="add mod">
          <ac:chgData name="Widya Tantiya YUTIKA" userId="537d30cc-09ff-44ed-8954-950470b5c5bd" providerId="ADAL" clId="{E0685DAC-875C-4D7E-856B-CC8D50178579}" dt="2023-10-30T18:38:26.173" v="8602" actId="1076"/>
          <ac:picMkLst>
            <pc:docMk/>
            <pc:sldMk cId="93412722" sldId="473"/>
            <ac:picMk id="50" creationId="{7956BD55-7660-2918-E114-498D7C326BF5}"/>
          </ac:picMkLst>
        </pc:picChg>
        <pc:picChg chg="add del mod">
          <ac:chgData name="Widya Tantiya YUTIKA" userId="537d30cc-09ff-44ed-8954-950470b5c5bd" providerId="ADAL" clId="{E0685DAC-875C-4D7E-856B-CC8D50178579}" dt="2023-10-30T18:37:09.877" v="8557" actId="478"/>
          <ac:picMkLst>
            <pc:docMk/>
            <pc:sldMk cId="93412722" sldId="473"/>
            <ac:picMk id="52" creationId="{F75567E6-6440-DE45-31C0-48B2EE59EC56}"/>
          </ac:picMkLst>
        </pc:picChg>
        <pc:cxnChg chg="add del mod">
          <ac:chgData name="Widya Tantiya YUTIKA" userId="537d30cc-09ff-44ed-8954-950470b5c5bd" providerId="ADAL" clId="{E0685DAC-875C-4D7E-856B-CC8D50178579}" dt="2023-10-30T18:07:14.067" v="8454" actId="21"/>
          <ac:cxnSpMkLst>
            <pc:docMk/>
            <pc:sldMk cId="93412722" sldId="473"/>
            <ac:cxnSpMk id="37" creationId="{8ED6BEB0-C974-BC50-D79F-16331A3180FE}"/>
          </ac:cxnSpMkLst>
        </pc:cxnChg>
        <pc:cxnChg chg="add del mod">
          <ac:chgData name="Widya Tantiya YUTIKA" userId="537d30cc-09ff-44ed-8954-950470b5c5bd" providerId="ADAL" clId="{E0685DAC-875C-4D7E-856B-CC8D50178579}" dt="2023-10-30T18:07:43.370" v="8466" actId="478"/>
          <ac:cxnSpMkLst>
            <pc:docMk/>
            <pc:sldMk cId="93412722" sldId="473"/>
            <ac:cxnSpMk id="43" creationId="{C30C2AE1-014B-4779-1604-1D23D3F93746}"/>
          </ac:cxnSpMkLst>
        </pc:cxnChg>
        <pc:cxnChg chg="add mod">
          <ac:chgData name="Widya Tantiya YUTIKA" userId="537d30cc-09ff-44ed-8954-950470b5c5bd" providerId="ADAL" clId="{E0685DAC-875C-4D7E-856B-CC8D50178579}" dt="2023-10-30T18:38:17.047" v="8601" actId="1038"/>
          <ac:cxnSpMkLst>
            <pc:docMk/>
            <pc:sldMk cId="93412722" sldId="473"/>
            <ac:cxnSpMk id="54" creationId="{13AFE989-2E78-7F89-3443-D12C0ED9ED19}"/>
          </ac:cxnSpMkLst>
        </pc:cxnChg>
      </pc:sldChg>
      <pc:sldChg chg="new del">
        <pc:chgData name="Widya Tantiya YUTIKA" userId="537d30cc-09ff-44ed-8954-950470b5c5bd" providerId="ADAL" clId="{E0685DAC-875C-4D7E-856B-CC8D50178579}" dt="2023-10-30T17:57:23.374" v="8368" actId="47"/>
        <pc:sldMkLst>
          <pc:docMk/>
          <pc:sldMk cId="443013358" sldId="474"/>
        </pc:sldMkLst>
      </pc:sldChg>
      <pc:sldChg chg="addSp delSp modSp add mod modNotesTx">
        <pc:chgData name="Widya Tantiya YUTIKA" userId="537d30cc-09ff-44ed-8954-950470b5c5bd" providerId="ADAL" clId="{E0685DAC-875C-4D7E-856B-CC8D50178579}" dt="2023-10-30T18:46:34.424" v="8703" actId="20577"/>
        <pc:sldMkLst>
          <pc:docMk/>
          <pc:sldMk cId="1716116095" sldId="474"/>
        </pc:sldMkLst>
        <pc:spChg chg="mod">
          <ac:chgData name="Widya Tantiya YUTIKA" userId="537d30cc-09ff-44ed-8954-950470b5c5bd" providerId="ADAL" clId="{E0685DAC-875C-4D7E-856B-CC8D50178579}" dt="2023-10-30T17:59:08.537" v="8430" actId="20577"/>
          <ac:spMkLst>
            <pc:docMk/>
            <pc:sldMk cId="1716116095" sldId="474"/>
            <ac:spMk id="11" creationId="{31426017-7B6F-AD46-3E70-55552A65C1C8}"/>
          </ac:spMkLst>
        </pc:spChg>
        <pc:spChg chg="mod">
          <ac:chgData name="Widya Tantiya YUTIKA" userId="537d30cc-09ff-44ed-8954-950470b5c5bd" providerId="ADAL" clId="{E0685DAC-875C-4D7E-856B-CC8D50178579}" dt="2023-10-30T18:32:41.286" v="8551" actId="1076"/>
          <ac:spMkLst>
            <pc:docMk/>
            <pc:sldMk cId="1716116095" sldId="474"/>
            <ac:spMk id="23" creationId="{D2A89CC5-DE01-A6EE-17AA-A8A9D1B3DD62}"/>
          </ac:spMkLst>
        </pc:spChg>
        <pc:spChg chg="del">
          <ac:chgData name="Widya Tantiya YUTIKA" userId="537d30cc-09ff-44ed-8954-950470b5c5bd" providerId="ADAL" clId="{E0685DAC-875C-4D7E-856B-CC8D50178579}" dt="2023-10-30T17:58:55.987" v="8408" actId="478"/>
          <ac:spMkLst>
            <pc:docMk/>
            <pc:sldMk cId="1716116095" sldId="474"/>
            <ac:spMk id="26" creationId="{5A256A8E-DC06-47A7-70BD-9EF37A5DCE4C}"/>
          </ac:spMkLst>
        </pc:spChg>
        <pc:spChg chg="del">
          <ac:chgData name="Widya Tantiya YUTIKA" userId="537d30cc-09ff-44ed-8954-950470b5c5bd" providerId="ADAL" clId="{E0685DAC-875C-4D7E-856B-CC8D50178579}" dt="2023-10-30T17:58:55.987" v="8408" actId="478"/>
          <ac:spMkLst>
            <pc:docMk/>
            <pc:sldMk cId="1716116095" sldId="474"/>
            <ac:spMk id="30" creationId="{76ABDC4E-C976-13DA-2321-1456D62DE67E}"/>
          </ac:spMkLst>
        </pc:spChg>
        <pc:grpChg chg="del">
          <ac:chgData name="Widya Tantiya YUTIKA" userId="537d30cc-09ff-44ed-8954-950470b5c5bd" providerId="ADAL" clId="{E0685DAC-875C-4D7E-856B-CC8D50178579}" dt="2023-10-30T17:58:55.987" v="8408" actId="478"/>
          <ac:grpSpMkLst>
            <pc:docMk/>
            <pc:sldMk cId="1716116095" sldId="474"/>
            <ac:grpSpMk id="3" creationId="{DF80D26A-6EFD-005E-AE4D-CAF9F2F14D4E}"/>
          </ac:grpSpMkLst>
        </pc:grpChg>
        <pc:picChg chg="add del mod">
          <ac:chgData name="Widya Tantiya YUTIKA" userId="537d30cc-09ff-44ed-8954-950470b5c5bd" providerId="ADAL" clId="{E0685DAC-875C-4D7E-856B-CC8D50178579}" dt="2023-10-30T18:30:46.913" v="8539" actId="478"/>
          <ac:picMkLst>
            <pc:docMk/>
            <pc:sldMk cId="1716116095" sldId="474"/>
            <ac:picMk id="2" creationId="{0F0EAC9C-5217-CB24-4647-1A9B5F01D629}"/>
          </ac:picMkLst>
        </pc:picChg>
        <pc:picChg chg="add del mod">
          <ac:chgData name="Widya Tantiya YUTIKA" userId="537d30cc-09ff-44ed-8954-950470b5c5bd" providerId="ADAL" clId="{E0685DAC-875C-4D7E-856B-CC8D50178579}" dt="2023-10-30T18:31:56.915" v="8541" actId="478"/>
          <ac:picMkLst>
            <pc:docMk/>
            <pc:sldMk cId="1716116095" sldId="474"/>
            <ac:picMk id="7" creationId="{AC007EB3-D4EF-3D7A-2165-49B304063E71}"/>
          </ac:picMkLst>
        </pc:picChg>
        <pc:picChg chg="add mod">
          <ac:chgData name="Widya Tantiya YUTIKA" userId="537d30cc-09ff-44ed-8954-950470b5c5bd" providerId="ADAL" clId="{E0685DAC-875C-4D7E-856B-CC8D50178579}" dt="2023-10-30T18:32:29.581" v="8549" actId="1076"/>
          <ac:picMkLst>
            <pc:docMk/>
            <pc:sldMk cId="1716116095" sldId="474"/>
            <ac:picMk id="10" creationId="{A92D4D5D-F333-3021-DCD0-D8A9D1CCEDF5}"/>
          </ac:picMkLst>
        </pc:picChg>
        <pc:picChg chg="del mod">
          <ac:chgData name="Widya Tantiya YUTIKA" userId="537d30cc-09ff-44ed-8954-950470b5c5bd" providerId="ADAL" clId="{E0685DAC-875C-4D7E-856B-CC8D50178579}" dt="2023-10-30T18:30:39.062" v="8534" actId="478"/>
          <ac:picMkLst>
            <pc:docMk/>
            <pc:sldMk cId="1716116095" sldId="474"/>
            <ac:picMk id="33" creationId="{CFA7E28C-D927-5D26-E0F8-5FC71B9AB1FD}"/>
          </ac:picMkLst>
        </pc:picChg>
        <pc:picChg chg="del mod">
          <ac:chgData name="Widya Tantiya YUTIKA" userId="537d30cc-09ff-44ed-8954-950470b5c5bd" providerId="ADAL" clId="{E0685DAC-875C-4D7E-856B-CC8D50178579}" dt="2023-10-30T18:30:40.002" v="8535" actId="478"/>
          <ac:picMkLst>
            <pc:docMk/>
            <pc:sldMk cId="1716116095" sldId="474"/>
            <ac:picMk id="34" creationId="{D1F1BE1F-A2F0-16D9-7323-F1287AAE4F45}"/>
          </ac:picMkLst>
        </pc:picChg>
        <pc:picChg chg="del mod">
          <ac:chgData name="Widya Tantiya YUTIKA" userId="537d30cc-09ff-44ed-8954-950470b5c5bd" providerId="ADAL" clId="{E0685DAC-875C-4D7E-856B-CC8D50178579}" dt="2023-10-30T18:30:42.275" v="8536" actId="478"/>
          <ac:picMkLst>
            <pc:docMk/>
            <pc:sldMk cId="1716116095" sldId="474"/>
            <ac:picMk id="35" creationId="{8F31BB62-9B6E-93FE-6469-2FA675BCF6AC}"/>
          </ac:picMkLst>
        </pc:picChg>
        <pc:cxnChg chg="mod ord">
          <ac:chgData name="Widya Tantiya YUTIKA" userId="537d30cc-09ff-44ed-8954-950470b5c5bd" providerId="ADAL" clId="{E0685DAC-875C-4D7E-856B-CC8D50178579}" dt="2023-10-30T18:32:29.581" v="8549" actId="1076"/>
          <ac:cxnSpMkLst>
            <pc:docMk/>
            <pc:sldMk cId="1716116095" sldId="474"/>
            <ac:cxnSpMk id="37" creationId="{8ED6BEB0-C974-BC50-D79F-16331A3180FE}"/>
          </ac:cxnSpMkLst>
        </pc:cxnChg>
      </pc:sldChg>
      <pc:sldChg chg="add del">
        <pc:chgData name="Widya Tantiya YUTIKA" userId="537d30cc-09ff-44ed-8954-950470b5c5bd" providerId="ADAL" clId="{E0685DAC-875C-4D7E-856B-CC8D50178579}" dt="2023-10-30T18:56:51.697" v="8861" actId="47"/>
        <pc:sldMkLst>
          <pc:docMk/>
          <pc:sldMk cId="509115138" sldId="475"/>
        </pc:sldMkLst>
      </pc:sldChg>
      <pc:sldChg chg="addSp delSp modSp add del mod">
        <pc:chgData name="Widya Tantiya YUTIKA" userId="537d30cc-09ff-44ed-8954-950470b5c5bd" providerId="ADAL" clId="{E0685DAC-875C-4D7E-856B-CC8D50178579}" dt="2023-10-30T17:58:17.462" v="8406" actId="2696"/>
        <pc:sldMkLst>
          <pc:docMk/>
          <pc:sldMk cId="3492031656" sldId="475"/>
        </pc:sldMkLst>
        <pc:spChg chg="mod">
          <ac:chgData name="Widya Tantiya YUTIKA" userId="537d30cc-09ff-44ed-8954-950470b5c5bd" providerId="ADAL" clId="{E0685DAC-875C-4D7E-856B-CC8D50178579}" dt="2023-10-30T17:57:47.609" v="8399" actId="20577"/>
          <ac:spMkLst>
            <pc:docMk/>
            <pc:sldMk cId="3492031656" sldId="475"/>
            <ac:spMk id="11" creationId="{31426017-7B6F-AD46-3E70-55552A65C1C8}"/>
          </ac:spMkLst>
        </pc:spChg>
        <pc:spChg chg="add del">
          <ac:chgData name="Widya Tantiya YUTIKA" userId="537d30cc-09ff-44ed-8954-950470b5c5bd" providerId="ADAL" clId="{E0685DAC-875C-4D7E-856B-CC8D50178579}" dt="2023-10-30T17:58:07.796" v="8405" actId="478"/>
          <ac:spMkLst>
            <pc:docMk/>
            <pc:sldMk cId="3492031656" sldId="475"/>
            <ac:spMk id="23" creationId="{D2A89CC5-DE01-A6EE-17AA-A8A9D1B3DD62}"/>
          </ac:spMkLst>
        </pc:spChg>
        <pc:spChg chg="add del">
          <ac:chgData name="Widya Tantiya YUTIKA" userId="537d30cc-09ff-44ed-8954-950470b5c5bd" providerId="ADAL" clId="{E0685DAC-875C-4D7E-856B-CC8D50178579}" dt="2023-10-30T17:58:07.796" v="8405" actId="478"/>
          <ac:spMkLst>
            <pc:docMk/>
            <pc:sldMk cId="3492031656" sldId="475"/>
            <ac:spMk id="26" creationId="{5A256A8E-DC06-47A7-70BD-9EF37A5DCE4C}"/>
          </ac:spMkLst>
        </pc:spChg>
        <pc:spChg chg="add del">
          <ac:chgData name="Widya Tantiya YUTIKA" userId="537d30cc-09ff-44ed-8954-950470b5c5bd" providerId="ADAL" clId="{E0685DAC-875C-4D7E-856B-CC8D50178579}" dt="2023-10-30T17:58:07.796" v="8405" actId="478"/>
          <ac:spMkLst>
            <pc:docMk/>
            <pc:sldMk cId="3492031656" sldId="475"/>
            <ac:spMk id="30" creationId="{76ABDC4E-C976-13DA-2321-1456D62DE67E}"/>
          </ac:spMkLst>
        </pc:spChg>
        <pc:grpChg chg="add del">
          <ac:chgData name="Widya Tantiya YUTIKA" userId="537d30cc-09ff-44ed-8954-950470b5c5bd" providerId="ADAL" clId="{E0685DAC-875C-4D7E-856B-CC8D50178579}" dt="2023-10-30T17:58:07.796" v="8405" actId="478"/>
          <ac:grpSpMkLst>
            <pc:docMk/>
            <pc:sldMk cId="3492031656" sldId="475"/>
            <ac:grpSpMk id="3" creationId="{DF80D26A-6EFD-005E-AE4D-CAF9F2F14D4E}"/>
          </ac:grpSpMkLst>
        </pc:grpChg>
        <pc:picChg chg="del">
          <ac:chgData name="Widya Tantiya YUTIKA" userId="537d30cc-09ff-44ed-8954-950470b5c5bd" providerId="ADAL" clId="{E0685DAC-875C-4D7E-856B-CC8D50178579}" dt="2023-10-30T17:57:49.787" v="8400" actId="478"/>
          <ac:picMkLst>
            <pc:docMk/>
            <pc:sldMk cId="3492031656" sldId="475"/>
            <ac:picMk id="33" creationId="{CFA7E28C-D927-5D26-E0F8-5FC71B9AB1FD}"/>
          </ac:picMkLst>
        </pc:picChg>
        <pc:picChg chg="del">
          <ac:chgData name="Widya Tantiya YUTIKA" userId="537d30cc-09ff-44ed-8954-950470b5c5bd" providerId="ADAL" clId="{E0685DAC-875C-4D7E-856B-CC8D50178579}" dt="2023-10-30T17:57:50.819" v="8401" actId="478"/>
          <ac:picMkLst>
            <pc:docMk/>
            <pc:sldMk cId="3492031656" sldId="475"/>
            <ac:picMk id="34" creationId="{D1F1BE1F-A2F0-16D9-7323-F1287AAE4F45}"/>
          </ac:picMkLst>
        </pc:picChg>
        <pc:picChg chg="del">
          <ac:chgData name="Widya Tantiya YUTIKA" userId="537d30cc-09ff-44ed-8954-950470b5c5bd" providerId="ADAL" clId="{E0685DAC-875C-4D7E-856B-CC8D50178579}" dt="2023-10-30T17:57:52.348" v="8402" actId="478"/>
          <ac:picMkLst>
            <pc:docMk/>
            <pc:sldMk cId="3492031656" sldId="475"/>
            <ac:picMk id="35" creationId="{8F31BB62-9B6E-93FE-6469-2FA675BCF6AC}"/>
          </ac:picMkLst>
        </pc:picChg>
        <pc:cxnChg chg="del">
          <ac:chgData name="Widya Tantiya YUTIKA" userId="537d30cc-09ff-44ed-8954-950470b5c5bd" providerId="ADAL" clId="{E0685DAC-875C-4D7E-856B-CC8D50178579}" dt="2023-10-30T17:57:53.698" v="8403" actId="478"/>
          <ac:cxnSpMkLst>
            <pc:docMk/>
            <pc:sldMk cId="3492031656" sldId="475"/>
            <ac:cxnSpMk id="37" creationId="{8ED6BEB0-C974-BC50-D79F-16331A3180FE}"/>
          </ac:cxnSpMkLst>
        </pc:cxnChg>
      </pc:sldChg>
      <pc:sldChg chg="modSp mod">
        <pc:chgData name="Widya Tantiya YUTIKA" userId="537d30cc-09ff-44ed-8954-950470b5c5bd" providerId="ADAL" clId="{E0685DAC-875C-4D7E-856B-CC8D50178579}" dt="2023-10-31T11:15:17.110" v="8953" actId="27636"/>
        <pc:sldMkLst>
          <pc:docMk/>
          <pc:sldMk cId="2915355282" sldId="478"/>
        </pc:sldMkLst>
        <pc:spChg chg="mod">
          <ac:chgData name="Widya Tantiya YUTIKA" userId="537d30cc-09ff-44ed-8954-950470b5c5bd" providerId="ADAL" clId="{E0685DAC-875C-4D7E-856B-CC8D50178579}" dt="2023-10-31T11:15:17.110" v="8953" actId="27636"/>
          <ac:spMkLst>
            <pc:docMk/>
            <pc:sldMk cId="2915355282" sldId="478"/>
            <ac:spMk id="5" creationId="{77C5D36A-E576-21A0-A28F-38D7913C272B}"/>
          </ac:spMkLst>
        </pc:spChg>
      </pc:sldChg>
      <pc:sldChg chg="addSp delSp modSp add mod">
        <pc:chgData name="Widya Tantiya YUTIKA" userId="537d30cc-09ff-44ed-8954-950470b5c5bd" providerId="ADAL" clId="{E0685DAC-875C-4D7E-856B-CC8D50178579}" dt="2023-10-31T12:50:37.328" v="8977" actId="208"/>
        <pc:sldMkLst>
          <pc:docMk/>
          <pc:sldMk cId="7282967" sldId="485"/>
        </pc:sldMkLst>
        <pc:spChg chg="del mod">
          <ac:chgData name="Widya Tantiya YUTIKA" userId="537d30cc-09ff-44ed-8954-950470b5c5bd" providerId="ADAL" clId="{E0685DAC-875C-4D7E-856B-CC8D50178579}" dt="2023-10-31T12:48:31.250" v="8962" actId="478"/>
          <ac:spMkLst>
            <pc:docMk/>
            <pc:sldMk cId="7282967" sldId="485"/>
            <ac:spMk id="11" creationId="{31426017-7B6F-AD46-3E70-55552A65C1C8}"/>
          </ac:spMkLst>
        </pc:spChg>
        <pc:spChg chg="del">
          <ac:chgData name="Widya Tantiya YUTIKA" userId="537d30cc-09ff-44ed-8954-950470b5c5bd" providerId="ADAL" clId="{E0685DAC-875C-4D7E-856B-CC8D50178579}" dt="2023-10-31T12:48:17.030" v="8957" actId="478"/>
          <ac:spMkLst>
            <pc:docMk/>
            <pc:sldMk cId="7282967" sldId="485"/>
            <ac:spMk id="23" creationId="{D2A89CC5-DE01-A6EE-17AA-A8A9D1B3DD62}"/>
          </ac:spMkLst>
        </pc:spChg>
        <pc:picChg chg="add mod">
          <ac:chgData name="Widya Tantiya YUTIKA" userId="537d30cc-09ff-44ed-8954-950470b5c5bd" providerId="ADAL" clId="{E0685DAC-875C-4D7E-856B-CC8D50178579}" dt="2023-10-31T12:50:37.328" v="8977" actId="208"/>
          <ac:picMkLst>
            <pc:docMk/>
            <pc:sldMk cId="7282967" sldId="485"/>
            <ac:picMk id="3" creationId="{86BF6CB6-15E5-8108-9CE6-51F03B698991}"/>
          </ac:picMkLst>
        </pc:picChg>
        <pc:picChg chg="add mod">
          <ac:chgData name="Widya Tantiya YUTIKA" userId="537d30cc-09ff-44ed-8954-950470b5c5bd" providerId="ADAL" clId="{E0685DAC-875C-4D7E-856B-CC8D50178579}" dt="2023-10-31T12:50:34.303" v="8976" actId="208"/>
          <ac:picMkLst>
            <pc:docMk/>
            <pc:sldMk cId="7282967" sldId="485"/>
            <ac:picMk id="8" creationId="{BC8EA982-548B-8F32-D830-22CF8F59A885}"/>
          </ac:picMkLst>
        </pc:picChg>
        <pc:picChg chg="del">
          <ac:chgData name="Widya Tantiya YUTIKA" userId="537d30cc-09ff-44ed-8954-950470b5c5bd" providerId="ADAL" clId="{E0685DAC-875C-4D7E-856B-CC8D50178579}" dt="2023-10-31T12:48:20.795" v="8958" actId="478"/>
          <ac:picMkLst>
            <pc:docMk/>
            <pc:sldMk cId="7282967" sldId="485"/>
            <ac:picMk id="10" creationId="{A92D4D5D-F333-3021-DCD0-D8A9D1CCEDF5}"/>
          </ac:picMkLst>
        </pc:picChg>
        <pc:cxnChg chg="del">
          <ac:chgData name="Widya Tantiya YUTIKA" userId="537d30cc-09ff-44ed-8954-950470b5c5bd" providerId="ADAL" clId="{E0685DAC-875C-4D7E-856B-CC8D50178579}" dt="2023-10-31T12:48:20.795" v="8958" actId="478"/>
          <ac:cxnSpMkLst>
            <pc:docMk/>
            <pc:sldMk cId="7282967" sldId="485"/>
            <ac:cxnSpMk id="37" creationId="{8ED6BEB0-C974-BC50-D79F-16331A3180FE}"/>
          </ac:cxnSpMkLst>
        </pc:cxnChg>
      </pc:sldChg>
    </pc:docChg>
  </pc:docChgLst>
  <pc:docChgLst>
    <pc:chgData name="Widya Tantiya YUTIKA" userId="S::widyayutika.2021@mitb.smu.edu.sg::537d30cc-09ff-44ed-8954-950470b5c5bd" providerId="AD" clId="Web-{0D5159B3-2673-4944-BD10-433ECFE4F7A2}"/>
    <pc:docChg chg="addSld delSld modSld sldOrd">
      <pc:chgData name="Widya Tantiya YUTIKA" userId="S::widyayutika.2021@mitb.smu.edu.sg::537d30cc-09ff-44ed-8954-950470b5c5bd" providerId="AD" clId="Web-{0D5159B3-2673-4944-BD10-433ECFE4F7A2}" dt="2023-10-26T08:56:59.243" v="239" actId="20577"/>
      <pc:docMkLst>
        <pc:docMk/>
      </pc:docMkLst>
      <pc:sldChg chg="modSp del">
        <pc:chgData name="Widya Tantiya YUTIKA" userId="S::widyayutika.2021@mitb.smu.edu.sg::537d30cc-09ff-44ed-8954-950470b5c5bd" providerId="AD" clId="Web-{0D5159B3-2673-4944-BD10-433ECFE4F7A2}" dt="2023-10-26T08:49:11.336" v="5"/>
        <pc:sldMkLst>
          <pc:docMk/>
          <pc:sldMk cId="2599677135" sldId="386"/>
        </pc:sldMkLst>
        <pc:spChg chg="mod">
          <ac:chgData name="Widya Tantiya YUTIKA" userId="S::widyayutika.2021@mitb.smu.edu.sg::537d30cc-09ff-44ed-8954-950470b5c5bd" providerId="AD" clId="Web-{0D5159B3-2673-4944-BD10-433ECFE4F7A2}" dt="2023-10-26T08:49:01.148" v="2" actId="20577"/>
          <ac:spMkLst>
            <pc:docMk/>
            <pc:sldMk cId="2599677135" sldId="386"/>
            <ac:spMk id="2" creationId="{32CE24CF-AB50-5A07-5526-ED4CD33736B9}"/>
          </ac:spMkLst>
        </pc:spChg>
      </pc:sldChg>
      <pc:sldChg chg="addSp delSp modSp add ord replId">
        <pc:chgData name="Widya Tantiya YUTIKA" userId="S::widyayutika.2021@mitb.smu.edu.sg::537d30cc-09ff-44ed-8954-950470b5c5bd" providerId="AD" clId="Web-{0D5159B3-2673-4944-BD10-433ECFE4F7A2}" dt="2023-10-26T08:56:59.243" v="239" actId="20577"/>
        <pc:sldMkLst>
          <pc:docMk/>
          <pc:sldMk cId="698525456" sldId="387"/>
        </pc:sldMkLst>
        <pc:spChg chg="del">
          <ac:chgData name="Widya Tantiya YUTIKA" userId="S::widyayutika.2021@mitb.smu.edu.sg::537d30cc-09ff-44ed-8954-950470b5c5bd" providerId="AD" clId="Web-{0D5159B3-2673-4944-BD10-433ECFE4F7A2}" dt="2023-10-26T08:49:14.586" v="6"/>
          <ac:spMkLst>
            <pc:docMk/>
            <pc:sldMk cId="698525456" sldId="387"/>
            <ac:spMk id="2" creationId="{2FF8B8E0-58DB-5429-687D-20E1CD7938D0}"/>
          </ac:spMkLst>
        </pc:spChg>
        <pc:spChg chg="add mod">
          <ac:chgData name="Widya Tantiya YUTIKA" userId="S::widyayutika.2021@mitb.smu.edu.sg::537d30cc-09ff-44ed-8954-950470b5c5bd" providerId="AD" clId="Web-{0D5159B3-2673-4944-BD10-433ECFE4F7A2}" dt="2023-10-26T08:49:31.805" v="14" actId="20577"/>
          <ac:spMkLst>
            <pc:docMk/>
            <pc:sldMk cId="698525456" sldId="387"/>
            <ac:spMk id="6" creationId="{57BBB896-42AA-501F-C19C-B46AEDFFC4F2}"/>
          </ac:spMkLst>
        </pc:spChg>
        <pc:spChg chg="add mod">
          <ac:chgData name="Widya Tantiya YUTIKA" userId="S::widyayutika.2021@mitb.smu.edu.sg::537d30cc-09ff-44ed-8954-950470b5c5bd" providerId="AD" clId="Web-{0D5159B3-2673-4944-BD10-433ECFE4F7A2}" dt="2023-10-26T08:52:28.452" v="116" actId="20577"/>
          <ac:spMkLst>
            <pc:docMk/>
            <pc:sldMk cId="698525456" sldId="387"/>
            <ac:spMk id="8" creationId="{6FD825BB-E00B-4255-A4D6-FFDFEB362D3B}"/>
          </ac:spMkLst>
        </pc:spChg>
        <pc:spChg chg="add mod">
          <ac:chgData name="Widya Tantiya YUTIKA" userId="S::widyayutika.2021@mitb.smu.edu.sg::537d30cc-09ff-44ed-8954-950470b5c5bd" providerId="AD" clId="Web-{0D5159B3-2673-4944-BD10-433ECFE4F7A2}" dt="2023-10-26T08:56:59.243" v="239" actId="20577"/>
          <ac:spMkLst>
            <pc:docMk/>
            <pc:sldMk cId="698525456" sldId="387"/>
            <ac:spMk id="9" creationId="{C8DCF010-1E17-60AD-789F-2FE149595D11}"/>
          </ac:spMkLst>
        </pc:spChg>
      </pc:sldChg>
      <pc:sldChg chg="add replId">
        <pc:chgData name="Widya Tantiya YUTIKA" userId="S::widyayutika.2021@mitb.smu.edu.sg::537d30cc-09ff-44ed-8954-950470b5c5bd" providerId="AD" clId="Web-{0D5159B3-2673-4944-BD10-433ECFE4F7A2}" dt="2023-10-26T08:49:20.680" v="7"/>
        <pc:sldMkLst>
          <pc:docMk/>
          <pc:sldMk cId="250642960" sldId="388"/>
        </pc:sldMkLst>
      </pc:sldChg>
      <pc:sldChg chg="add replId">
        <pc:chgData name="Widya Tantiya YUTIKA" userId="S::widyayutika.2021@mitb.smu.edu.sg::537d30cc-09ff-44ed-8954-950470b5c5bd" providerId="AD" clId="Web-{0D5159B3-2673-4944-BD10-433ECFE4F7A2}" dt="2023-10-26T08:49:24.367" v="8"/>
        <pc:sldMkLst>
          <pc:docMk/>
          <pc:sldMk cId="1116696607" sldId="389"/>
        </pc:sldMkLst>
      </pc:sldChg>
      <pc:sldChg chg="add replId">
        <pc:chgData name="Widya Tantiya YUTIKA" userId="S::widyayutika.2021@mitb.smu.edu.sg::537d30cc-09ff-44ed-8954-950470b5c5bd" providerId="AD" clId="Web-{0D5159B3-2673-4944-BD10-433ECFE4F7A2}" dt="2023-10-26T08:49:24.774" v="9"/>
        <pc:sldMkLst>
          <pc:docMk/>
          <pc:sldMk cId="670046097" sldId="390"/>
        </pc:sldMkLst>
      </pc:sldChg>
    </pc:docChg>
  </pc:docChgLst>
  <pc:docChgLst>
    <pc:chgData name="Widya Tantiya YUTIKA" userId="S::widyayutika.2021@mitb.smu.edu.sg::537d30cc-09ff-44ed-8954-950470b5c5bd" providerId="AD" clId="Web-{97913D28-B848-4EBE-A675-0E8B1CA17021}"/>
    <pc:docChg chg="delSld">
      <pc:chgData name="Widya Tantiya YUTIKA" userId="S::widyayutika.2021@mitb.smu.edu.sg::537d30cc-09ff-44ed-8954-950470b5c5bd" providerId="AD" clId="Web-{97913D28-B848-4EBE-A675-0E8B1CA17021}" dt="2023-09-19T06:25:41.664" v="41"/>
      <pc:docMkLst>
        <pc:docMk/>
      </pc:docMkLst>
      <pc:sldChg chg="del">
        <pc:chgData name="Widya Tantiya YUTIKA" userId="S::widyayutika.2021@mitb.smu.edu.sg::537d30cc-09ff-44ed-8954-950470b5c5bd" providerId="AD" clId="Web-{97913D28-B848-4EBE-A675-0E8B1CA17021}" dt="2023-09-19T06:25:41.664" v="36"/>
        <pc:sldMkLst>
          <pc:docMk/>
          <pc:sldMk cId="1703241602" sldId="258"/>
        </pc:sldMkLst>
      </pc:sldChg>
      <pc:sldChg chg="del">
        <pc:chgData name="Widya Tantiya YUTIKA" userId="S::widyayutika.2021@mitb.smu.edu.sg::537d30cc-09ff-44ed-8954-950470b5c5bd" providerId="AD" clId="Web-{97913D28-B848-4EBE-A675-0E8B1CA17021}" dt="2023-09-19T06:25:41.664" v="37"/>
        <pc:sldMkLst>
          <pc:docMk/>
          <pc:sldMk cId="2158007023" sldId="259"/>
        </pc:sldMkLst>
      </pc:sldChg>
      <pc:sldChg chg="del">
        <pc:chgData name="Widya Tantiya YUTIKA" userId="S::widyayutika.2021@mitb.smu.edu.sg::537d30cc-09ff-44ed-8954-950470b5c5bd" providerId="AD" clId="Web-{97913D28-B848-4EBE-A675-0E8B1CA17021}" dt="2023-09-19T06:25:41.664" v="34"/>
        <pc:sldMkLst>
          <pc:docMk/>
          <pc:sldMk cId="3979769817" sldId="261"/>
        </pc:sldMkLst>
      </pc:sldChg>
      <pc:sldChg chg="del">
        <pc:chgData name="Widya Tantiya YUTIKA" userId="S::widyayutika.2021@mitb.smu.edu.sg::537d30cc-09ff-44ed-8954-950470b5c5bd" providerId="AD" clId="Web-{97913D28-B848-4EBE-A675-0E8B1CA17021}" dt="2023-09-19T06:25:41.664" v="41"/>
        <pc:sldMkLst>
          <pc:docMk/>
          <pc:sldMk cId="2912081403" sldId="263"/>
        </pc:sldMkLst>
      </pc:sldChg>
      <pc:sldChg chg="del">
        <pc:chgData name="Widya Tantiya YUTIKA" userId="S::widyayutika.2021@mitb.smu.edu.sg::537d30cc-09ff-44ed-8954-950470b5c5bd" providerId="AD" clId="Web-{97913D28-B848-4EBE-A675-0E8B1CA17021}" dt="2023-09-19T06:25:41.664" v="35"/>
        <pc:sldMkLst>
          <pc:docMk/>
          <pc:sldMk cId="1154424687" sldId="278"/>
        </pc:sldMkLst>
      </pc:sldChg>
      <pc:sldChg chg="del">
        <pc:chgData name="Widya Tantiya YUTIKA" userId="S::widyayutika.2021@mitb.smu.edu.sg::537d30cc-09ff-44ed-8954-950470b5c5bd" providerId="AD" clId="Web-{97913D28-B848-4EBE-A675-0E8B1CA17021}" dt="2023-09-19T06:25:41.648" v="31"/>
        <pc:sldMkLst>
          <pc:docMk/>
          <pc:sldMk cId="2315584352" sldId="284"/>
        </pc:sldMkLst>
      </pc:sldChg>
      <pc:sldChg chg="del">
        <pc:chgData name="Widya Tantiya YUTIKA" userId="S::widyayutika.2021@mitb.smu.edu.sg::537d30cc-09ff-44ed-8954-950470b5c5bd" providerId="AD" clId="Web-{97913D28-B848-4EBE-A675-0E8B1CA17021}" dt="2023-09-19T06:25:41.648" v="33"/>
        <pc:sldMkLst>
          <pc:docMk/>
          <pc:sldMk cId="921960887" sldId="289"/>
        </pc:sldMkLst>
      </pc:sldChg>
      <pc:sldChg chg="del">
        <pc:chgData name="Widya Tantiya YUTIKA" userId="S::widyayutika.2021@mitb.smu.edu.sg::537d30cc-09ff-44ed-8954-950470b5c5bd" providerId="AD" clId="Web-{97913D28-B848-4EBE-A675-0E8B1CA17021}" dt="2023-09-19T06:25:41.648" v="32"/>
        <pc:sldMkLst>
          <pc:docMk/>
          <pc:sldMk cId="2598650063" sldId="317"/>
        </pc:sldMkLst>
      </pc:sldChg>
      <pc:sldChg chg="del">
        <pc:chgData name="Widya Tantiya YUTIKA" userId="S::widyayutika.2021@mitb.smu.edu.sg::537d30cc-09ff-44ed-8954-950470b5c5bd" providerId="AD" clId="Web-{97913D28-B848-4EBE-A675-0E8B1CA17021}" dt="2023-09-19T06:25:41.633" v="15"/>
        <pc:sldMkLst>
          <pc:docMk/>
          <pc:sldMk cId="1916040494" sldId="323"/>
        </pc:sldMkLst>
      </pc:sldChg>
      <pc:sldChg chg="del">
        <pc:chgData name="Widya Tantiya YUTIKA" userId="S::widyayutika.2021@mitb.smu.edu.sg::537d30cc-09ff-44ed-8954-950470b5c5bd" providerId="AD" clId="Web-{97913D28-B848-4EBE-A675-0E8B1CA17021}" dt="2023-09-19T06:25:41.664" v="38"/>
        <pc:sldMkLst>
          <pc:docMk/>
          <pc:sldMk cId="3928961942" sldId="325"/>
        </pc:sldMkLst>
      </pc:sldChg>
      <pc:sldChg chg="del">
        <pc:chgData name="Widya Tantiya YUTIKA" userId="S::widyayutika.2021@mitb.smu.edu.sg::537d30cc-09ff-44ed-8954-950470b5c5bd" providerId="AD" clId="Web-{97913D28-B848-4EBE-A675-0E8B1CA17021}" dt="2023-09-19T06:25:41.664" v="39"/>
        <pc:sldMkLst>
          <pc:docMk/>
          <pc:sldMk cId="2536160582" sldId="326"/>
        </pc:sldMkLst>
      </pc:sldChg>
      <pc:sldChg chg="del">
        <pc:chgData name="Widya Tantiya YUTIKA" userId="S::widyayutika.2021@mitb.smu.edu.sg::537d30cc-09ff-44ed-8954-950470b5c5bd" providerId="AD" clId="Web-{97913D28-B848-4EBE-A675-0E8B1CA17021}" dt="2023-09-19T06:25:41.664" v="40"/>
        <pc:sldMkLst>
          <pc:docMk/>
          <pc:sldMk cId="3789123461" sldId="327"/>
        </pc:sldMkLst>
      </pc:sldChg>
      <pc:sldChg chg="del">
        <pc:chgData name="Widya Tantiya YUTIKA" userId="S::widyayutika.2021@mitb.smu.edu.sg::537d30cc-09ff-44ed-8954-950470b5c5bd" providerId="AD" clId="Web-{97913D28-B848-4EBE-A675-0E8B1CA17021}" dt="2023-09-19T06:25:41.648" v="30"/>
        <pc:sldMkLst>
          <pc:docMk/>
          <pc:sldMk cId="896166945" sldId="338"/>
        </pc:sldMkLst>
      </pc:sldChg>
      <pc:sldChg chg="del">
        <pc:chgData name="Widya Tantiya YUTIKA" userId="S::widyayutika.2021@mitb.smu.edu.sg::537d30cc-09ff-44ed-8954-950470b5c5bd" providerId="AD" clId="Web-{97913D28-B848-4EBE-A675-0E8B1CA17021}" dt="2023-09-19T06:25:41.648" v="29"/>
        <pc:sldMkLst>
          <pc:docMk/>
          <pc:sldMk cId="2242649227" sldId="339"/>
        </pc:sldMkLst>
      </pc:sldChg>
      <pc:sldChg chg="del">
        <pc:chgData name="Widya Tantiya YUTIKA" userId="S::widyayutika.2021@mitb.smu.edu.sg::537d30cc-09ff-44ed-8954-950470b5c5bd" providerId="AD" clId="Web-{97913D28-B848-4EBE-A675-0E8B1CA17021}" dt="2023-09-19T06:25:41.648" v="28"/>
        <pc:sldMkLst>
          <pc:docMk/>
          <pc:sldMk cId="2056137076" sldId="340"/>
        </pc:sldMkLst>
      </pc:sldChg>
      <pc:sldChg chg="del">
        <pc:chgData name="Widya Tantiya YUTIKA" userId="S::widyayutika.2021@mitb.smu.edu.sg::537d30cc-09ff-44ed-8954-950470b5c5bd" providerId="AD" clId="Web-{97913D28-B848-4EBE-A675-0E8B1CA17021}" dt="2023-09-19T06:25:41.648" v="27"/>
        <pc:sldMkLst>
          <pc:docMk/>
          <pc:sldMk cId="2837454905" sldId="341"/>
        </pc:sldMkLst>
      </pc:sldChg>
      <pc:sldChg chg="del">
        <pc:chgData name="Widya Tantiya YUTIKA" userId="S::widyayutika.2021@mitb.smu.edu.sg::537d30cc-09ff-44ed-8954-950470b5c5bd" providerId="AD" clId="Web-{97913D28-B848-4EBE-A675-0E8B1CA17021}" dt="2023-09-19T06:25:41.648" v="26"/>
        <pc:sldMkLst>
          <pc:docMk/>
          <pc:sldMk cId="1033822271" sldId="342"/>
        </pc:sldMkLst>
      </pc:sldChg>
      <pc:sldChg chg="del">
        <pc:chgData name="Widya Tantiya YUTIKA" userId="S::widyayutika.2021@mitb.smu.edu.sg::537d30cc-09ff-44ed-8954-950470b5c5bd" providerId="AD" clId="Web-{97913D28-B848-4EBE-A675-0E8B1CA17021}" dt="2023-09-19T06:25:41.648" v="25"/>
        <pc:sldMkLst>
          <pc:docMk/>
          <pc:sldMk cId="1365485851" sldId="343"/>
        </pc:sldMkLst>
      </pc:sldChg>
      <pc:sldChg chg="del">
        <pc:chgData name="Widya Tantiya YUTIKA" userId="S::widyayutika.2021@mitb.smu.edu.sg::537d30cc-09ff-44ed-8954-950470b5c5bd" providerId="AD" clId="Web-{97913D28-B848-4EBE-A675-0E8B1CA17021}" dt="2023-09-19T06:25:41.648" v="24"/>
        <pc:sldMkLst>
          <pc:docMk/>
          <pc:sldMk cId="4063024581" sldId="344"/>
        </pc:sldMkLst>
      </pc:sldChg>
      <pc:sldChg chg="del">
        <pc:chgData name="Widya Tantiya YUTIKA" userId="S::widyayutika.2021@mitb.smu.edu.sg::537d30cc-09ff-44ed-8954-950470b5c5bd" providerId="AD" clId="Web-{97913D28-B848-4EBE-A675-0E8B1CA17021}" dt="2023-09-19T06:25:41.648" v="23"/>
        <pc:sldMkLst>
          <pc:docMk/>
          <pc:sldMk cId="3488383527" sldId="345"/>
        </pc:sldMkLst>
      </pc:sldChg>
      <pc:sldChg chg="del">
        <pc:chgData name="Widya Tantiya YUTIKA" userId="S::widyayutika.2021@mitb.smu.edu.sg::537d30cc-09ff-44ed-8954-950470b5c5bd" providerId="AD" clId="Web-{97913D28-B848-4EBE-A675-0E8B1CA17021}" dt="2023-09-19T06:25:41.648" v="22"/>
        <pc:sldMkLst>
          <pc:docMk/>
          <pc:sldMk cId="375101467" sldId="346"/>
        </pc:sldMkLst>
      </pc:sldChg>
      <pc:sldChg chg="del">
        <pc:chgData name="Widya Tantiya YUTIKA" userId="S::widyayutika.2021@mitb.smu.edu.sg::537d30cc-09ff-44ed-8954-950470b5c5bd" providerId="AD" clId="Web-{97913D28-B848-4EBE-A675-0E8B1CA17021}" dt="2023-09-19T06:25:41.648" v="21"/>
        <pc:sldMkLst>
          <pc:docMk/>
          <pc:sldMk cId="948719639" sldId="347"/>
        </pc:sldMkLst>
      </pc:sldChg>
      <pc:sldChg chg="del">
        <pc:chgData name="Widya Tantiya YUTIKA" userId="S::widyayutika.2021@mitb.smu.edu.sg::537d30cc-09ff-44ed-8954-950470b5c5bd" providerId="AD" clId="Web-{97913D28-B848-4EBE-A675-0E8B1CA17021}" dt="2023-09-19T06:25:41.633" v="20"/>
        <pc:sldMkLst>
          <pc:docMk/>
          <pc:sldMk cId="3673040318" sldId="348"/>
        </pc:sldMkLst>
      </pc:sldChg>
      <pc:sldChg chg="del">
        <pc:chgData name="Widya Tantiya YUTIKA" userId="S::widyayutika.2021@mitb.smu.edu.sg::537d30cc-09ff-44ed-8954-950470b5c5bd" providerId="AD" clId="Web-{97913D28-B848-4EBE-A675-0E8B1CA17021}" dt="2023-09-19T06:25:41.633" v="19"/>
        <pc:sldMkLst>
          <pc:docMk/>
          <pc:sldMk cId="3940043376" sldId="349"/>
        </pc:sldMkLst>
      </pc:sldChg>
      <pc:sldChg chg="del">
        <pc:chgData name="Widya Tantiya YUTIKA" userId="S::widyayutika.2021@mitb.smu.edu.sg::537d30cc-09ff-44ed-8954-950470b5c5bd" providerId="AD" clId="Web-{97913D28-B848-4EBE-A675-0E8B1CA17021}" dt="2023-09-19T06:25:41.633" v="18"/>
        <pc:sldMkLst>
          <pc:docMk/>
          <pc:sldMk cId="3761881141" sldId="350"/>
        </pc:sldMkLst>
      </pc:sldChg>
      <pc:sldChg chg="del">
        <pc:chgData name="Widya Tantiya YUTIKA" userId="S::widyayutika.2021@mitb.smu.edu.sg::537d30cc-09ff-44ed-8954-950470b5c5bd" providerId="AD" clId="Web-{97913D28-B848-4EBE-A675-0E8B1CA17021}" dt="2023-09-19T06:25:41.633" v="17"/>
        <pc:sldMkLst>
          <pc:docMk/>
          <pc:sldMk cId="1658130482" sldId="351"/>
        </pc:sldMkLst>
      </pc:sldChg>
      <pc:sldChg chg="del">
        <pc:chgData name="Widya Tantiya YUTIKA" userId="S::widyayutika.2021@mitb.smu.edu.sg::537d30cc-09ff-44ed-8954-950470b5c5bd" providerId="AD" clId="Web-{97913D28-B848-4EBE-A675-0E8B1CA17021}" dt="2023-09-19T06:25:41.633" v="16"/>
        <pc:sldMkLst>
          <pc:docMk/>
          <pc:sldMk cId="642180730" sldId="352"/>
        </pc:sldMkLst>
      </pc:sldChg>
      <pc:sldChg chg="del">
        <pc:chgData name="Widya Tantiya YUTIKA" userId="S::widyayutika.2021@mitb.smu.edu.sg::537d30cc-09ff-44ed-8954-950470b5c5bd" providerId="AD" clId="Web-{97913D28-B848-4EBE-A675-0E8B1CA17021}" dt="2023-09-19T06:25:41.633" v="14"/>
        <pc:sldMkLst>
          <pc:docMk/>
          <pc:sldMk cId="3290161786" sldId="353"/>
        </pc:sldMkLst>
      </pc:sldChg>
      <pc:sldChg chg="del">
        <pc:chgData name="Widya Tantiya YUTIKA" userId="S::widyayutika.2021@mitb.smu.edu.sg::537d30cc-09ff-44ed-8954-950470b5c5bd" providerId="AD" clId="Web-{97913D28-B848-4EBE-A675-0E8B1CA17021}" dt="2023-09-19T06:25:41.633" v="13"/>
        <pc:sldMkLst>
          <pc:docMk/>
          <pc:sldMk cId="1648310477" sldId="354"/>
        </pc:sldMkLst>
      </pc:sldChg>
      <pc:sldChg chg="del">
        <pc:chgData name="Widya Tantiya YUTIKA" userId="S::widyayutika.2021@mitb.smu.edu.sg::537d30cc-09ff-44ed-8954-950470b5c5bd" providerId="AD" clId="Web-{97913D28-B848-4EBE-A675-0E8B1CA17021}" dt="2023-09-19T06:25:41.633" v="12"/>
        <pc:sldMkLst>
          <pc:docMk/>
          <pc:sldMk cId="4060625730" sldId="355"/>
        </pc:sldMkLst>
      </pc:sldChg>
      <pc:sldChg chg="del">
        <pc:chgData name="Widya Tantiya YUTIKA" userId="S::widyayutika.2021@mitb.smu.edu.sg::537d30cc-09ff-44ed-8954-950470b5c5bd" providerId="AD" clId="Web-{97913D28-B848-4EBE-A675-0E8B1CA17021}" dt="2023-09-19T06:25:41.633" v="11"/>
        <pc:sldMkLst>
          <pc:docMk/>
          <pc:sldMk cId="3548031613" sldId="356"/>
        </pc:sldMkLst>
      </pc:sldChg>
      <pc:sldChg chg="del">
        <pc:chgData name="Widya Tantiya YUTIKA" userId="S::widyayutika.2021@mitb.smu.edu.sg::537d30cc-09ff-44ed-8954-950470b5c5bd" providerId="AD" clId="Web-{97913D28-B848-4EBE-A675-0E8B1CA17021}" dt="2023-09-19T06:25:41.617" v="10"/>
        <pc:sldMkLst>
          <pc:docMk/>
          <pc:sldMk cId="3422041121" sldId="357"/>
        </pc:sldMkLst>
      </pc:sldChg>
      <pc:sldChg chg="del">
        <pc:chgData name="Widya Tantiya YUTIKA" userId="S::widyayutika.2021@mitb.smu.edu.sg::537d30cc-09ff-44ed-8954-950470b5c5bd" providerId="AD" clId="Web-{97913D28-B848-4EBE-A675-0E8B1CA17021}" dt="2023-09-19T06:25:41.617" v="9"/>
        <pc:sldMkLst>
          <pc:docMk/>
          <pc:sldMk cId="1079811876" sldId="358"/>
        </pc:sldMkLst>
      </pc:sldChg>
      <pc:sldChg chg="del">
        <pc:chgData name="Widya Tantiya YUTIKA" userId="S::widyayutika.2021@mitb.smu.edu.sg::537d30cc-09ff-44ed-8954-950470b5c5bd" providerId="AD" clId="Web-{97913D28-B848-4EBE-A675-0E8B1CA17021}" dt="2023-09-19T06:25:41.617" v="8"/>
        <pc:sldMkLst>
          <pc:docMk/>
          <pc:sldMk cId="2871962832" sldId="359"/>
        </pc:sldMkLst>
      </pc:sldChg>
      <pc:sldChg chg="del">
        <pc:chgData name="Widya Tantiya YUTIKA" userId="S::widyayutika.2021@mitb.smu.edu.sg::537d30cc-09ff-44ed-8954-950470b5c5bd" providerId="AD" clId="Web-{97913D28-B848-4EBE-A675-0E8B1CA17021}" dt="2023-09-19T06:25:41.617" v="7"/>
        <pc:sldMkLst>
          <pc:docMk/>
          <pc:sldMk cId="1748203368" sldId="360"/>
        </pc:sldMkLst>
      </pc:sldChg>
      <pc:sldChg chg="del">
        <pc:chgData name="Widya Tantiya YUTIKA" userId="S::widyayutika.2021@mitb.smu.edu.sg::537d30cc-09ff-44ed-8954-950470b5c5bd" providerId="AD" clId="Web-{97913D28-B848-4EBE-A675-0E8B1CA17021}" dt="2023-09-19T06:25:41.617" v="6"/>
        <pc:sldMkLst>
          <pc:docMk/>
          <pc:sldMk cId="322895621" sldId="361"/>
        </pc:sldMkLst>
      </pc:sldChg>
      <pc:sldChg chg="del">
        <pc:chgData name="Widya Tantiya YUTIKA" userId="S::widyayutika.2021@mitb.smu.edu.sg::537d30cc-09ff-44ed-8954-950470b5c5bd" providerId="AD" clId="Web-{97913D28-B848-4EBE-A675-0E8B1CA17021}" dt="2023-09-19T06:25:41.617" v="5"/>
        <pc:sldMkLst>
          <pc:docMk/>
          <pc:sldMk cId="2951328071" sldId="362"/>
        </pc:sldMkLst>
      </pc:sldChg>
      <pc:sldChg chg="del">
        <pc:chgData name="Widya Tantiya YUTIKA" userId="S::widyayutika.2021@mitb.smu.edu.sg::537d30cc-09ff-44ed-8954-950470b5c5bd" providerId="AD" clId="Web-{97913D28-B848-4EBE-A675-0E8B1CA17021}" dt="2023-09-19T06:25:41.617" v="4"/>
        <pc:sldMkLst>
          <pc:docMk/>
          <pc:sldMk cId="933471503" sldId="363"/>
        </pc:sldMkLst>
      </pc:sldChg>
      <pc:sldChg chg="del">
        <pc:chgData name="Widya Tantiya YUTIKA" userId="S::widyayutika.2021@mitb.smu.edu.sg::537d30cc-09ff-44ed-8954-950470b5c5bd" providerId="AD" clId="Web-{97913D28-B848-4EBE-A675-0E8B1CA17021}" dt="2023-09-19T06:25:41.617" v="3"/>
        <pc:sldMkLst>
          <pc:docMk/>
          <pc:sldMk cId="2033332662" sldId="364"/>
        </pc:sldMkLst>
      </pc:sldChg>
      <pc:sldChg chg="del">
        <pc:chgData name="Widya Tantiya YUTIKA" userId="S::widyayutika.2021@mitb.smu.edu.sg::537d30cc-09ff-44ed-8954-950470b5c5bd" providerId="AD" clId="Web-{97913D28-B848-4EBE-A675-0E8B1CA17021}" dt="2023-09-19T06:25:41.617" v="2"/>
        <pc:sldMkLst>
          <pc:docMk/>
          <pc:sldMk cId="1714069883" sldId="365"/>
        </pc:sldMkLst>
      </pc:sldChg>
      <pc:sldChg chg="del">
        <pc:chgData name="Widya Tantiya YUTIKA" userId="S::widyayutika.2021@mitb.smu.edu.sg::537d30cc-09ff-44ed-8954-950470b5c5bd" providerId="AD" clId="Web-{97913D28-B848-4EBE-A675-0E8B1CA17021}" dt="2023-09-19T06:25:41.617" v="1"/>
        <pc:sldMkLst>
          <pc:docMk/>
          <pc:sldMk cId="1838408640" sldId="366"/>
        </pc:sldMkLst>
      </pc:sldChg>
      <pc:sldChg chg="del">
        <pc:chgData name="Widya Tantiya YUTIKA" userId="S::widyayutika.2021@mitb.smu.edu.sg::537d30cc-09ff-44ed-8954-950470b5c5bd" providerId="AD" clId="Web-{97913D28-B848-4EBE-A675-0E8B1CA17021}" dt="2023-09-19T06:25:41.617" v="0"/>
        <pc:sldMkLst>
          <pc:docMk/>
          <pc:sldMk cId="4160064302" sldId="367"/>
        </pc:sldMkLst>
      </pc:sldChg>
    </pc:docChg>
  </pc:docChgLst>
  <pc:docChgLst>
    <pc:chgData name="ZHU Fangyuan" userId="S::fyzhu.2022@mitb.smu.edu.sg::f33e8943-f34e-4738-ba0b-fa430783dc4a" providerId="AD" clId="Web-{1C9B40FF-9304-8F77-8486-9C4135B6F47E}"/>
    <pc:docChg chg="modSld">
      <pc:chgData name="ZHU Fangyuan" userId="S::fyzhu.2022@mitb.smu.edu.sg::f33e8943-f34e-4738-ba0b-fa430783dc4a" providerId="AD" clId="Web-{1C9B40FF-9304-8F77-8486-9C4135B6F47E}" dt="2023-09-18T16:57:41.043" v="2" actId="20577"/>
      <pc:docMkLst>
        <pc:docMk/>
      </pc:docMkLst>
      <pc:sldChg chg="modSp">
        <pc:chgData name="ZHU Fangyuan" userId="S::fyzhu.2022@mitb.smu.edu.sg::f33e8943-f34e-4738-ba0b-fa430783dc4a" providerId="AD" clId="Web-{1C9B40FF-9304-8F77-8486-9C4135B6F47E}" dt="2023-09-18T16:57:41.043" v="2" actId="20577"/>
        <pc:sldMkLst>
          <pc:docMk/>
          <pc:sldMk cId="275816133" sldId="270"/>
        </pc:sldMkLst>
        <pc:spChg chg="mod">
          <ac:chgData name="ZHU Fangyuan" userId="S::fyzhu.2022@mitb.smu.edu.sg::f33e8943-f34e-4738-ba0b-fa430783dc4a" providerId="AD" clId="Web-{1C9B40FF-9304-8F77-8486-9C4135B6F47E}" dt="2023-09-18T16:57:41.043" v="2" actId="20577"/>
          <ac:spMkLst>
            <pc:docMk/>
            <pc:sldMk cId="275816133" sldId="270"/>
            <ac:spMk id="23" creationId="{D997B17A-4C4D-A6AD-4581-3362865639D3}"/>
          </ac:spMkLst>
        </pc:spChg>
      </pc:sldChg>
    </pc:docChg>
  </pc:docChgLst>
  <pc:docChgLst>
    <pc:chgData name="Widya Tantiya YUTIKA" userId="S::widyayutika.2021@mitb.smu.edu.sg::537d30cc-09ff-44ed-8954-950470b5c5bd" providerId="AD" clId="Web-{A463609C-B09B-4FA4-9B71-B1D86A918595}"/>
    <pc:docChg chg="modSld sldOrd">
      <pc:chgData name="Widya Tantiya YUTIKA" userId="S::widyayutika.2021@mitb.smu.edu.sg::537d30cc-09ff-44ed-8954-950470b5c5bd" providerId="AD" clId="Web-{A463609C-B09B-4FA4-9B71-B1D86A918595}" dt="2023-10-28T11:42:36.423" v="3"/>
      <pc:docMkLst>
        <pc:docMk/>
      </pc:docMkLst>
      <pc:sldChg chg="ord">
        <pc:chgData name="Widya Tantiya YUTIKA" userId="S::widyayutika.2021@mitb.smu.edu.sg::537d30cc-09ff-44ed-8954-950470b5c5bd" providerId="AD" clId="Web-{A463609C-B09B-4FA4-9B71-B1D86A918595}" dt="2023-10-28T11:42:36.423" v="3"/>
        <pc:sldMkLst>
          <pc:docMk/>
          <pc:sldMk cId="3181602728" sldId="390"/>
        </pc:sldMkLst>
      </pc:sldChg>
      <pc:sldChg chg="modSp">
        <pc:chgData name="Widya Tantiya YUTIKA" userId="S::widyayutika.2021@mitb.smu.edu.sg::537d30cc-09ff-44ed-8954-950470b5c5bd" providerId="AD" clId="Web-{A463609C-B09B-4FA4-9B71-B1D86A918595}" dt="2023-10-28T11:42:35.142" v="2" actId="20577"/>
        <pc:sldMkLst>
          <pc:docMk/>
          <pc:sldMk cId="2119850797" sldId="393"/>
        </pc:sldMkLst>
        <pc:spChg chg="mod">
          <ac:chgData name="Widya Tantiya YUTIKA" userId="S::widyayutika.2021@mitb.smu.edu.sg::537d30cc-09ff-44ed-8954-950470b5c5bd" providerId="AD" clId="Web-{A463609C-B09B-4FA4-9B71-B1D86A918595}" dt="2023-10-28T11:42:35.142" v="2" actId="20577"/>
          <ac:spMkLst>
            <pc:docMk/>
            <pc:sldMk cId="2119850797" sldId="393"/>
            <ac:spMk id="9" creationId="{C8DCF010-1E17-60AD-789F-2FE149595D11}"/>
          </ac:spMkLst>
        </pc:spChg>
      </pc:sldChg>
    </pc:docChg>
  </pc:docChgLst>
  <pc:docChgLst>
    <pc:chgData name="CHEN Yiman" userId="6173559f-2d0a-408e-aa08-9246000d4d78" providerId="ADAL" clId="{73FDDED6-F62B-3642-83F8-0D7EA56B7C2C}"/>
    <pc:docChg chg="undo custSel addSld delSld modSld sldOrd">
      <pc:chgData name="CHEN Yiman" userId="6173559f-2d0a-408e-aa08-9246000d4d78" providerId="ADAL" clId="{73FDDED6-F62B-3642-83F8-0D7EA56B7C2C}" dt="2023-09-19T09:32:15.909" v="11390" actId="20577"/>
      <pc:docMkLst>
        <pc:docMk/>
      </pc:docMkLst>
      <pc:sldChg chg="modSp mod modShow">
        <pc:chgData name="CHEN Yiman" userId="6173559f-2d0a-408e-aa08-9246000d4d78" providerId="ADAL" clId="{73FDDED6-F62B-3642-83F8-0D7EA56B7C2C}" dt="2023-09-18T04:18:53.911" v="4866" actId="729"/>
        <pc:sldMkLst>
          <pc:docMk/>
          <pc:sldMk cId="2085550165" sldId="258"/>
        </pc:sldMkLst>
        <pc:spChg chg="mod">
          <ac:chgData name="CHEN Yiman" userId="6173559f-2d0a-408e-aa08-9246000d4d78" providerId="ADAL" clId="{73FDDED6-F62B-3642-83F8-0D7EA56B7C2C}" dt="2023-09-16T06:56:41.944" v="2093" actId="20577"/>
          <ac:spMkLst>
            <pc:docMk/>
            <pc:sldMk cId="2085550165" sldId="258"/>
            <ac:spMk id="3" creationId="{38CFC1FB-605A-AFC9-863B-FC957341CC29}"/>
          </ac:spMkLst>
        </pc:spChg>
      </pc:sldChg>
      <pc:sldChg chg="ord">
        <pc:chgData name="CHEN Yiman" userId="6173559f-2d0a-408e-aa08-9246000d4d78" providerId="ADAL" clId="{73FDDED6-F62B-3642-83F8-0D7EA56B7C2C}" dt="2023-09-16T12:56:21.145" v="2965" actId="20578"/>
        <pc:sldMkLst>
          <pc:docMk/>
          <pc:sldMk cId="275816133" sldId="270"/>
        </pc:sldMkLst>
      </pc:sldChg>
      <pc:sldChg chg="addSp delSp modSp new mod modShow modNotesTx">
        <pc:chgData name="CHEN Yiman" userId="6173559f-2d0a-408e-aa08-9246000d4d78" providerId="ADAL" clId="{73FDDED6-F62B-3642-83F8-0D7EA56B7C2C}" dt="2023-09-18T13:20:51.295" v="5471" actId="729"/>
        <pc:sldMkLst>
          <pc:docMk/>
          <pc:sldMk cId="648008060" sldId="278"/>
        </pc:sldMkLst>
        <pc:spChg chg="add mod">
          <ac:chgData name="CHEN Yiman" userId="6173559f-2d0a-408e-aa08-9246000d4d78" providerId="ADAL" clId="{73FDDED6-F62B-3642-83F8-0D7EA56B7C2C}" dt="2023-09-18T13:04:45.866" v="5450" actId="1076"/>
          <ac:spMkLst>
            <pc:docMk/>
            <pc:sldMk cId="648008060" sldId="278"/>
            <ac:spMk id="2" creationId="{BB775F64-FC4B-5707-ABE3-B78C8A677748}"/>
          </ac:spMkLst>
        </pc:spChg>
        <pc:spChg chg="add mod">
          <ac:chgData name="CHEN Yiman" userId="6173559f-2d0a-408e-aa08-9246000d4d78" providerId="ADAL" clId="{73FDDED6-F62B-3642-83F8-0D7EA56B7C2C}" dt="2023-09-18T04:37:50.990" v="5386" actId="1076"/>
          <ac:spMkLst>
            <pc:docMk/>
            <pc:sldMk cId="648008060" sldId="278"/>
            <ac:spMk id="3" creationId="{CC17C5FB-0BD4-204D-59FC-3D378A075BA6}"/>
          </ac:spMkLst>
        </pc:spChg>
        <pc:picChg chg="add del mod">
          <ac:chgData name="CHEN Yiman" userId="6173559f-2d0a-408e-aa08-9246000d4d78" providerId="ADAL" clId="{73FDDED6-F62B-3642-83F8-0D7EA56B7C2C}" dt="2023-09-18T04:20:14.323" v="4870" actId="478"/>
          <ac:picMkLst>
            <pc:docMk/>
            <pc:sldMk cId="648008060" sldId="278"/>
            <ac:picMk id="5" creationId="{D33B0532-8FB2-038B-DFA0-4EC652D1252B}"/>
          </ac:picMkLst>
        </pc:picChg>
        <pc:picChg chg="add del mod">
          <ac:chgData name="CHEN Yiman" userId="6173559f-2d0a-408e-aa08-9246000d4d78" providerId="ADAL" clId="{73FDDED6-F62B-3642-83F8-0D7EA56B7C2C}" dt="2023-09-18T13:19:46.628" v="5453" actId="478"/>
          <ac:picMkLst>
            <pc:docMk/>
            <pc:sldMk cId="648008060" sldId="278"/>
            <ac:picMk id="7" creationId="{126DF853-221D-1730-068D-1E3DDDC98B5D}"/>
          </ac:picMkLst>
        </pc:picChg>
      </pc:sldChg>
      <pc:sldChg chg="addSp delSp modSp new mod setBg modNotesTx">
        <pc:chgData name="CHEN Yiman" userId="6173559f-2d0a-408e-aa08-9246000d4d78" providerId="ADAL" clId="{73FDDED6-F62B-3642-83F8-0D7EA56B7C2C}" dt="2023-09-18T13:49:11.857" v="5605" actId="1076"/>
        <pc:sldMkLst>
          <pc:docMk/>
          <pc:sldMk cId="2186812814" sldId="279"/>
        </pc:sldMkLst>
        <pc:spChg chg="add mod">
          <ac:chgData name="CHEN Yiman" userId="6173559f-2d0a-408e-aa08-9246000d4d78" providerId="ADAL" clId="{73FDDED6-F62B-3642-83F8-0D7EA56B7C2C}" dt="2023-09-18T13:49:11.857" v="5605" actId="1076"/>
          <ac:spMkLst>
            <pc:docMk/>
            <pc:sldMk cId="2186812814" sldId="279"/>
            <ac:spMk id="2" creationId="{5CF14652-8B4B-E9BE-B310-B478F5C2236E}"/>
          </ac:spMkLst>
        </pc:spChg>
        <pc:spChg chg="add mod">
          <ac:chgData name="CHEN Yiman" userId="6173559f-2d0a-408e-aa08-9246000d4d78" providerId="ADAL" clId="{73FDDED6-F62B-3642-83F8-0D7EA56B7C2C}" dt="2023-09-18T13:32:30.742" v="5550" actId="1076"/>
          <ac:spMkLst>
            <pc:docMk/>
            <pc:sldMk cId="2186812814" sldId="279"/>
            <ac:spMk id="7" creationId="{298C79A0-0A89-9345-70E8-77B514200543}"/>
          </ac:spMkLst>
        </pc:spChg>
        <pc:spChg chg="add del mod">
          <ac:chgData name="CHEN Yiman" userId="6173559f-2d0a-408e-aa08-9246000d4d78" providerId="ADAL" clId="{73FDDED6-F62B-3642-83F8-0D7EA56B7C2C}" dt="2023-09-16T06:49:44.244" v="1810" actId="478"/>
          <ac:spMkLst>
            <pc:docMk/>
            <pc:sldMk cId="2186812814" sldId="279"/>
            <ac:spMk id="8" creationId="{6C54AE89-45C4-92B0-983F-C7620775E334}"/>
          </ac:spMkLst>
        </pc:spChg>
        <pc:spChg chg="add mod">
          <ac:chgData name="CHEN Yiman" userId="6173559f-2d0a-408e-aa08-9246000d4d78" providerId="ADAL" clId="{73FDDED6-F62B-3642-83F8-0D7EA56B7C2C}" dt="2023-09-18T13:32:54.555" v="5569" actId="20577"/>
          <ac:spMkLst>
            <pc:docMk/>
            <pc:sldMk cId="2186812814" sldId="279"/>
            <ac:spMk id="9" creationId="{75C9E0C0-4D21-C4B1-CC3A-AD572BE54F64}"/>
          </ac:spMkLst>
        </pc:spChg>
        <pc:spChg chg="add mod">
          <ac:chgData name="CHEN Yiman" userId="6173559f-2d0a-408e-aa08-9246000d4d78" providerId="ADAL" clId="{73FDDED6-F62B-3642-83F8-0D7EA56B7C2C}" dt="2023-09-18T13:32:59.334" v="5570" actId="1076"/>
          <ac:spMkLst>
            <pc:docMk/>
            <pc:sldMk cId="2186812814" sldId="279"/>
            <ac:spMk id="13" creationId="{B301FA5D-FCEE-55E9-B2C7-1D5829BFB9F5}"/>
          </ac:spMkLst>
        </pc:spChg>
        <pc:spChg chg="add del">
          <ac:chgData name="CHEN Yiman" userId="6173559f-2d0a-408e-aa08-9246000d4d78" providerId="ADAL" clId="{73FDDED6-F62B-3642-83F8-0D7EA56B7C2C}" dt="2023-09-18T13:21:40.575" v="5474" actId="26606"/>
          <ac:spMkLst>
            <pc:docMk/>
            <pc:sldMk cId="2186812814" sldId="279"/>
            <ac:spMk id="18" creationId="{A8384FB5-9ADC-4DDC-881B-597D56F5B15D}"/>
          </ac:spMkLst>
        </pc:spChg>
        <pc:spChg chg="add del">
          <ac:chgData name="CHEN Yiman" userId="6173559f-2d0a-408e-aa08-9246000d4d78" providerId="ADAL" clId="{73FDDED6-F62B-3642-83F8-0D7EA56B7C2C}" dt="2023-09-18T13:21:40.575" v="5474" actId="26606"/>
          <ac:spMkLst>
            <pc:docMk/>
            <pc:sldMk cId="2186812814" sldId="279"/>
            <ac:spMk id="20" creationId="{1199E1B1-A8C0-4FE8-A5A8-1CB41D69F857}"/>
          </ac:spMkLst>
        </pc:spChg>
        <pc:spChg chg="add del">
          <ac:chgData name="CHEN Yiman" userId="6173559f-2d0a-408e-aa08-9246000d4d78" providerId="ADAL" clId="{73FDDED6-F62B-3642-83F8-0D7EA56B7C2C}" dt="2023-09-18T13:21:40.575" v="5474" actId="26606"/>
          <ac:spMkLst>
            <pc:docMk/>
            <pc:sldMk cId="2186812814" sldId="279"/>
            <ac:spMk id="22" creationId="{84A8DE83-DE75-4B41-9DB4-A7EC0B0DEC0B}"/>
          </ac:spMkLst>
        </pc:spChg>
        <pc:spChg chg="add del">
          <ac:chgData name="CHEN Yiman" userId="6173559f-2d0a-408e-aa08-9246000d4d78" providerId="ADAL" clId="{73FDDED6-F62B-3642-83F8-0D7EA56B7C2C}" dt="2023-09-18T13:21:40.575" v="5474" actId="26606"/>
          <ac:spMkLst>
            <pc:docMk/>
            <pc:sldMk cId="2186812814" sldId="279"/>
            <ac:spMk id="24" creationId="{A7009A0A-BEF5-4EAC-AF15-E4F9F002E239}"/>
          </ac:spMkLst>
        </pc:spChg>
        <pc:spChg chg="add del">
          <ac:chgData name="CHEN Yiman" userId="6173559f-2d0a-408e-aa08-9246000d4d78" providerId="ADAL" clId="{73FDDED6-F62B-3642-83F8-0D7EA56B7C2C}" dt="2023-09-18T13:22:01.301" v="5477" actId="26606"/>
          <ac:spMkLst>
            <pc:docMk/>
            <pc:sldMk cId="2186812814" sldId="279"/>
            <ac:spMk id="27" creationId="{6DBF50F6-DD88-4D9F-B7D3-79B989980940}"/>
          </ac:spMkLst>
        </pc:spChg>
        <pc:spChg chg="add del">
          <ac:chgData name="CHEN Yiman" userId="6173559f-2d0a-408e-aa08-9246000d4d78" providerId="ADAL" clId="{73FDDED6-F62B-3642-83F8-0D7EA56B7C2C}" dt="2023-09-18T13:22:01.301" v="5477" actId="26606"/>
          <ac:spMkLst>
            <pc:docMk/>
            <pc:sldMk cId="2186812814" sldId="279"/>
            <ac:spMk id="33" creationId="{916BBDC2-6929-469E-B7C4-A03E77BF94B0}"/>
          </ac:spMkLst>
        </pc:spChg>
        <pc:spChg chg="add">
          <ac:chgData name="CHEN Yiman" userId="6173559f-2d0a-408e-aa08-9246000d4d78" providerId="ADAL" clId="{73FDDED6-F62B-3642-83F8-0D7EA56B7C2C}" dt="2023-09-18T13:22:01.349" v="5478" actId="26606"/>
          <ac:spMkLst>
            <pc:docMk/>
            <pc:sldMk cId="2186812814" sldId="279"/>
            <ac:spMk id="37" creationId="{E914257E-1E2A-4AC7-89EC-1FB65C9C0A0D}"/>
          </ac:spMkLst>
        </pc:spChg>
        <pc:spChg chg="add">
          <ac:chgData name="CHEN Yiman" userId="6173559f-2d0a-408e-aa08-9246000d4d78" providerId="ADAL" clId="{73FDDED6-F62B-3642-83F8-0D7EA56B7C2C}" dt="2023-09-18T13:22:01.349" v="5478" actId="26606"/>
          <ac:spMkLst>
            <pc:docMk/>
            <pc:sldMk cId="2186812814" sldId="279"/>
            <ac:spMk id="38" creationId="{03E1C8F1-97F5-489C-8308-958F09657254}"/>
          </ac:spMkLst>
        </pc:spChg>
        <pc:spChg chg="add">
          <ac:chgData name="CHEN Yiman" userId="6173559f-2d0a-408e-aa08-9246000d4d78" providerId="ADAL" clId="{73FDDED6-F62B-3642-83F8-0D7EA56B7C2C}" dt="2023-09-18T13:22:01.349" v="5478" actId="26606"/>
          <ac:spMkLst>
            <pc:docMk/>
            <pc:sldMk cId="2186812814" sldId="279"/>
            <ac:spMk id="39" creationId="{DEB62645-D4DA-4E99-8344-B1536F63D108}"/>
          </ac:spMkLst>
        </pc:spChg>
        <pc:grpChg chg="add del">
          <ac:chgData name="CHEN Yiman" userId="6173559f-2d0a-408e-aa08-9246000d4d78" providerId="ADAL" clId="{73FDDED6-F62B-3642-83F8-0D7EA56B7C2C}" dt="2023-09-18T13:22:01.301" v="5477" actId="26606"/>
          <ac:grpSpMkLst>
            <pc:docMk/>
            <pc:sldMk cId="2186812814" sldId="279"/>
            <ac:grpSpMk id="28" creationId="{FDFEDBF7-8E2C-46B8-9095-AE1D77E21773}"/>
          </ac:grpSpMkLst>
        </pc:grpChg>
        <pc:grpChg chg="add del">
          <ac:chgData name="CHEN Yiman" userId="6173559f-2d0a-408e-aa08-9246000d4d78" providerId="ADAL" clId="{73FDDED6-F62B-3642-83F8-0D7EA56B7C2C}" dt="2023-09-18T13:22:01.301" v="5477" actId="26606"/>
          <ac:grpSpMkLst>
            <pc:docMk/>
            <pc:sldMk cId="2186812814" sldId="279"/>
            <ac:grpSpMk id="34" creationId="{C344E6B5-C9F5-4338-9E33-003B12373104}"/>
          </ac:grpSpMkLst>
        </pc:grpChg>
        <pc:graphicFrameChg chg="add mod modGraphic">
          <ac:chgData name="CHEN Yiman" userId="6173559f-2d0a-408e-aa08-9246000d4d78" providerId="ADAL" clId="{73FDDED6-F62B-3642-83F8-0D7EA56B7C2C}" dt="2023-09-18T13:32:27.304" v="5549" actId="1076"/>
          <ac:graphicFrameMkLst>
            <pc:docMk/>
            <pc:sldMk cId="2186812814" sldId="279"/>
            <ac:graphicFrameMk id="3" creationId="{30475404-C554-7E2B-8D37-8A18DF4D1AAD}"/>
          </ac:graphicFrameMkLst>
        </pc:graphicFrameChg>
        <pc:graphicFrameChg chg="add del mod modGraphic">
          <ac:chgData name="CHEN Yiman" userId="6173559f-2d0a-408e-aa08-9246000d4d78" providerId="ADAL" clId="{73FDDED6-F62B-3642-83F8-0D7EA56B7C2C}" dt="2023-09-16T06:49:05.192" v="1802" actId="478"/>
          <ac:graphicFrameMkLst>
            <pc:docMk/>
            <pc:sldMk cId="2186812814" sldId="279"/>
            <ac:graphicFrameMk id="10" creationId="{7653EFCA-75B6-E64C-5A97-66783962782C}"/>
          </ac:graphicFrameMkLst>
        </pc:graphicFrameChg>
        <pc:picChg chg="add mod">
          <ac:chgData name="CHEN Yiman" userId="6173559f-2d0a-408e-aa08-9246000d4d78" providerId="ADAL" clId="{73FDDED6-F62B-3642-83F8-0D7EA56B7C2C}" dt="2023-09-18T13:22:01.349" v="5478" actId="26606"/>
          <ac:picMkLst>
            <pc:docMk/>
            <pc:sldMk cId="2186812814" sldId="279"/>
            <ac:picMk id="4" creationId="{C962CB28-D38C-278D-5F9D-6F139C535AB2}"/>
          </ac:picMkLst>
        </pc:picChg>
        <pc:picChg chg="add del mod">
          <ac:chgData name="CHEN Yiman" userId="6173559f-2d0a-408e-aa08-9246000d4d78" providerId="ADAL" clId="{73FDDED6-F62B-3642-83F8-0D7EA56B7C2C}" dt="2023-09-18T13:27:27.684" v="5516" actId="478"/>
          <ac:picMkLst>
            <pc:docMk/>
            <pc:sldMk cId="2186812814" sldId="279"/>
            <ac:picMk id="6" creationId="{42C95E9B-FB1F-14D2-94CE-4FD068797639}"/>
          </ac:picMkLst>
        </pc:picChg>
        <pc:picChg chg="add del mod">
          <ac:chgData name="CHEN Yiman" userId="6173559f-2d0a-408e-aa08-9246000d4d78" providerId="ADAL" clId="{73FDDED6-F62B-3642-83F8-0D7EA56B7C2C}" dt="2023-09-16T06:49:45.400" v="1811" actId="478"/>
          <ac:picMkLst>
            <pc:docMk/>
            <pc:sldMk cId="2186812814" sldId="279"/>
            <ac:picMk id="12" creationId="{46DB0508-828E-0F34-1A61-C661F790172D}"/>
          </ac:picMkLst>
        </pc:picChg>
      </pc:sldChg>
      <pc:sldChg chg="addSp delSp modSp mod ord modCm modNotesTx">
        <pc:chgData name="CHEN Yiman" userId="6173559f-2d0a-408e-aa08-9246000d4d78" providerId="ADAL" clId="{73FDDED6-F62B-3642-83F8-0D7EA56B7C2C}" dt="2023-09-19T09:27:56.496" v="11355" actId="20577"/>
        <pc:sldMkLst>
          <pc:docMk/>
          <pc:sldMk cId="2952770963" sldId="279"/>
        </pc:sldMkLst>
        <pc:spChg chg="mod">
          <ac:chgData name="CHEN Yiman" userId="6173559f-2d0a-408e-aa08-9246000d4d78" providerId="ADAL" clId="{73FDDED6-F62B-3642-83F8-0D7EA56B7C2C}" dt="2023-09-19T03:26:38.647" v="6532" actId="20577"/>
          <ac:spMkLst>
            <pc:docMk/>
            <pc:sldMk cId="2952770963" sldId="279"/>
            <ac:spMk id="2" creationId="{5CF14652-8B4B-E9BE-B310-B478F5C2236E}"/>
          </ac:spMkLst>
        </pc:spChg>
        <pc:spChg chg="del mod">
          <ac:chgData name="CHEN Yiman" userId="6173559f-2d0a-408e-aa08-9246000d4d78" providerId="ADAL" clId="{73FDDED6-F62B-3642-83F8-0D7EA56B7C2C}" dt="2023-09-19T02:58:47.131" v="6203" actId="478"/>
          <ac:spMkLst>
            <pc:docMk/>
            <pc:sldMk cId="2952770963" sldId="279"/>
            <ac:spMk id="7" creationId="{298C79A0-0A89-9345-70E8-77B514200543}"/>
          </ac:spMkLst>
        </pc:spChg>
        <pc:spChg chg="del mod">
          <ac:chgData name="CHEN Yiman" userId="6173559f-2d0a-408e-aa08-9246000d4d78" providerId="ADAL" clId="{73FDDED6-F62B-3642-83F8-0D7EA56B7C2C}" dt="2023-09-19T02:58:48.608" v="6204" actId="478"/>
          <ac:spMkLst>
            <pc:docMk/>
            <pc:sldMk cId="2952770963" sldId="279"/>
            <ac:spMk id="9" creationId="{75C9E0C0-4D21-C4B1-CC3A-AD572BE54F64}"/>
          </ac:spMkLst>
        </pc:spChg>
        <pc:spChg chg="add mod">
          <ac:chgData name="CHEN Yiman" userId="6173559f-2d0a-408e-aa08-9246000d4d78" providerId="ADAL" clId="{73FDDED6-F62B-3642-83F8-0D7EA56B7C2C}" dt="2023-09-19T03:14:20.266" v="6409" actId="14100"/>
          <ac:spMkLst>
            <pc:docMk/>
            <pc:sldMk cId="2952770963" sldId="279"/>
            <ac:spMk id="11" creationId="{CD49056B-D055-B947-92BD-49785B8D842D}"/>
          </ac:spMkLst>
        </pc:spChg>
        <pc:spChg chg="del mod">
          <ac:chgData name="CHEN Yiman" userId="6173559f-2d0a-408e-aa08-9246000d4d78" providerId="ADAL" clId="{73FDDED6-F62B-3642-83F8-0D7EA56B7C2C}" dt="2023-09-19T02:58:51.623" v="6205" actId="478"/>
          <ac:spMkLst>
            <pc:docMk/>
            <pc:sldMk cId="2952770963" sldId="279"/>
            <ac:spMk id="13" creationId="{B301FA5D-FCEE-55E9-B2C7-1D5829BFB9F5}"/>
          </ac:spMkLst>
        </pc:spChg>
        <pc:graphicFrameChg chg="del mod modGraphic">
          <ac:chgData name="CHEN Yiman" userId="6173559f-2d0a-408e-aa08-9246000d4d78" providerId="ADAL" clId="{73FDDED6-F62B-3642-83F8-0D7EA56B7C2C}" dt="2023-09-19T03:08:50.300" v="6359" actId="478"/>
          <ac:graphicFrameMkLst>
            <pc:docMk/>
            <pc:sldMk cId="2952770963" sldId="279"/>
            <ac:graphicFrameMk id="3" creationId="{30475404-C554-7E2B-8D37-8A18DF4D1AAD}"/>
          </ac:graphicFrameMkLst>
        </pc:graphicFrameChg>
        <pc:picChg chg="del mod">
          <ac:chgData name="CHEN Yiman" userId="6173559f-2d0a-408e-aa08-9246000d4d78" providerId="ADAL" clId="{73FDDED6-F62B-3642-83F8-0D7EA56B7C2C}" dt="2023-09-19T03:08:54.725" v="6361" actId="478"/>
          <ac:picMkLst>
            <pc:docMk/>
            <pc:sldMk cId="2952770963" sldId="279"/>
            <ac:picMk id="4" creationId="{C962CB28-D38C-278D-5F9D-6F139C535AB2}"/>
          </ac:picMkLst>
        </pc:picChg>
        <pc:picChg chg="add mod">
          <ac:chgData name="CHEN Yiman" userId="6173559f-2d0a-408e-aa08-9246000d4d78" providerId="ADAL" clId="{73FDDED6-F62B-3642-83F8-0D7EA56B7C2C}" dt="2023-09-19T03:09:13.542" v="6373" actId="1076"/>
          <ac:picMkLst>
            <pc:docMk/>
            <pc:sldMk cId="2952770963" sldId="279"/>
            <ac:picMk id="10" creationId="{CC436252-76DD-F5C4-79AC-4FB8B81E41A4}"/>
          </ac:picMkLst>
        </pc:picChg>
        <pc:extLst>
          <p:ext xmlns:p="http://schemas.openxmlformats.org/presentationml/2006/main" uri="{D6D511B9-2390-475A-947B-AFAB55BFBCF1}">
            <pc226:cmChg xmlns:pc226="http://schemas.microsoft.com/office/powerpoint/2022/06/main/command" chg="">
              <pc226:chgData name="CHEN Yiman" userId="6173559f-2d0a-408e-aa08-9246000d4d78" providerId="ADAL" clId="{73FDDED6-F62B-3642-83F8-0D7EA56B7C2C}" dt="2023-09-19T04:40:32.429" v="7724"/>
              <pc2:cmMkLst xmlns:pc2="http://schemas.microsoft.com/office/powerpoint/2019/9/main/command">
                <pc:docMk/>
                <pc:sldMk cId="2952770963" sldId="279"/>
                <pc2:cmMk id="{F68EFFBB-9CE0-47F1-8848-C69DEBC649B1}"/>
              </pc2:cmMkLst>
              <pc226:cmRplyChg chg="add">
                <pc226:chgData name="CHEN Yiman" userId="6173559f-2d0a-408e-aa08-9246000d4d78" providerId="ADAL" clId="{73FDDED6-F62B-3642-83F8-0D7EA56B7C2C}" dt="2023-09-19T04:40:32.429" v="7724"/>
                <pc2:cmRplyMkLst xmlns:pc2="http://schemas.microsoft.com/office/powerpoint/2019/9/main/command">
                  <pc:docMk/>
                  <pc:sldMk cId="2952770963" sldId="279"/>
                  <pc2:cmMk id="{F68EFFBB-9CE0-47F1-8848-C69DEBC649B1}"/>
                  <pc2:cmRplyMk id="{7EC1DE79-88AB-DE45-82F1-2C5FECA41842}"/>
                </pc2:cmRplyMkLst>
              </pc226:cmRplyChg>
            </pc226:cmChg>
          </p:ext>
        </pc:extLst>
      </pc:sldChg>
      <pc:sldChg chg="addSp delSp modSp new del mod ord">
        <pc:chgData name="CHEN Yiman" userId="6173559f-2d0a-408e-aa08-9246000d4d78" providerId="ADAL" clId="{73FDDED6-F62B-3642-83F8-0D7EA56B7C2C}" dt="2023-09-16T12:37:46.509" v="2875" actId="2696"/>
        <pc:sldMkLst>
          <pc:docMk/>
          <pc:sldMk cId="2002400232" sldId="280"/>
        </pc:sldMkLst>
        <pc:spChg chg="add mod">
          <ac:chgData name="CHEN Yiman" userId="6173559f-2d0a-408e-aa08-9246000d4d78" providerId="ADAL" clId="{73FDDED6-F62B-3642-83F8-0D7EA56B7C2C}" dt="2023-09-16T05:00:47.886" v="1064" actId="20577"/>
          <ac:spMkLst>
            <pc:docMk/>
            <pc:sldMk cId="2002400232" sldId="280"/>
            <ac:spMk id="2" creationId="{B16379D8-3A4D-3403-1D96-0D248418E25A}"/>
          </ac:spMkLst>
        </pc:spChg>
        <pc:spChg chg="add mod">
          <ac:chgData name="CHEN Yiman" userId="6173559f-2d0a-408e-aa08-9246000d4d78" providerId="ADAL" clId="{73FDDED6-F62B-3642-83F8-0D7EA56B7C2C}" dt="2023-09-16T05:00:51.749" v="1065" actId="1076"/>
          <ac:spMkLst>
            <pc:docMk/>
            <pc:sldMk cId="2002400232" sldId="280"/>
            <ac:spMk id="3" creationId="{EDE527D3-0826-70E1-8753-8A96A230844A}"/>
          </ac:spMkLst>
        </pc:spChg>
        <pc:spChg chg="add del mod">
          <ac:chgData name="CHEN Yiman" userId="6173559f-2d0a-408e-aa08-9246000d4d78" providerId="ADAL" clId="{73FDDED6-F62B-3642-83F8-0D7EA56B7C2C}" dt="2023-09-16T04:59:34.905" v="1016" actId="478"/>
          <ac:spMkLst>
            <pc:docMk/>
            <pc:sldMk cId="2002400232" sldId="280"/>
            <ac:spMk id="4" creationId="{B017F833-4D2D-F375-9C78-0B456E1AFF1D}"/>
          </ac:spMkLst>
        </pc:spChg>
      </pc:sldChg>
      <pc:sldChg chg="addSp modSp new del mod">
        <pc:chgData name="CHEN Yiman" userId="6173559f-2d0a-408e-aa08-9246000d4d78" providerId="ADAL" clId="{73FDDED6-F62B-3642-83F8-0D7EA56B7C2C}" dt="2023-09-16T07:01:52.567" v="2295" actId="2696"/>
        <pc:sldMkLst>
          <pc:docMk/>
          <pc:sldMk cId="1463480053" sldId="281"/>
        </pc:sldMkLst>
        <pc:spChg chg="add mod">
          <ac:chgData name="CHEN Yiman" userId="6173559f-2d0a-408e-aa08-9246000d4d78" providerId="ADAL" clId="{73FDDED6-F62B-3642-83F8-0D7EA56B7C2C}" dt="2023-09-16T04:53:35.177" v="829" actId="1076"/>
          <ac:spMkLst>
            <pc:docMk/>
            <pc:sldMk cId="1463480053" sldId="281"/>
            <ac:spMk id="2" creationId="{A4A65831-2460-9C2F-191D-D022BF21884C}"/>
          </ac:spMkLst>
        </pc:spChg>
      </pc:sldChg>
      <pc:sldChg chg="new del">
        <pc:chgData name="CHEN Yiman" userId="6173559f-2d0a-408e-aa08-9246000d4d78" providerId="ADAL" clId="{73FDDED6-F62B-3642-83F8-0D7EA56B7C2C}" dt="2023-09-16T12:56:07.884" v="2963" actId="2696"/>
        <pc:sldMkLst>
          <pc:docMk/>
          <pc:sldMk cId="1442593688" sldId="282"/>
        </pc:sldMkLst>
      </pc:sldChg>
      <pc:sldChg chg="addSp delSp modSp new mod ord setBg">
        <pc:chgData name="CHEN Yiman" userId="6173559f-2d0a-408e-aa08-9246000d4d78" providerId="ADAL" clId="{73FDDED6-F62B-3642-83F8-0D7EA56B7C2C}" dt="2023-09-18T04:25:30.631" v="4947" actId="20577"/>
        <pc:sldMkLst>
          <pc:docMk/>
          <pc:sldMk cId="348085526" sldId="283"/>
        </pc:sldMkLst>
        <pc:spChg chg="add mod">
          <ac:chgData name="CHEN Yiman" userId="6173559f-2d0a-408e-aa08-9246000d4d78" providerId="ADAL" clId="{73FDDED6-F62B-3642-83F8-0D7EA56B7C2C}" dt="2023-09-18T04:25:30.631" v="4947" actId="20577"/>
          <ac:spMkLst>
            <pc:docMk/>
            <pc:sldMk cId="348085526" sldId="283"/>
            <ac:spMk id="2" creationId="{E60AB966-5855-CBD9-2DEA-99319DACD516}"/>
          </ac:spMkLst>
        </pc:spChg>
        <pc:spChg chg="add mod">
          <ac:chgData name="CHEN Yiman" userId="6173559f-2d0a-408e-aa08-9246000d4d78" providerId="ADAL" clId="{73FDDED6-F62B-3642-83F8-0D7EA56B7C2C}" dt="2023-09-18T02:19:35.222" v="4309" actId="20577"/>
          <ac:spMkLst>
            <pc:docMk/>
            <pc:sldMk cId="348085526" sldId="283"/>
            <ac:spMk id="5" creationId="{B83E55E7-0935-C881-5963-A9C8B3C3E9EB}"/>
          </ac:spMkLst>
        </pc:spChg>
        <pc:spChg chg="add mod">
          <ac:chgData name="CHEN Yiman" userId="6173559f-2d0a-408e-aa08-9246000d4d78" providerId="ADAL" clId="{73FDDED6-F62B-3642-83F8-0D7EA56B7C2C}" dt="2023-09-18T04:14:20.384" v="4865" actId="20577"/>
          <ac:spMkLst>
            <pc:docMk/>
            <pc:sldMk cId="348085526" sldId="283"/>
            <ac:spMk id="6" creationId="{BD0D1658-0C51-3F2F-85F8-D05EC5D604C3}"/>
          </ac:spMkLst>
        </pc:spChg>
        <pc:spChg chg="add del mod">
          <ac:chgData name="CHEN Yiman" userId="6173559f-2d0a-408e-aa08-9246000d4d78" providerId="ADAL" clId="{73FDDED6-F62B-3642-83F8-0D7EA56B7C2C}" dt="2023-09-18T01:31:41.295" v="3158" actId="478"/>
          <ac:spMkLst>
            <pc:docMk/>
            <pc:sldMk cId="348085526" sldId="283"/>
            <ac:spMk id="7" creationId="{0A933A50-5D0B-19EA-5FA4-23CF1B8A6B12}"/>
          </ac:spMkLst>
        </pc:spChg>
        <pc:spChg chg="add del mod">
          <ac:chgData name="CHEN Yiman" userId="6173559f-2d0a-408e-aa08-9246000d4d78" providerId="ADAL" clId="{73FDDED6-F62B-3642-83F8-0D7EA56B7C2C}" dt="2023-09-18T01:35:58.981" v="3207" actId="478"/>
          <ac:spMkLst>
            <pc:docMk/>
            <pc:sldMk cId="348085526" sldId="283"/>
            <ac:spMk id="8" creationId="{D0DDD24B-E9C0-E60D-EFE5-9313849DB375}"/>
          </ac:spMkLst>
        </pc:spChg>
        <pc:spChg chg="add del">
          <ac:chgData name="CHEN Yiman" userId="6173559f-2d0a-408e-aa08-9246000d4d78" providerId="ADAL" clId="{73FDDED6-F62B-3642-83F8-0D7EA56B7C2C}" dt="2023-09-18T01:28:25.037" v="2987" actId="26606"/>
          <ac:spMkLst>
            <pc:docMk/>
            <pc:sldMk cId="348085526" sldId="283"/>
            <ac:spMk id="9" creationId="{23D09407-53BC-485E-B4CE-BC5E4FC4B25B}"/>
          </ac:spMkLst>
        </pc:spChg>
        <pc:spChg chg="add mod">
          <ac:chgData name="CHEN Yiman" userId="6173559f-2d0a-408e-aa08-9246000d4d78" providerId="ADAL" clId="{73FDDED6-F62B-3642-83F8-0D7EA56B7C2C}" dt="2023-09-18T01:42:23.921" v="3365" actId="1076"/>
          <ac:spMkLst>
            <pc:docMk/>
            <pc:sldMk cId="348085526" sldId="283"/>
            <ac:spMk id="10" creationId="{C6C39F56-1ED4-0B45-D0FD-68A51EA330CE}"/>
          </ac:spMkLst>
        </pc:spChg>
        <pc:spChg chg="add del">
          <ac:chgData name="CHEN Yiman" userId="6173559f-2d0a-408e-aa08-9246000d4d78" providerId="ADAL" clId="{73FDDED6-F62B-3642-83F8-0D7EA56B7C2C}" dt="2023-09-18T01:28:25.037" v="2987" actId="26606"/>
          <ac:spMkLst>
            <pc:docMk/>
            <pc:sldMk cId="348085526" sldId="283"/>
            <ac:spMk id="11" creationId="{921DB988-49FC-4608-B0A2-E2F3A4019041}"/>
          </ac:spMkLst>
        </pc:spChg>
        <pc:spChg chg="add mod">
          <ac:chgData name="CHEN Yiman" userId="6173559f-2d0a-408e-aa08-9246000d4d78" providerId="ADAL" clId="{73FDDED6-F62B-3642-83F8-0D7EA56B7C2C}" dt="2023-09-18T01:45:45.418" v="3642" actId="1035"/>
          <ac:spMkLst>
            <pc:docMk/>
            <pc:sldMk cId="348085526" sldId="283"/>
            <ac:spMk id="26" creationId="{EB3BDF4B-A7C6-9719-E3BC-8657C04E0983}"/>
          </ac:spMkLst>
        </pc:spChg>
        <pc:spChg chg="add mod">
          <ac:chgData name="CHEN Yiman" userId="6173559f-2d0a-408e-aa08-9246000d4d78" providerId="ADAL" clId="{73FDDED6-F62B-3642-83F8-0D7EA56B7C2C}" dt="2023-09-18T02:06:05.561" v="4225" actId="1582"/>
          <ac:spMkLst>
            <pc:docMk/>
            <pc:sldMk cId="348085526" sldId="283"/>
            <ac:spMk id="29" creationId="{84272A4B-80AF-6DB5-BD88-B3D4B33D4262}"/>
          </ac:spMkLst>
        </pc:spChg>
        <pc:spChg chg="add mod">
          <ac:chgData name="CHEN Yiman" userId="6173559f-2d0a-408e-aa08-9246000d4d78" providerId="ADAL" clId="{73FDDED6-F62B-3642-83F8-0D7EA56B7C2C}" dt="2023-09-18T04:11:49.492" v="4855" actId="20577"/>
          <ac:spMkLst>
            <pc:docMk/>
            <pc:sldMk cId="348085526" sldId="283"/>
            <ac:spMk id="30" creationId="{CE5101F3-1090-F375-3E02-5F9DA443E280}"/>
          </ac:spMkLst>
        </pc:spChg>
        <pc:spChg chg="add del mod">
          <ac:chgData name="CHEN Yiman" userId="6173559f-2d0a-408e-aa08-9246000d4d78" providerId="ADAL" clId="{73FDDED6-F62B-3642-83F8-0D7EA56B7C2C}" dt="2023-09-18T02:04:42.086" v="4196" actId="478"/>
          <ac:spMkLst>
            <pc:docMk/>
            <pc:sldMk cId="348085526" sldId="283"/>
            <ac:spMk id="31" creationId="{08D59A2D-FCAB-8AA9-AADB-27165E98B9D8}"/>
          </ac:spMkLst>
        </pc:spChg>
        <pc:spChg chg="add mod">
          <ac:chgData name="CHEN Yiman" userId="6173559f-2d0a-408e-aa08-9246000d4d78" providerId="ADAL" clId="{73FDDED6-F62B-3642-83F8-0D7EA56B7C2C}" dt="2023-09-18T02:06:24.900" v="4227" actId="14100"/>
          <ac:spMkLst>
            <pc:docMk/>
            <pc:sldMk cId="348085526" sldId="283"/>
            <ac:spMk id="32" creationId="{B8A1DCEE-36F6-DD15-9497-1562B8F727A8}"/>
          </ac:spMkLst>
        </pc:spChg>
        <pc:grpChg chg="add del">
          <ac:chgData name="CHEN Yiman" userId="6173559f-2d0a-408e-aa08-9246000d4d78" providerId="ADAL" clId="{73FDDED6-F62B-3642-83F8-0D7EA56B7C2C}" dt="2023-09-18T01:28:25.037" v="2987" actId="26606"/>
          <ac:grpSpMkLst>
            <pc:docMk/>
            <pc:sldMk cId="348085526" sldId="283"/>
            <ac:grpSpMk id="13" creationId="{E9B930FD-8671-4C4C-ADCF-73AC1D0CD417}"/>
          </ac:grpSpMkLst>
        </pc:grpChg>
        <pc:grpChg chg="add del">
          <ac:chgData name="CHEN Yiman" userId="6173559f-2d0a-408e-aa08-9246000d4d78" providerId="ADAL" clId="{73FDDED6-F62B-3642-83F8-0D7EA56B7C2C}" dt="2023-09-18T01:28:25.037" v="2987" actId="26606"/>
          <ac:grpSpMkLst>
            <pc:docMk/>
            <pc:sldMk cId="348085526" sldId="283"/>
            <ac:grpSpMk id="19" creationId="{383C2651-AE0C-4AE4-8725-E2F9414FE219}"/>
          </ac:grpSpMkLst>
        </pc:grpChg>
        <pc:picChg chg="add del mod">
          <ac:chgData name="CHEN Yiman" userId="6173559f-2d0a-408e-aa08-9246000d4d78" providerId="ADAL" clId="{73FDDED6-F62B-3642-83F8-0D7EA56B7C2C}" dt="2023-09-18T01:34:46.615" v="3171" actId="478"/>
          <ac:picMkLst>
            <pc:docMk/>
            <pc:sldMk cId="348085526" sldId="283"/>
            <ac:picMk id="4" creationId="{DCB2FE91-2F3B-673F-B61E-76273F5F23E7}"/>
          </ac:picMkLst>
        </pc:picChg>
        <pc:picChg chg="add del mod">
          <ac:chgData name="CHEN Yiman" userId="6173559f-2d0a-408e-aa08-9246000d4d78" providerId="ADAL" clId="{73FDDED6-F62B-3642-83F8-0D7EA56B7C2C}" dt="2023-09-18T01:38:40.111" v="3258" actId="478"/>
          <ac:picMkLst>
            <pc:docMk/>
            <pc:sldMk cId="348085526" sldId="283"/>
            <ac:picMk id="18" creationId="{F2254C64-C8CB-A030-D613-EF57DA8D0424}"/>
          </ac:picMkLst>
        </pc:picChg>
        <pc:picChg chg="add del mod">
          <ac:chgData name="CHEN Yiman" userId="6173559f-2d0a-408e-aa08-9246000d4d78" providerId="ADAL" clId="{73FDDED6-F62B-3642-83F8-0D7EA56B7C2C}" dt="2023-09-18T01:38:39.253" v="3257" actId="478"/>
          <ac:picMkLst>
            <pc:docMk/>
            <pc:sldMk cId="348085526" sldId="283"/>
            <ac:picMk id="25" creationId="{4E2A4E77-D629-90DD-D0CD-7FEC02E5CD99}"/>
          </ac:picMkLst>
        </pc:picChg>
        <pc:picChg chg="add mod">
          <ac:chgData name="CHEN Yiman" userId="6173559f-2d0a-408e-aa08-9246000d4d78" providerId="ADAL" clId="{73FDDED6-F62B-3642-83F8-0D7EA56B7C2C}" dt="2023-09-18T01:41:26.409" v="3353" actId="1035"/>
          <ac:picMkLst>
            <pc:docMk/>
            <pc:sldMk cId="348085526" sldId="283"/>
            <ac:picMk id="28" creationId="{653A449C-6562-50A9-6072-721608F9E5E4}"/>
          </ac:picMkLst>
        </pc:picChg>
      </pc:sldChg>
      <pc:sldChg chg="addSp delSp modSp mod ord modNotesTx">
        <pc:chgData name="CHEN Yiman" userId="6173559f-2d0a-408e-aa08-9246000d4d78" providerId="ADAL" clId="{73FDDED6-F62B-3642-83F8-0D7EA56B7C2C}" dt="2023-09-19T09:32:15.909" v="11390" actId="20577"/>
        <pc:sldMkLst>
          <pc:docMk/>
          <pc:sldMk cId="3278128023" sldId="283"/>
        </pc:sldMkLst>
        <pc:spChg chg="del mod">
          <ac:chgData name="CHEN Yiman" userId="6173559f-2d0a-408e-aa08-9246000d4d78" providerId="ADAL" clId="{73FDDED6-F62B-3642-83F8-0D7EA56B7C2C}" dt="2023-09-19T04:12:33.038" v="6648" actId="478"/>
          <ac:spMkLst>
            <pc:docMk/>
            <pc:sldMk cId="3278128023" sldId="283"/>
            <ac:spMk id="2" creationId="{E60AB966-5855-CBD9-2DEA-99319DACD516}"/>
          </ac:spMkLst>
        </pc:spChg>
        <pc:spChg chg="add mod">
          <ac:chgData name="CHEN Yiman" userId="6173559f-2d0a-408e-aa08-9246000d4d78" providerId="ADAL" clId="{73FDDED6-F62B-3642-83F8-0D7EA56B7C2C}" dt="2023-09-19T07:19:11.128" v="8257"/>
          <ac:spMkLst>
            <pc:docMk/>
            <pc:sldMk cId="3278128023" sldId="283"/>
            <ac:spMk id="5" creationId="{420BD51B-9007-2294-9711-3DB31D90AC65}"/>
          </ac:spMkLst>
        </pc:spChg>
        <pc:spChg chg="del">
          <ac:chgData name="CHEN Yiman" userId="6173559f-2d0a-408e-aa08-9246000d4d78" providerId="ADAL" clId="{73FDDED6-F62B-3642-83F8-0D7EA56B7C2C}" dt="2023-09-19T04:16:21.197" v="6922" actId="478"/>
          <ac:spMkLst>
            <pc:docMk/>
            <pc:sldMk cId="3278128023" sldId="283"/>
            <ac:spMk id="5" creationId="{B83E55E7-0935-C881-5963-A9C8B3C3E9EB}"/>
          </ac:spMkLst>
        </pc:spChg>
        <pc:spChg chg="mod">
          <ac:chgData name="CHEN Yiman" userId="6173559f-2d0a-408e-aa08-9246000d4d78" providerId="ADAL" clId="{73FDDED6-F62B-3642-83F8-0D7EA56B7C2C}" dt="2023-09-19T07:36:15.034" v="8564" actId="20577"/>
          <ac:spMkLst>
            <pc:docMk/>
            <pc:sldMk cId="3278128023" sldId="283"/>
            <ac:spMk id="6" creationId="{BD0D1658-0C51-3F2F-85F8-D05EC5D604C3}"/>
          </ac:spMkLst>
        </pc:spChg>
        <pc:spChg chg="add mod">
          <ac:chgData name="CHEN Yiman" userId="6173559f-2d0a-408e-aa08-9246000d4d78" providerId="ADAL" clId="{73FDDED6-F62B-3642-83F8-0D7EA56B7C2C}" dt="2023-09-19T07:35:11.758" v="8526" actId="20577"/>
          <ac:spMkLst>
            <pc:docMk/>
            <pc:sldMk cId="3278128023" sldId="283"/>
            <ac:spMk id="7" creationId="{DE17CC0D-AC4A-440B-314C-49C9E24BE704}"/>
          </ac:spMkLst>
        </pc:spChg>
        <pc:spChg chg="add del mod">
          <ac:chgData name="CHEN Yiman" userId="6173559f-2d0a-408e-aa08-9246000d4d78" providerId="ADAL" clId="{73FDDED6-F62B-3642-83F8-0D7EA56B7C2C}" dt="2023-09-19T07:19:43.545" v="8271" actId="478"/>
          <ac:spMkLst>
            <pc:docMk/>
            <pc:sldMk cId="3278128023" sldId="283"/>
            <ac:spMk id="8" creationId="{0045DB3F-CEB0-8F5D-4D4E-7A081E1C8754}"/>
          </ac:spMkLst>
        </pc:spChg>
        <pc:spChg chg="mod">
          <ac:chgData name="CHEN Yiman" userId="6173559f-2d0a-408e-aa08-9246000d4d78" providerId="ADAL" clId="{73FDDED6-F62B-3642-83F8-0D7EA56B7C2C}" dt="2023-09-19T04:32:05.238" v="7400" actId="1036"/>
          <ac:spMkLst>
            <pc:docMk/>
            <pc:sldMk cId="3278128023" sldId="283"/>
            <ac:spMk id="10" creationId="{C6C39F56-1ED4-0B45-D0FD-68A51EA330CE}"/>
          </ac:spMkLst>
        </pc:spChg>
        <pc:spChg chg="add del mod">
          <ac:chgData name="CHEN Yiman" userId="6173559f-2d0a-408e-aa08-9246000d4d78" providerId="ADAL" clId="{73FDDED6-F62B-3642-83F8-0D7EA56B7C2C}" dt="2023-09-19T04:20:38.755" v="6982" actId="478"/>
          <ac:spMkLst>
            <pc:docMk/>
            <pc:sldMk cId="3278128023" sldId="283"/>
            <ac:spMk id="11" creationId="{1B0DDD29-079E-FB6C-2AF5-18101CF1A13C}"/>
          </ac:spMkLst>
        </pc:spChg>
        <pc:spChg chg="add del mod">
          <ac:chgData name="CHEN Yiman" userId="6173559f-2d0a-408e-aa08-9246000d4d78" providerId="ADAL" clId="{73FDDED6-F62B-3642-83F8-0D7EA56B7C2C}" dt="2023-09-19T07:21:35.037" v="8286" actId="478"/>
          <ac:spMkLst>
            <pc:docMk/>
            <pc:sldMk cId="3278128023" sldId="283"/>
            <ac:spMk id="11" creationId="{2DFCF769-0AB8-6E4F-1108-1A34584FE9D2}"/>
          </ac:spMkLst>
        </pc:spChg>
        <pc:spChg chg="add mod">
          <ac:chgData name="CHEN Yiman" userId="6173559f-2d0a-408e-aa08-9246000d4d78" providerId="ADAL" clId="{73FDDED6-F62B-3642-83F8-0D7EA56B7C2C}" dt="2023-09-19T04:31:58.130" v="7385" actId="1038"/>
          <ac:spMkLst>
            <pc:docMk/>
            <pc:sldMk cId="3278128023" sldId="283"/>
            <ac:spMk id="12" creationId="{D4B319B4-34BF-9969-1BCC-F5719E944AEA}"/>
          </ac:spMkLst>
        </pc:spChg>
        <pc:spChg chg="del mod">
          <ac:chgData name="CHEN Yiman" userId="6173559f-2d0a-408e-aa08-9246000d4d78" providerId="ADAL" clId="{73FDDED6-F62B-3642-83F8-0D7EA56B7C2C}" dt="2023-09-19T07:19:54.462" v="8274" actId="478"/>
          <ac:spMkLst>
            <pc:docMk/>
            <pc:sldMk cId="3278128023" sldId="283"/>
            <ac:spMk id="26" creationId="{EB3BDF4B-A7C6-9719-E3BC-8657C04E0983}"/>
          </ac:spMkLst>
        </pc:spChg>
        <pc:spChg chg="add del mod">
          <ac:chgData name="CHEN Yiman" userId="6173559f-2d0a-408e-aa08-9246000d4d78" providerId="ADAL" clId="{73FDDED6-F62B-3642-83F8-0D7EA56B7C2C}" dt="2023-09-19T04:25:25.386" v="7108" actId="478"/>
          <ac:spMkLst>
            <pc:docMk/>
            <pc:sldMk cId="3278128023" sldId="283"/>
            <ac:spMk id="29" creationId="{84272A4B-80AF-6DB5-BD88-B3D4B33D4262}"/>
          </ac:spMkLst>
        </pc:spChg>
        <pc:spChg chg="del mod">
          <ac:chgData name="CHEN Yiman" userId="6173559f-2d0a-408e-aa08-9246000d4d78" providerId="ADAL" clId="{73FDDED6-F62B-3642-83F8-0D7EA56B7C2C}" dt="2023-09-19T07:22:45.104" v="8355" actId="478"/>
          <ac:spMkLst>
            <pc:docMk/>
            <pc:sldMk cId="3278128023" sldId="283"/>
            <ac:spMk id="30" creationId="{CE5101F3-1090-F375-3E02-5F9DA443E280}"/>
          </ac:spMkLst>
        </pc:spChg>
        <pc:spChg chg="del">
          <ac:chgData name="CHEN Yiman" userId="6173559f-2d0a-408e-aa08-9246000d4d78" providerId="ADAL" clId="{73FDDED6-F62B-3642-83F8-0D7EA56B7C2C}" dt="2023-09-19T04:25:26.549" v="7109" actId="478"/>
          <ac:spMkLst>
            <pc:docMk/>
            <pc:sldMk cId="3278128023" sldId="283"/>
            <ac:spMk id="32" creationId="{B8A1DCEE-36F6-DD15-9497-1562B8F727A8}"/>
          </ac:spMkLst>
        </pc:spChg>
        <pc:picChg chg="add mod">
          <ac:chgData name="CHEN Yiman" userId="6173559f-2d0a-408e-aa08-9246000d4d78" providerId="ADAL" clId="{73FDDED6-F62B-3642-83F8-0D7EA56B7C2C}" dt="2023-09-19T07:19:47.195" v="8272" actId="1076"/>
          <ac:picMkLst>
            <pc:docMk/>
            <pc:sldMk cId="3278128023" sldId="283"/>
            <ac:picMk id="2" creationId="{A24FE8FB-8E93-6B2D-7FF5-5018D2F6BC7F}"/>
          </ac:picMkLst>
        </pc:picChg>
        <pc:picChg chg="mod">
          <ac:chgData name="CHEN Yiman" userId="6173559f-2d0a-408e-aa08-9246000d4d78" providerId="ADAL" clId="{73FDDED6-F62B-3642-83F8-0D7EA56B7C2C}" dt="2023-09-19T04:19:53.972" v="6962" actId="167"/>
          <ac:picMkLst>
            <pc:docMk/>
            <pc:sldMk cId="3278128023" sldId="283"/>
            <ac:picMk id="4" creationId="{E62FC9C0-1B32-B4C3-DFDF-A4AA393492D0}"/>
          </ac:picMkLst>
        </pc:picChg>
        <pc:picChg chg="add mod">
          <ac:chgData name="CHEN Yiman" userId="6173559f-2d0a-408e-aa08-9246000d4d78" providerId="ADAL" clId="{73FDDED6-F62B-3642-83F8-0D7EA56B7C2C}" dt="2023-09-19T07:20:03.812" v="8276" actId="1076"/>
          <ac:picMkLst>
            <pc:docMk/>
            <pc:sldMk cId="3278128023" sldId="283"/>
            <ac:picMk id="9" creationId="{B58DF487-2F38-B262-103D-12747D29C5BD}"/>
          </ac:picMkLst>
        </pc:picChg>
        <pc:picChg chg="del mod modCrop">
          <ac:chgData name="CHEN Yiman" userId="6173559f-2d0a-408e-aa08-9246000d4d78" providerId="ADAL" clId="{73FDDED6-F62B-3642-83F8-0D7EA56B7C2C}" dt="2023-09-19T07:19:41.582" v="8270" actId="478"/>
          <ac:picMkLst>
            <pc:docMk/>
            <pc:sldMk cId="3278128023" sldId="283"/>
            <ac:picMk id="28" creationId="{653A449C-6562-50A9-6072-721608F9E5E4}"/>
          </ac:picMkLst>
        </pc:picChg>
      </pc:sldChg>
      <pc:sldChg chg="modSp add mod ord modNotesTx">
        <pc:chgData name="CHEN Yiman" userId="6173559f-2d0a-408e-aa08-9246000d4d78" providerId="ADAL" clId="{73FDDED6-F62B-3642-83F8-0D7EA56B7C2C}" dt="2023-09-18T04:57:43.801" v="5446" actId="20577"/>
        <pc:sldMkLst>
          <pc:docMk/>
          <pc:sldMk cId="1143084034" sldId="284"/>
        </pc:sldMkLst>
        <pc:spChg chg="mod">
          <ac:chgData name="CHEN Yiman" userId="6173559f-2d0a-408e-aa08-9246000d4d78" providerId="ADAL" clId="{73FDDED6-F62B-3642-83F8-0D7EA56B7C2C}" dt="2023-09-18T04:26:17.534" v="5037" actId="20577"/>
          <ac:spMkLst>
            <pc:docMk/>
            <pc:sldMk cId="1143084034" sldId="284"/>
            <ac:spMk id="2" creationId="{B16379D8-3A4D-3403-1D96-0D248418E25A}"/>
          </ac:spMkLst>
        </pc:spChg>
        <pc:spChg chg="mod">
          <ac:chgData name="CHEN Yiman" userId="6173559f-2d0a-408e-aa08-9246000d4d78" providerId="ADAL" clId="{73FDDED6-F62B-3642-83F8-0D7EA56B7C2C}" dt="2023-09-18T04:22:34.110" v="4901" actId="1076"/>
          <ac:spMkLst>
            <pc:docMk/>
            <pc:sldMk cId="1143084034" sldId="284"/>
            <ac:spMk id="3" creationId="{EDE527D3-0826-70E1-8753-8A96A230844A}"/>
          </ac:spMkLst>
        </pc:spChg>
      </pc:sldChg>
      <pc:sldChg chg="addSp delSp modSp mod ord addCm delCm modCm modNotesTx">
        <pc:chgData name="CHEN Yiman" userId="6173559f-2d0a-408e-aa08-9246000d4d78" providerId="ADAL" clId="{73FDDED6-F62B-3642-83F8-0D7EA56B7C2C}" dt="2023-09-19T09:30:47.969" v="11375" actId="20577"/>
        <pc:sldMkLst>
          <pc:docMk/>
          <pc:sldMk cId="2085820248" sldId="286"/>
        </pc:sldMkLst>
        <pc:spChg chg="del mod">
          <ac:chgData name="CHEN Yiman" userId="6173559f-2d0a-408e-aa08-9246000d4d78" providerId="ADAL" clId="{73FDDED6-F62B-3642-83F8-0D7EA56B7C2C}" dt="2023-09-19T01:57:08.212" v="5624" actId="478"/>
          <ac:spMkLst>
            <pc:docMk/>
            <pc:sldMk cId="2085820248" sldId="286"/>
            <ac:spMk id="2" creationId="{6EAC4DF3-EE41-7BBB-1D64-0838C55DFD39}"/>
          </ac:spMkLst>
        </pc:spChg>
        <pc:spChg chg="add mod">
          <ac:chgData name="CHEN Yiman" userId="6173559f-2d0a-408e-aa08-9246000d4d78" providerId="ADAL" clId="{73FDDED6-F62B-3642-83F8-0D7EA56B7C2C}" dt="2023-09-19T03:27:19.844" v="6562" actId="20577"/>
          <ac:spMkLst>
            <pc:docMk/>
            <pc:sldMk cId="2085820248" sldId="286"/>
            <ac:spMk id="4" creationId="{03251BE6-0569-DA6E-BA25-5BEFF0EA871C}"/>
          </ac:spMkLst>
        </pc:spChg>
        <pc:spChg chg="add del mod">
          <ac:chgData name="CHEN Yiman" userId="6173559f-2d0a-408e-aa08-9246000d4d78" providerId="ADAL" clId="{73FDDED6-F62B-3642-83F8-0D7EA56B7C2C}" dt="2023-09-19T02:26:53.326" v="6077"/>
          <ac:spMkLst>
            <pc:docMk/>
            <pc:sldMk cId="2085820248" sldId="286"/>
            <ac:spMk id="6" creationId="{F8F28991-F17D-8797-836F-6E8848B5A7F1}"/>
          </ac:spMkLst>
        </pc:spChg>
        <pc:spChg chg="del mod">
          <ac:chgData name="CHEN Yiman" userId="6173559f-2d0a-408e-aa08-9246000d4d78" providerId="ADAL" clId="{73FDDED6-F62B-3642-83F8-0D7EA56B7C2C}" dt="2023-09-19T08:52:07.883" v="9983" actId="478"/>
          <ac:spMkLst>
            <pc:docMk/>
            <pc:sldMk cId="2085820248" sldId="286"/>
            <ac:spMk id="7" creationId="{622FC57E-A955-8316-36E1-22821CE3AF53}"/>
          </ac:spMkLst>
        </pc:spChg>
        <pc:spChg chg="add mod">
          <ac:chgData name="CHEN Yiman" userId="6173559f-2d0a-408e-aa08-9246000d4d78" providerId="ADAL" clId="{73FDDED6-F62B-3642-83F8-0D7EA56B7C2C}" dt="2023-09-19T09:02:34.825" v="10392" actId="20577"/>
          <ac:spMkLst>
            <pc:docMk/>
            <pc:sldMk cId="2085820248" sldId="286"/>
            <ac:spMk id="8" creationId="{86488814-3338-412A-0B07-CA9378BEF7E0}"/>
          </ac:spMkLst>
        </pc:spChg>
        <pc:spChg chg="del mod">
          <ac:chgData name="CHEN Yiman" userId="6173559f-2d0a-408e-aa08-9246000d4d78" providerId="ADAL" clId="{73FDDED6-F62B-3642-83F8-0D7EA56B7C2C}" dt="2023-09-19T04:44:13.399" v="7752" actId="478"/>
          <ac:spMkLst>
            <pc:docMk/>
            <pc:sldMk cId="2085820248" sldId="286"/>
            <ac:spMk id="10" creationId="{18B2848D-50D7-E730-7149-2758871B3283}"/>
          </ac:spMkLst>
        </pc:spChg>
        <pc:graphicFrameChg chg="mod modGraphic">
          <ac:chgData name="CHEN Yiman" userId="6173559f-2d0a-408e-aa08-9246000d4d78" providerId="ADAL" clId="{73FDDED6-F62B-3642-83F8-0D7EA56B7C2C}" dt="2023-09-19T09:04:12.666" v="10396" actId="20577"/>
          <ac:graphicFrameMkLst>
            <pc:docMk/>
            <pc:sldMk cId="2085820248" sldId="286"/>
            <ac:graphicFrameMk id="3" creationId="{EE38463E-5502-1634-4F2C-6105CA81E2B0}"/>
          </ac:graphicFrameMkLst>
        </pc:graphicFrameChg>
        <pc:picChg chg="mod">
          <ac:chgData name="CHEN Yiman" userId="6173559f-2d0a-408e-aa08-9246000d4d78" providerId="ADAL" clId="{73FDDED6-F62B-3642-83F8-0D7EA56B7C2C}" dt="2023-09-19T04:44:18.588" v="7753" actId="167"/>
          <ac:picMkLst>
            <pc:docMk/>
            <pc:sldMk cId="2085820248" sldId="286"/>
            <ac:picMk id="11" creationId="{E1249798-1D10-BFE5-C04B-854C7F9DF040}"/>
          </ac:picMkLst>
        </pc:picChg>
        <pc:extLst>
          <p:ext xmlns:p="http://schemas.openxmlformats.org/presentationml/2006/main" uri="{D6D511B9-2390-475A-947B-AFAB55BFBCF1}">
            <pc226:cmChg xmlns:pc226="http://schemas.microsoft.com/office/powerpoint/2022/06/main/command" chg="add del mod">
              <pc226:chgData name="CHEN Yiman" userId="6173559f-2d0a-408e-aa08-9246000d4d78" providerId="ADAL" clId="{73FDDED6-F62B-3642-83F8-0D7EA56B7C2C}" dt="2023-09-19T06:27:29.433" v="8247"/>
              <pc2:cmMkLst xmlns:pc2="http://schemas.microsoft.com/office/powerpoint/2019/9/main/command">
                <pc:docMk/>
                <pc:sldMk cId="2085820248" sldId="286"/>
                <pc2:cmMk id="{82E55924-BA52-C14B-9AEE-1F9F741BED48}"/>
              </pc2:cmMkLst>
            </pc226:cmChg>
          </p:ext>
        </pc:extLst>
      </pc:sldChg>
      <pc:sldChg chg="addSp delSp modSp new mod setBg modNotesTx">
        <pc:chgData name="CHEN Yiman" userId="6173559f-2d0a-408e-aa08-9246000d4d78" providerId="ADAL" clId="{73FDDED6-F62B-3642-83F8-0D7EA56B7C2C}" dt="2023-09-18T14:03:12.067" v="5613" actId="1076"/>
        <pc:sldMkLst>
          <pc:docMk/>
          <pc:sldMk cId="3314122768" sldId="286"/>
        </pc:sldMkLst>
        <pc:spChg chg="add mod">
          <ac:chgData name="CHEN Yiman" userId="6173559f-2d0a-408e-aa08-9246000d4d78" providerId="ADAL" clId="{73FDDED6-F62B-3642-83F8-0D7EA56B7C2C}" dt="2023-09-18T13:34:11.872" v="5585" actId="26606"/>
          <ac:spMkLst>
            <pc:docMk/>
            <pc:sldMk cId="3314122768" sldId="286"/>
            <ac:spMk id="2" creationId="{6EAC4DF3-EE41-7BBB-1D64-0838C55DFD39}"/>
          </ac:spMkLst>
        </pc:spChg>
        <pc:spChg chg="add del mod">
          <ac:chgData name="CHEN Yiman" userId="6173559f-2d0a-408e-aa08-9246000d4d78" providerId="ADAL" clId="{73FDDED6-F62B-3642-83F8-0D7EA56B7C2C}" dt="2023-09-18T14:02:54.146" v="5607" actId="478"/>
          <ac:spMkLst>
            <pc:docMk/>
            <pc:sldMk cId="3314122768" sldId="286"/>
            <ac:spMk id="4" creationId="{A3ABCC4A-AB65-8E0B-0082-5B13E2EB6392}"/>
          </ac:spMkLst>
        </pc:spChg>
        <pc:spChg chg="add mod">
          <ac:chgData name="CHEN Yiman" userId="6173559f-2d0a-408e-aa08-9246000d4d78" providerId="ADAL" clId="{73FDDED6-F62B-3642-83F8-0D7EA56B7C2C}" dt="2023-09-18T14:03:06.542" v="5612" actId="1076"/>
          <ac:spMkLst>
            <pc:docMk/>
            <pc:sldMk cId="3314122768" sldId="286"/>
            <ac:spMk id="7" creationId="{622FC57E-A955-8316-36E1-22821CE3AF53}"/>
          </ac:spMkLst>
        </pc:spChg>
        <pc:spChg chg="add del mod">
          <ac:chgData name="CHEN Yiman" userId="6173559f-2d0a-408e-aa08-9246000d4d78" providerId="ADAL" clId="{73FDDED6-F62B-3642-83F8-0D7EA56B7C2C}" dt="2023-09-18T04:45:51.691" v="5409" actId="478"/>
          <ac:spMkLst>
            <pc:docMk/>
            <pc:sldMk cId="3314122768" sldId="286"/>
            <ac:spMk id="8" creationId="{BE79E400-4062-490B-DD13-193671233E15}"/>
          </ac:spMkLst>
        </pc:spChg>
        <pc:spChg chg="add del mod">
          <ac:chgData name="CHEN Yiman" userId="6173559f-2d0a-408e-aa08-9246000d4d78" providerId="ADAL" clId="{73FDDED6-F62B-3642-83F8-0D7EA56B7C2C}" dt="2023-09-18T14:02:56.295" v="5608" actId="478"/>
          <ac:spMkLst>
            <pc:docMk/>
            <pc:sldMk cId="3314122768" sldId="286"/>
            <ac:spMk id="9" creationId="{D95A2988-F0D9-F5A9-27F6-7B1EB7AD9D4B}"/>
          </ac:spMkLst>
        </pc:spChg>
        <pc:spChg chg="add mod">
          <ac:chgData name="CHEN Yiman" userId="6173559f-2d0a-408e-aa08-9246000d4d78" providerId="ADAL" clId="{73FDDED6-F62B-3642-83F8-0D7EA56B7C2C}" dt="2023-09-18T14:03:12.067" v="5613" actId="1076"/>
          <ac:spMkLst>
            <pc:docMk/>
            <pc:sldMk cId="3314122768" sldId="286"/>
            <ac:spMk id="10" creationId="{18B2848D-50D7-E730-7149-2758871B3283}"/>
          </ac:spMkLst>
        </pc:spChg>
        <pc:spChg chg="add del">
          <ac:chgData name="CHEN Yiman" userId="6173559f-2d0a-408e-aa08-9246000d4d78" providerId="ADAL" clId="{73FDDED6-F62B-3642-83F8-0D7EA56B7C2C}" dt="2023-09-18T13:33:56.930" v="5572" actId="26606"/>
          <ac:spMkLst>
            <pc:docMk/>
            <pc:sldMk cId="3314122768" sldId="286"/>
            <ac:spMk id="15" creationId="{6DBF50F6-DD88-4D9F-B7D3-79B989980940}"/>
          </ac:spMkLst>
        </pc:spChg>
        <pc:spChg chg="add del">
          <ac:chgData name="CHEN Yiman" userId="6173559f-2d0a-408e-aa08-9246000d4d78" providerId="ADAL" clId="{73FDDED6-F62B-3642-83F8-0D7EA56B7C2C}" dt="2023-09-18T13:33:56.930" v="5572" actId="26606"/>
          <ac:spMkLst>
            <pc:docMk/>
            <pc:sldMk cId="3314122768" sldId="286"/>
            <ac:spMk id="17" creationId="{916BBDC2-6929-469E-B7C4-A03E77BF94B0}"/>
          </ac:spMkLst>
        </pc:spChg>
        <pc:spChg chg="add del">
          <ac:chgData name="CHEN Yiman" userId="6173559f-2d0a-408e-aa08-9246000d4d78" providerId="ADAL" clId="{73FDDED6-F62B-3642-83F8-0D7EA56B7C2C}" dt="2023-09-18T13:33:57.844" v="5574" actId="26606"/>
          <ac:spMkLst>
            <pc:docMk/>
            <pc:sldMk cId="3314122768" sldId="286"/>
            <ac:spMk id="31" creationId="{93245F62-CCC4-49E4-B95B-EA6C1E790510}"/>
          </ac:spMkLst>
        </pc:spChg>
        <pc:spChg chg="add del">
          <ac:chgData name="CHEN Yiman" userId="6173559f-2d0a-408e-aa08-9246000d4d78" providerId="ADAL" clId="{73FDDED6-F62B-3642-83F8-0D7EA56B7C2C}" dt="2023-09-18T13:33:57.844" v="5574" actId="26606"/>
          <ac:spMkLst>
            <pc:docMk/>
            <pc:sldMk cId="3314122768" sldId="286"/>
            <ac:spMk id="32" creationId="{E6C0DD6B-6AA3-448F-9B99-8386295BC1B4}"/>
          </ac:spMkLst>
        </pc:spChg>
        <pc:spChg chg="add del">
          <ac:chgData name="CHEN Yiman" userId="6173559f-2d0a-408e-aa08-9246000d4d78" providerId="ADAL" clId="{73FDDED6-F62B-3642-83F8-0D7EA56B7C2C}" dt="2023-09-18T13:34:00.885" v="5576" actId="26606"/>
          <ac:spMkLst>
            <pc:docMk/>
            <pc:sldMk cId="3314122768" sldId="286"/>
            <ac:spMk id="34" creationId="{6DBF50F6-DD88-4D9F-B7D3-79B989980940}"/>
          </ac:spMkLst>
        </pc:spChg>
        <pc:spChg chg="add del">
          <ac:chgData name="CHEN Yiman" userId="6173559f-2d0a-408e-aa08-9246000d4d78" providerId="ADAL" clId="{73FDDED6-F62B-3642-83F8-0D7EA56B7C2C}" dt="2023-09-18T13:34:00.885" v="5576" actId="26606"/>
          <ac:spMkLst>
            <pc:docMk/>
            <pc:sldMk cId="3314122768" sldId="286"/>
            <ac:spMk id="35" creationId="{916BBDC2-6929-469E-B7C4-A03E77BF94B0}"/>
          </ac:spMkLst>
        </pc:spChg>
        <pc:spChg chg="add del">
          <ac:chgData name="CHEN Yiman" userId="6173559f-2d0a-408e-aa08-9246000d4d78" providerId="ADAL" clId="{73FDDED6-F62B-3642-83F8-0D7EA56B7C2C}" dt="2023-09-18T13:34:08.015" v="5578" actId="26606"/>
          <ac:spMkLst>
            <pc:docMk/>
            <pc:sldMk cId="3314122768" sldId="286"/>
            <ac:spMk id="39" creationId="{5DCB5928-DC7D-4612-9922-441966E15627}"/>
          </ac:spMkLst>
        </pc:spChg>
        <pc:spChg chg="add del">
          <ac:chgData name="CHEN Yiman" userId="6173559f-2d0a-408e-aa08-9246000d4d78" providerId="ADAL" clId="{73FDDED6-F62B-3642-83F8-0D7EA56B7C2C}" dt="2023-09-18T13:34:08.015" v="5578" actId="26606"/>
          <ac:spMkLst>
            <pc:docMk/>
            <pc:sldMk cId="3314122768" sldId="286"/>
            <ac:spMk id="40" creationId="{682C1161-1736-45EC-99B7-33F3CAE9D517}"/>
          </ac:spMkLst>
        </pc:spChg>
        <pc:spChg chg="add del">
          <ac:chgData name="CHEN Yiman" userId="6173559f-2d0a-408e-aa08-9246000d4d78" providerId="ADAL" clId="{73FDDED6-F62B-3642-83F8-0D7EA56B7C2C}" dt="2023-09-18T13:34:08.015" v="5578" actId="26606"/>
          <ac:spMkLst>
            <pc:docMk/>
            <pc:sldMk cId="3314122768" sldId="286"/>
            <ac:spMk id="41" creationId="{84D4DDB8-B68F-45B0-9F62-C4279996F672}"/>
          </ac:spMkLst>
        </pc:spChg>
        <pc:spChg chg="add del">
          <ac:chgData name="CHEN Yiman" userId="6173559f-2d0a-408e-aa08-9246000d4d78" providerId="ADAL" clId="{73FDDED6-F62B-3642-83F8-0D7EA56B7C2C}" dt="2023-09-18T13:34:08.015" v="5578" actId="26606"/>
          <ac:spMkLst>
            <pc:docMk/>
            <pc:sldMk cId="3314122768" sldId="286"/>
            <ac:spMk id="42" creationId="{AF2F604E-43BE-4DC3-B983-E071523364F8}"/>
          </ac:spMkLst>
        </pc:spChg>
        <pc:spChg chg="add del">
          <ac:chgData name="CHEN Yiman" userId="6173559f-2d0a-408e-aa08-9246000d4d78" providerId="ADAL" clId="{73FDDED6-F62B-3642-83F8-0D7EA56B7C2C}" dt="2023-09-18T13:34:08.015" v="5578" actId="26606"/>
          <ac:spMkLst>
            <pc:docMk/>
            <pc:sldMk cId="3314122768" sldId="286"/>
            <ac:spMk id="43" creationId="{08C9B587-E65E-4B52-B37C-ABEBB6E87928}"/>
          </ac:spMkLst>
        </pc:spChg>
        <pc:spChg chg="add del">
          <ac:chgData name="CHEN Yiman" userId="6173559f-2d0a-408e-aa08-9246000d4d78" providerId="ADAL" clId="{73FDDED6-F62B-3642-83F8-0D7EA56B7C2C}" dt="2023-09-18T13:34:08.528" v="5580" actId="26606"/>
          <ac:spMkLst>
            <pc:docMk/>
            <pc:sldMk cId="3314122768" sldId="286"/>
            <ac:spMk id="45" creationId="{C59AB4C8-9178-4F7A-8404-6890510B5917}"/>
          </ac:spMkLst>
        </pc:spChg>
        <pc:spChg chg="add del">
          <ac:chgData name="CHEN Yiman" userId="6173559f-2d0a-408e-aa08-9246000d4d78" providerId="ADAL" clId="{73FDDED6-F62B-3642-83F8-0D7EA56B7C2C}" dt="2023-09-18T13:34:08.528" v="5580" actId="26606"/>
          <ac:spMkLst>
            <pc:docMk/>
            <pc:sldMk cId="3314122768" sldId="286"/>
            <ac:spMk id="46" creationId="{4CFDFB37-4BC7-42C6-915D-A6609139BFE7}"/>
          </ac:spMkLst>
        </pc:spChg>
        <pc:spChg chg="add del">
          <ac:chgData name="CHEN Yiman" userId="6173559f-2d0a-408e-aa08-9246000d4d78" providerId="ADAL" clId="{73FDDED6-F62B-3642-83F8-0D7EA56B7C2C}" dt="2023-09-18T13:34:11.123" v="5582" actId="26606"/>
          <ac:spMkLst>
            <pc:docMk/>
            <pc:sldMk cId="3314122768" sldId="286"/>
            <ac:spMk id="48" creationId="{665DBBEF-238B-476B-96AB-8AAC3224ECEA}"/>
          </ac:spMkLst>
        </pc:spChg>
        <pc:spChg chg="add del">
          <ac:chgData name="CHEN Yiman" userId="6173559f-2d0a-408e-aa08-9246000d4d78" providerId="ADAL" clId="{73FDDED6-F62B-3642-83F8-0D7EA56B7C2C}" dt="2023-09-18T13:34:11.123" v="5582" actId="26606"/>
          <ac:spMkLst>
            <pc:docMk/>
            <pc:sldMk cId="3314122768" sldId="286"/>
            <ac:spMk id="49" creationId="{3FCFB1DE-0B7E-48CC-BA90-B2AB0889F9D6}"/>
          </ac:spMkLst>
        </pc:spChg>
        <pc:spChg chg="add del">
          <ac:chgData name="CHEN Yiman" userId="6173559f-2d0a-408e-aa08-9246000d4d78" providerId="ADAL" clId="{73FDDED6-F62B-3642-83F8-0D7EA56B7C2C}" dt="2023-09-18T13:34:11.862" v="5584" actId="26606"/>
          <ac:spMkLst>
            <pc:docMk/>
            <pc:sldMk cId="3314122768" sldId="286"/>
            <ac:spMk id="51" creationId="{93245F62-CCC4-49E4-B95B-EA6C1E790510}"/>
          </ac:spMkLst>
        </pc:spChg>
        <pc:spChg chg="add del">
          <ac:chgData name="CHEN Yiman" userId="6173559f-2d0a-408e-aa08-9246000d4d78" providerId="ADAL" clId="{73FDDED6-F62B-3642-83F8-0D7EA56B7C2C}" dt="2023-09-18T13:34:11.862" v="5584" actId="26606"/>
          <ac:spMkLst>
            <pc:docMk/>
            <pc:sldMk cId="3314122768" sldId="286"/>
            <ac:spMk id="52" creationId="{E6C0DD6B-6AA3-448F-9B99-8386295BC1B4}"/>
          </ac:spMkLst>
        </pc:spChg>
        <pc:spChg chg="add">
          <ac:chgData name="CHEN Yiman" userId="6173559f-2d0a-408e-aa08-9246000d4d78" providerId="ADAL" clId="{73FDDED6-F62B-3642-83F8-0D7EA56B7C2C}" dt="2023-09-18T13:34:11.872" v="5585" actId="26606"/>
          <ac:spMkLst>
            <pc:docMk/>
            <pc:sldMk cId="3314122768" sldId="286"/>
            <ac:spMk id="54" creationId="{6DBF50F6-DD88-4D9F-B7D3-79B989980940}"/>
          </ac:spMkLst>
        </pc:spChg>
        <pc:spChg chg="add">
          <ac:chgData name="CHEN Yiman" userId="6173559f-2d0a-408e-aa08-9246000d4d78" providerId="ADAL" clId="{73FDDED6-F62B-3642-83F8-0D7EA56B7C2C}" dt="2023-09-18T13:34:11.872" v="5585" actId="26606"/>
          <ac:spMkLst>
            <pc:docMk/>
            <pc:sldMk cId="3314122768" sldId="286"/>
            <ac:spMk id="55" creationId="{916BBDC2-6929-469E-B7C4-A03E77BF94B0}"/>
          </ac:spMkLst>
        </pc:spChg>
        <pc:grpChg chg="add del">
          <ac:chgData name="CHEN Yiman" userId="6173559f-2d0a-408e-aa08-9246000d4d78" providerId="ADAL" clId="{73FDDED6-F62B-3642-83F8-0D7EA56B7C2C}" dt="2023-09-18T13:33:56.930" v="5572" actId="26606"/>
          <ac:grpSpMkLst>
            <pc:docMk/>
            <pc:sldMk cId="3314122768" sldId="286"/>
            <ac:grpSpMk id="19" creationId="{C344E6B5-C9F5-4338-9E33-003B12373104}"/>
          </ac:grpSpMkLst>
        </pc:grpChg>
        <pc:grpChg chg="add del">
          <ac:chgData name="CHEN Yiman" userId="6173559f-2d0a-408e-aa08-9246000d4d78" providerId="ADAL" clId="{73FDDED6-F62B-3642-83F8-0D7EA56B7C2C}" dt="2023-09-18T13:33:56.930" v="5572" actId="26606"/>
          <ac:grpSpMkLst>
            <pc:docMk/>
            <pc:sldMk cId="3314122768" sldId="286"/>
            <ac:grpSpMk id="25" creationId="{FDFEDBF7-8E2C-46B8-9095-AE1D77E21773}"/>
          </ac:grpSpMkLst>
        </pc:grpChg>
        <pc:grpChg chg="add del">
          <ac:chgData name="CHEN Yiman" userId="6173559f-2d0a-408e-aa08-9246000d4d78" providerId="ADAL" clId="{73FDDED6-F62B-3642-83F8-0D7EA56B7C2C}" dt="2023-09-18T13:34:00.885" v="5576" actId="26606"/>
          <ac:grpSpMkLst>
            <pc:docMk/>
            <pc:sldMk cId="3314122768" sldId="286"/>
            <ac:grpSpMk id="36" creationId="{C344E6B5-C9F5-4338-9E33-003B12373104}"/>
          </ac:grpSpMkLst>
        </pc:grpChg>
        <pc:grpChg chg="add del">
          <ac:chgData name="CHEN Yiman" userId="6173559f-2d0a-408e-aa08-9246000d4d78" providerId="ADAL" clId="{73FDDED6-F62B-3642-83F8-0D7EA56B7C2C}" dt="2023-09-18T13:34:00.885" v="5576" actId="26606"/>
          <ac:grpSpMkLst>
            <pc:docMk/>
            <pc:sldMk cId="3314122768" sldId="286"/>
            <ac:grpSpMk id="37" creationId="{FDFEDBF7-8E2C-46B8-9095-AE1D77E21773}"/>
          </ac:grpSpMkLst>
        </pc:grpChg>
        <pc:grpChg chg="add">
          <ac:chgData name="CHEN Yiman" userId="6173559f-2d0a-408e-aa08-9246000d4d78" providerId="ADAL" clId="{73FDDED6-F62B-3642-83F8-0D7EA56B7C2C}" dt="2023-09-18T13:34:11.872" v="5585" actId="26606"/>
          <ac:grpSpMkLst>
            <pc:docMk/>
            <pc:sldMk cId="3314122768" sldId="286"/>
            <ac:grpSpMk id="56" creationId="{C344E6B5-C9F5-4338-9E33-003B12373104}"/>
          </ac:grpSpMkLst>
        </pc:grpChg>
        <pc:grpChg chg="add">
          <ac:chgData name="CHEN Yiman" userId="6173559f-2d0a-408e-aa08-9246000d4d78" providerId="ADAL" clId="{73FDDED6-F62B-3642-83F8-0D7EA56B7C2C}" dt="2023-09-18T13:34:11.872" v="5585" actId="26606"/>
          <ac:grpSpMkLst>
            <pc:docMk/>
            <pc:sldMk cId="3314122768" sldId="286"/>
            <ac:grpSpMk id="57" creationId="{FDFEDBF7-8E2C-46B8-9095-AE1D77E21773}"/>
          </ac:grpSpMkLst>
        </pc:grpChg>
        <pc:graphicFrameChg chg="add mod">
          <ac:chgData name="CHEN Yiman" userId="6173559f-2d0a-408e-aa08-9246000d4d78" providerId="ADAL" clId="{73FDDED6-F62B-3642-83F8-0D7EA56B7C2C}" dt="2023-09-18T14:03:04.523" v="5611" actId="1076"/>
          <ac:graphicFrameMkLst>
            <pc:docMk/>
            <pc:sldMk cId="3314122768" sldId="286"/>
            <ac:graphicFrameMk id="3" creationId="{EE38463E-5502-1634-4F2C-6105CA81E2B0}"/>
          </ac:graphicFrameMkLst>
        </pc:graphicFrameChg>
        <pc:picChg chg="add del mod">
          <ac:chgData name="CHEN Yiman" userId="6173559f-2d0a-408e-aa08-9246000d4d78" providerId="ADAL" clId="{73FDDED6-F62B-3642-83F8-0D7EA56B7C2C}" dt="2023-09-16T06:51:21.066" v="1830" actId="478"/>
          <ac:picMkLst>
            <pc:docMk/>
            <pc:sldMk cId="3314122768" sldId="286"/>
            <ac:picMk id="3" creationId="{0740F91A-B97B-37B2-0F62-F618587E3BF3}"/>
          </ac:picMkLst>
        </pc:picChg>
        <pc:picChg chg="add del mod">
          <ac:chgData name="CHEN Yiman" userId="6173559f-2d0a-408e-aa08-9246000d4d78" providerId="ADAL" clId="{73FDDED6-F62B-3642-83F8-0D7EA56B7C2C}" dt="2023-09-18T14:02:52.964" v="5606" actId="478"/>
          <ac:picMkLst>
            <pc:docMk/>
            <pc:sldMk cId="3314122768" sldId="286"/>
            <ac:picMk id="6" creationId="{9FC33A8F-5F76-89AA-7ADA-8DA6DA082FD3}"/>
          </ac:picMkLst>
        </pc:picChg>
      </pc:sldChg>
      <pc:sldChg chg="addSp delSp modSp new mod ord">
        <pc:chgData name="CHEN Yiman" userId="6173559f-2d0a-408e-aa08-9246000d4d78" providerId="ADAL" clId="{73FDDED6-F62B-3642-83F8-0D7EA56B7C2C}" dt="2023-09-18T04:25:35.516" v="4957" actId="20577"/>
        <pc:sldMkLst>
          <pc:docMk/>
          <pc:sldMk cId="234915624" sldId="287"/>
        </pc:sldMkLst>
        <pc:spChg chg="add del mod">
          <ac:chgData name="CHEN Yiman" userId="6173559f-2d0a-408e-aa08-9246000d4d78" providerId="ADAL" clId="{73FDDED6-F62B-3642-83F8-0D7EA56B7C2C}" dt="2023-09-18T01:46:09.153" v="3646" actId="478"/>
          <ac:spMkLst>
            <pc:docMk/>
            <pc:sldMk cId="234915624" sldId="287"/>
            <ac:spMk id="2" creationId="{63634ABD-23ED-D60B-32E7-AE3DF72EC90B}"/>
          </ac:spMkLst>
        </pc:spChg>
        <pc:spChg chg="add del mod">
          <ac:chgData name="CHEN Yiman" userId="6173559f-2d0a-408e-aa08-9246000d4d78" providerId="ADAL" clId="{73FDDED6-F62B-3642-83F8-0D7EA56B7C2C}" dt="2023-09-18T01:46:11.466" v="3647" actId="478"/>
          <ac:spMkLst>
            <pc:docMk/>
            <pc:sldMk cId="234915624" sldId="287"/>
            <ac:spMk id="3" creationId="{81EC6FA2-BA90-E52D-DDBD-0BE7297B85B2}"/>
          </ac:spMkLst>
        </pc:spChg>
        <pc:spChg chg="add mod">
          <ac:chgData name="CHEN Yiman" userId="6173559f-2d0a-408e-aa08-9246000d4d78" providerId="ADAL" clId="{73FDDED6-F62B-3642-83F8-0D7EA56B7C2C}" dt="2023-09-18T04:25:35.516" v="4957" actId="20577"/>
          <ac:spMkLst>
            <pc:docMk/>
            <pc:sldMk cId="234915624" sldId="287"/>
            <ac:spMk id="4" creationId="{64CF6F7E-4B89-60C2-EE95-0B93F23F99B1}"/>
          </ac:spMkLst>
        </pc:spChg>
        <pc:spChg chg="add mod">
          <ac:chgData name="CHEN Yiman" userId="6173559f-2d0a-408e-aa08-9246000d4d78" providerId="ADAL" clId="{73FDDED6-F62B-3642-83F8-0D7EA56B7C2C}" dt="2023-09-18T01:54:58.640" v="3918" actId="1076"/>
          <ac:spMkLst>
            <pc:docMk/>
            <pc:sldMk cId="234915624" sldId="287"/>
            <ac:spMk id="7" creationId="{4EAC3A99-D2C2-A674-7B36-E8664E88F839}"/>
          </ac:spMkLst>
        </pc:spChg>
        <pc:spChg chg="add mod">
          <ac:chgData name="CHEN Yiman" userId="6173559f-2d0a-408e-aa08-9246000d4d78" providerId="ADAL" clId="{73FDDED6-F62B-3642-83F8-0D7EA56B7C2C}" dt="2023-09-18T01:55:03.467" v="3920" actId="1076"/>
          <ac:spMkLst>
            <pc:docMk/>
            <pc:sldMk cId="234915624" sldId="287"/>
            <ac:spMk id="8" creationId="{5E3189B3-D174-EA1E-7861-88B62B575598}"/>
          </ac:spMkLst>
        </pc:spChg>
        <pc:spChg chg="add del mod">
          <ac:chgData name="CHEN Yiman" userId="6173559f-2d0a-408e-aa08-9246000d4d78" providerId="ADAL" clId="{73FDDED6-F62B-3642-83F8-0D7EA56B7C2C}" dt="2023-09-18T01:56:07.372" v="3930" actId="478"/>
          <ac:spMkLst>
            <pc:docMk/>
            <pc:sldMk cId="234915624" sldId="287"/>
            <ac:spMk id="9" creationId="{E7CD3428-21C6-2C45-C173-14523EBF300F}"/>
          </ac:spMkLst>
        </pc:spChg>
        <pc:spChg chg="add mod">
          <ac:chgData name="CHEN Yiman" userId="6173559f-2d0a-408e-aa08-9246000d4d78" providerId="ADAL" clId="{73FDDED6-F62B-3642-83F8-0D7EA56B7C2C}" dt="2023-09-18T01:54:56.123" v="3917" actId="688"/>
          <ac:spMkLst>
            <pc:docMk/>
            <pc:sldMk cId="234915624" sldId="287"/>
            <ac:spMk id="10" creationId="{94A5F565-674B-8F10-1085-E1996A61C504}"/>
          </ac:spMkLst>
        </pc:spChg>
        <pc:spChg chg="add del mod">
          <ac:chgData name="CHEN Yiman" userId="6173559f-2d0a-408e-aa08-9246000d4d78" providerId="ADAL" clId="{73FDDED6-F62B-3642-83F8-0D7EA56B7C2C}" dt="2023-09-18T01:55:06.755" v="3922" actId="478"/>
          <ac:spMkLst>
            <pc:docMk/>
            <pc:sldMk cId="234915624" sldId="287"/>
            <ac:spMk id="11" creationId="{B1BE096D-34AB-162D-42A1-25D5757DFAB4}"/>
          </ac:spMkLst>
        </pc:spChg>
        <pc:spChg chg="add mod">
          <ac:chgData name="CHEN Yiman" userId="6173559f-2d0a-408e-aa08-9246000d4d78" providerId="ADAL" clId="{73FDDED6-F62B-3642-83F8-0D7EA56B7C2C}" dt="2023-09-18T04:08:41.243" v="4820" actId="20577"/>
          <ac:spMkLst>
            <pc:docMk/>
            <pc:sldMk cId="234915624" sldId="287"/>
            <ac:spMk id="17" creationId="{9A76E79B-37F7-C324-79C4-1EA954101893}"/>
          </ac:spMkLst>
        </pc:spChg>
        <pc:picChg chg="add mod">
          <ac:chgData name="CHEN Yiman" userId="6173559f-2d0a-408e-aa08-9246000d4d78" providerId="ADAL" clId="{73FDDED6-F62B-3642-83F8-0D7EA56B7C2C}" dt="2023-09-18T01:54:27.393" v="3910" actId="1076"/>
          <ac:picMkLst>
            <pc:docMk/>
            <pc:sldMk cId="234915624" sldId="287"/>
            <ac:picMk id="6" creationId="{591CEA30-EF7A-38C4-FEA2-AC371CF05AD5}"/>
          </ac:picMkLst>
        </pc:picChg>
        <pc:cxnChg chg="add mod">
          <ac:chgData name="CHEN Yiman" userId="6173559f-2d0a-408e-aa08-9246000d4d78" providerId="ADAL" clId="{73FDDED6-F62B-3642-83F8-0D7EA56B7C2C}" dt="2023-09-18T01:55:18.353" v="3924" actId="1582"/>
          <ac:cxnSpMkLst>
            <pc:docMk/>
            <pc:sldMk cId="234915624" sldId="287"/>
            <ac:cxnSpMk id="13" creationId="{C9C3725C-818D-DF06-767A-BFA514378385}"/>
          </ac:cxnSpMkLst>
        </pc:cxnChg>
        <pc:cxnChg chg="add mod">
          <ac:chgData name="CHEN Yiman" userId="6173559f-2d0a-408e-aa08-9246000d4d78" providerId="ADAL" clId="{73FDDED6-F62B-3642-83F8-0D7EA56B7C2C}" dt="2023-09-18T01:55:37.079" v="3928" actId="14100"/>
          <ac:cxnSpMkLst>
            <pc:docMk/>
            <pc:sldMk cId="234915624" sldId="287"/>
            <ac:cxnSpMk id="14" creationId="{92FB026A-FE26-5315-2225-0B8CCF954E8A}"/>
          </ac:cxnSpMkLst>
        </pc:cxnChg>
      </pc:sldChg>
      <pc:sldChg chg="addSp delSp modSp mod ord modNotesTx">
        <pc:chgData name="CHEN Yiman" userId="6173559f-2d0a-408e-aa08-9246000d4d78" providerId="ADAL" clId="{73FDDED6-F62B-3642-83F8-0D7EA56B7C2C}" dt="2023-09-19T09:20:16.131" v="11148" actId="20577"/>
        <pc:sldMkLst>
          <pc:docMk/>
          <pc:sldMk cId="3612991165" sldId="287"/>
        </pc:sldMkLst>
        <pc:spChg chg="add del mod">
          <ac:chgData name="CHEN Yiman" userId="6173559f-2d0a-408e-aa08-9246000d4d78" providerId="ADAL" clId="{73FDDED6-F62B-3642-83F8-0D7EA56B7C2C}" dt="2023-09-19T07:19:32.633" v="8265" actId="478"/>
          <ac:spMkLst>
            <pc:docMk/>
            <pc:sldMk cId="3612991165" sldId="287"/>
            <ac:spMk id="2" creationId="{7548EB4B-0CF1-7F4A-A4D1-1DBEF240239C}"/>
          </ac:spMkLst>
        </pc:spChg>
        <pc:spChg chg="mod">
          <ac:chgData name="CHEN Yiman" userId="6173559f-2d0a-408e-aa08-9246000d4d78" providerId="ADAL" clId="{73FDDED6-F62B-3642-83F8-0D7EA56B7C2C}" dt="2023-09-19T07:37:45.229" v="8611" actId="1035"/>
          <ac:spMkLst>
            <pc:docMk/>
            <pc:sldMk cId="3612991165" sldId="287"/>
            <ac:spMk id="4" creationId="{64CF6F7E-4B89-60C2-EE95-0B93F23F99B1}"/>
          </ac:spMkLst>
        </pc:spChg>
        <pc:spChg chg="del mod">
          <ac:chgData name="CHEN Yiman" userId="6173559f-2d0a-408e-aa08-9246000d4d78" providerId="ADAL" clId="{73FDDED6-F62B-3642-83F8-0D7EA56B7C2C}" dt="2023-09-19T04:54:31.550" v="8243" actId="478"/>
          <ac:spMkLst>
            <pc:docMk/>
            <pc:sldMk cId="3612991165" sldId="287"/>
            <ac:spMk id="7" creationId="{4EAC3A99-D2C2-A674-7B36-E8664E88F839}"/>
          </ac:spMkLst>
        </pc:spChg>
        <pc:spChg chg="mod">
          <ac:chgData name="CHEN Yiman" userId="6173559f-2d0a-408e-aa08-9246000d4d78" providerId="ADAL" clId="{73FDDED6-F62B-3642-83F8-0D7EA56B7C2C}" dt="2023-09-19T07:34:09.574" v="8470" actId="20577"/>
          <ac:spMkLst>
            <pc:docMk/>
            <pc:sldMk cId="3612991165" sldId="287"/>
            <ac:spMk id="8" creationId="{5E3189B3-D174-EA1E-7861-88B62B575598}"/>
          </ac:spMkLst>
        </pc:spChg>
        <pc:spChg chg="add mod">
          <ac:chgData name="CHEN Yiman" userId="6173559f-2d0a-408e-aa08-9246000d4d78" providerId="ADAL" clId="{73FDDED6-F62B-3642-83F8-0D7EA56B7C2C}" dt="2023-09-19T07:24:37.888" v="8431" actId="14100"/>
          <ac:spMkLst>
            <pc:docMk/>
            <pc:sldMk cId="3612991165" sldId="287"/>
            <ac:spMk id="10" creationId="{6BE69C4E-820F-5CB3-AB81-00B9BBBB03D4}"/>
          </ac:spMkLst>
        </pc:spChg>
        <pc:spChg chg="del mod">
          <ac:chgData name="CHEN Yiman" userId="6173559f-2d0a-408e-aa08-9246000d4d78" providerId="ADAL" clId="{73FDDED6-F62B-3642-83F8-0D7EA56B7C2C}" dt="2023-09-19T04:17:48.050" v="6931" actId="478"/>
          <ac:spMkLst>
            <pc:docMk/>
            <pc:sldMk cId="3612991165" sldId="287"/>
            <ac:spMk id="10" creationId="{94A5F565-674B-8F10-1085-E1996A61C504}"/>
          </ac:spMkLst>
        </pc:spChg>
        <pc:spChg chg="add mod">
          <ac:chgData name="CHEN Yiman" userId="6173559f-2d0a-408e-aa08-9246000d4d78" providerId="ADAL" clId="{73FDDED6-F62B-3642-83F8-0D7EA56B7C2C}" dt="2023-09-19T07:34:15.689" v="8482" actId="1035"/>
          <ac:spMkLst>
            <pc:docMk/>
            <pc:sldMk cId="3612991165" sldId="287"/>
            <ac:spMk id="11" creationId="{1AC9D91D-BFB5-832F-ECC5-724065BD4805}"/>
          </ac:spMkLst>
        </pc:spChg>
        <pc:spChg chg="add del mod">
          <ac:chgData name="CHEN Yiman" userId="6173559f-2d0a-408e-aa08-9246000d4d78" providerId="ADAL" clId="{73FDDED6-F62B-3642-83F8-0D7EA56B7C2C}" dt="2023-09-19T07:22:57.405" v="8357" actId="478"/>
          <ac:spMkLst>
            <pc:docMk/>
            <pc:sldMk cId="3612991165" sldId="287"/>
            <ac:spMk id="12" creationId="{84227226-2B13-BA91-BD45-D77A9BE5AD30}"/>
          </ac:spMkLst>
        </pc:spChg>
        <pc:spChg chg="add del">
          <ac:chgData name="CHEN Yiman" userId="6173559f-2d0a-408e-aa08-9246000d4d78" providerId="ADAL" clId="{73FDDED6-F62B-3642-83F8-0D7EA56B7C2C}" dt="2023-09-19T07:23:11.420" v="8361" actId="478"/>
          <ac:spMkLst>
            <pc:docMk/>
            <pc:sldMk cId="3612991165" sldId="287"/>
            <ac:spMk id="15" creationId="{8B43AE0D-A35D-1D2F-D183-B14D80D4F8F2}"/>
          </ac:spMkLst>
        </pc:spChg>
        <pc:spChg chg="add mod">
          <ac:chgData name="CHEN Yiman" userId="6173559f-2d0a-408e-aa08-9246000d4d78" providerId="ADAL" clId="{73FDDED6-F62B-3642-83F8-0D7EA56B7C2C}" dt="2023-09-19T04:25:58.729" v="7120" actId="14100"/>
          <ac:spMkLst>
            <pc:docMk/>
            <pc:sldMk cId="3612991165" sldId="287"/>
            <ac:spMk id="16" creationId="{78108EAF-6AD0-AFAA-2820-EEA9D52C3F87}"/>
          </ac:spMkLst>
        </pc:spChg>
        <pc:spChg chg="del">
          <ac:chgData name="CHEN Yiman" userId="6173559f-2d0a-408e-aa08-9246000d4d78" providerId="ADAL" clId="{73FDDED6-F62B-3642-83F8-0D7EA56B7C2C}" dt="2023-09-19T04:17:19.296" v="6925" actId="478"/>
          <ac:spMkLst>
            <pc:docMk/>
            <pc:sldMk cId="3612991165" sldId="287"/>
            <ac:spMk id="17" creationId="{9A76E79B-37F7-C324-79C4-1EA954101893}"/>
          </ac:spMkLst>
        </pc:spChg>
        <pc:picChg chg="add mod">
          <ac:chgData name="CHEN Yiman" userId="6173559f-2d0a-408e-aa08-9246000d4d78" providerId="ADAL" clId="{73FDDED6-F62B-3642-83F8-0D7EA56B7C2C}" dt="2023-09-19T04:27:43.884" v="7164" actId="14100"/>
          <ac:picMkLst>
            <pc:docMk/>
            <pc:sldMk cId="3612991165" sldId="287"/>
            <ac:picMk id="3" creationId="{0734068A-2928-5F6E-8DF6-2ECE34F318BA}"/>
          </ac:picMkLst>
        </pc:picChg>
        <pc:picChg chg="del mod modCrop">
          <ac:chgData name="CHEN Yiman" userId="6173559f-2d0a-408e-aa08-9246000d4d78" providerId="ADAL" clId="{73FDDED6-F62B-3642-83F8-0D7EA56B7C2C}" dt="2023-09-19T07:19:34.500" v="8267" actId="478"/>
          <ac:picMkLst>
            <pc:docMk/>
            <pc:sldMk cId="3612991165" sldId="287"/>
            <ac:picMk id="6" creationId="{591CEA30-EF7A-38C4-FEA2-AC371CF05AD5}"/>
          </ac:picMkLst>
        </pc:picChg>
        <pc:picChg chg="add mod">
          <ac:chgData name="CHEN Yiman" userId="6173559f-2d0a-408e-aa08-9246000d4d78" providerId="ADAL" clId="{73FDDED6-F62B-3642-83F8-0D7EA56B7C2C}" dt="2023-09-19T07:19:35.908" v="8268" actId="1076"/>
          <ac:picMkLst>
            <pc:docMk/>
            <pc:sldMk cId="3612991165" sldId="287"/>
            <ac:picMk id="7" creationId="{43689FEF-35A5-99CA-3FFC-DB9D31267BE3}"/>
          </ac:picMkLst>
        </pc:picChg>
        <pc:cxnChg chg="mod">
          <ac:chgData name="CHEN Yiman" userId="6173559f-2d0a-408e-aa08-9246000d4d78" providerId="ADAL" clId="{73FDDED6-F62B-3642-83F8-0D7EA56B7C2C}" dt="2023-09-19T04:54:31.550" v="8243" actId="478"/>
          <ac:cxnSpMkLst>
            <pc:docMk/>
            <pc:sldMk cId="3612991165" sldId="287"/>
            <ac:cxnSpMk id="13" creationId="{C9C3725C-818D-DF06-767A-BFA514378385}"/>
          </ac:cxnSpMkLst>
        </pc:cxnChg>
        <pc:cxnChg chg="del mod">
          <ac:chgData name="CHEN Yiman" userId="6173559f-2d0a-408e-aa08-9246000d4d78" providerId="ADAL" clId="{73FDDED6-F62B-3642-83F8-0D7EA56B7C2C}" dt="2023-09-19T04:26:04.399" v="7122" actId="478"/>
          <ac:cxnSpMkLst>
            <pc:docMk/>
            <pc:sldMk cId="3612991165" sldId="287"/>
            <ac:cxnSpMk id="14" creationId="{92FB026A-FE26-5315-2225-0B8CCF954E8A}"/>
          </ac:cxnSpMkLst>
        </pc:cxnChg>
        <pc:cxnChg chg="add del mod">
          <ac:chgData name="CHEN Yiman" userId="6173559f-2d0a-408e-aa08-9246000d4d78" providerId="ADAL" clId="{73FDDED6-F62B-3642-83F8-0D7EA56B7C2C}" dt="2023-09-19T04:29:13.350" v="7206" actId="478"/>
          <ac:cxnSpMkLst>
            <pc:docMk/>
            <pc:sldMk cId="3612991165" sldId="287"/>
            <ac:cxnSpMk id="22" creationId="{A641E543-D75D-C74D-4B23-1C2FBB80C5F0}"/>
          </ac:cxnSpMkLst>
        </pc:cxnChg>
      </pc:sldChg>
      <pc:sldChg chg="modSp">
        <pc:chgData name="CHEN Yiman" userId="6173559f-2d0a-408e-aa08-9246000d4d78" providerId="ADAL" clId="{73FDDED6-F62B-3642-83F8-0D7EA56B7C2C}" dt="2023-09-19T07:59:57.211" v="8619" actId="20577"/>
        <pc:sldMkLst>
          <pc:docMk/>
          <pc:sldMk cId="369042100" sldId="313"/>
        </pc:sldMkLst>
        <pc:graphicFrameChg chg="mod">
          <ac:chgData name="CHEN Yiman" userId="6173559f-2d0a-408e-aa08-9246000d4d78" providerId="ADAL" clId="{73FDDED6-F62B-3642-83F8-0D7EA56B7C2C}" dt="2023-09-19T07:59:57.211" v="8619" actId="20577"/>
          <ac:graphicFrameMkLst>
            <pc:docMk/>
            <pc:sldMk cId="369042100" sldId="313"/>
            <ac:graphicFrameMk id="5" creationId="{8738916A-AC3B-0107-BEFE-F42DD7BDABFA}"/>
          </ac:graphicFrameMkLst>
        </pc:graphicFrameChg>
      </pc:sldChg>
      <pc:sldChg chg="mod ord modShow modCm">
        <pc:chgData name="CHEN Yiman" userId="6173559f-2d0a-408e-aa08-9246000d4d78" providerId="ADAL" clId="{73FDDED6-F62B-3642-83F8-0D7EA56B7C2C}" dt="2023-09-19T01:55:29.990" v="5618" actId="20578"/>
        <pc:sldMkLst>
          <pc:docMk/>
          <pc:sldMk cId="1916040494" sldId="323"/>
        </pc:sldMkLst>
        <pc:extLst>
          <p:ext xmlns:p="http://schemas.openxmlformats.org/presentationml/2006/main" uri="{D6D511B9-2390-475A-947B-AFAB55BFBCF1}">
            <pc226:cmChg xmlns:pc226="http://schemas.microsoft.com/office/powerpoint/2022/06/main/command" chg="">
              <pc226:chgData name="CHEN Yiman" userId="6173559f-2d0a-408e-aa08-9246000d4d78" providerId="ADAL" clId="{73FDDED6-F62B-3642-83F8-0D7EA56B7C2C}" dt="2023-09-19T01:54:44.571" v="5614"/>
              <pc2:cmMkLst xmlns:pc2="http://schemas.microsoft.com/office/powerpoint/2019/9/main/command">
                <pc:docMk/>
                <pc:sldMk cId="1916040494" sldId="323"/>
                <pc2:cmMk id="{BCA0F203-D138-EE41-96DF-CC81FE6B986E}"/>
              </pc2:cmMkLst>
              <pc226:cmRplyChg chg="add">
                <pc226:chgData name="CHEN Yiman" userId="6173559f-2d0a-408e-aa08-9246000d4d78" providerId="ADAL" clId="{73FDDED6-F62B-3642-83F8-0D7EA56B7C2C}" dt="2023-09-19T01:54:44.571" v="5614"/>
                <pc2:cmRplyMkLst xmlns:pc2="http://schemas.microsoft.com/office/powerpoint/2019/9/main/command">
                  <pc:docMk/>
                  <pc:sldMk cId="1916040494" sldId="323"/>
                  <pc2:cmMk id="{BCA0F203-D138-EE41-96DF-CC81FE6B986E}"/>
                  <pc2:cmRplyMk id="{39C366CF-3CE6-164F-98C0-3991E1BCABF0}"/>
                </pc2:cmRplyMkLst>
              </pc226:cmRplyChg>
            </pc226:cmChg>
          </p:ext>
        </pc:extLst>
      </pc:sldChg>
      <pc:sldChg chg="addSp delSp modSp new mod setBg">
        <pc:chgData name="CHEN Yiman" userId="6173559f-2d0a-408e-aa08-9246000d4d78" providerId="ADAL" clId="{73FDDED6-F62B-3642-83F8-0D7EA56B7C2C}" dt="2023-09-18T13:22:51.731" v="5490" actId="20577"/>
        <pc:sldMkLst>
          <pc:docMk/>
          <pc:sldMk cId="4163714253" sldId="323"/>
        </pc:sldMkLst>
        <pc:spChg chg="add del mod">
          <ac:chgData name="CHEN Yiman" userId="6173559f-2d0a-408e-aa08-9246000d4d78" providerId="ADAL" clId="{73FDDED6-F62B-3642-83F8-0D7EA56B7C2C}" dt="2023-09-18T13:22:20.305" v="5481"/>
          <ac:spMkLst>
            <pc:docMk/>
            <pc:sldMk cId="4163714253" sldId="323"/>
            <ac:spMk id="5" creationId="{E1AAC2DD-344D-1556-4F6E-1C6DAF097E72}"/>
          </ac:spMkLst>
        </pc:spChg>
        <pc:spChg chg="add mod">
          <ac:chgData name="CHEN Yiman" userId="6173559f-2d0a-408e-aa08-9246000d4d78" providerId="ADAL" clId="{73FDDED6-F62B-3642-83F8-0D7EA56B7C2C}" dt="2023-09-18T13:22:51.731" v="5490" actId="20577"/>
          <ac:spMkLst>
            <pc:docMk/>
            <pc:sldMk cId="4163714253" sldId="323"/>
            <ac:spMk id="6" creationId="{542087F6-E26C-4F29-0F13-F941177CB4E1}"/>
          </ac:spMkLst>
        </pc:spChg>
        <pc:spChg chg="add">
          <ac:chgData name="CHEN Yiman" userId="6173559f-2d0a-408e-aa08-9246000d4d78" providerId="ADAL" clId="{73FDDED6-F62B-3642-83F8-0D7EA56B7C2C}" dt="2023-09-18T13:21:07.376" v="5472" actId="26606"/>
          <ac:spMkLst>
            <pc:docMk/>
            <pc:sldMk cId="4163714253" sldId="323"/>
            <ac:spMk id="9" creationId="{F3060C83-F051-4F0E-ABAD-AA0DFC48B218}"/>
          </ac:spMkLst>
        </pc:spChg>
        <pc:spChg chg="add">
          <ac:chgData name="CHEN Yiman" userId="6173559f-2d0a-408e-aa08-9246000d4d78" providerId="ADAL" clId="{73FDDED6-F62B-3642-83F8-0D7EA56B7C2C}" dt="2023-09-18T13:21:07.376" v="5472" actId="26606"/>
          <ac:spMkLst>
            <pc:docMk/>
            <pc:sldMk cId="4163714253" sldId="323"/>
            <ac:spMk id="11" creationId="{83C98ABE-055B-441F-B07E-44F97F083C39}"/>
          </ac:spMkLst>
        </pc:spChg>
        <pc:spChg chg="add">
          <ac:chgData name="CHEN Yiman" userId="6173559f-2d0a-408e-aa08-9246000d4d78" providerId="ADAL" clId="{73FDDED6-F62B-3642-83F8-0D7EA56B7C2C}" dt="2023-09-18T13:21:07.376" v="5472" actId="26606"/>
          <ac:spMkLst>
            <pc:docMk/>
            <pc:sldMk cId="4163714253" sldId="323"/>
            <ac:spMk id="13" creationId="{29FDB030-9B49-4CED-8CCD-4D99382388AC}"/>
          </ac:spMkLst>
        </pc:spChg>
        <pc:spChg chg="add">
          <ac:chgData name="CHEN Yiman" userId="6173559f-2d0a-408e-aa08-9246000d4d78" providerId="ADAL" clId="{73FDDED6-F62B-3642-83F8-0D7EA56B7C2C}" dt="2023-09-18T13:21:07.376" v="5472" actId="26606"/>
          <ac:spMkLst>
            <pc:docMk/>
            <pc:sldMk cId="4163714253" sldId="323"/>
            <ac:spMk id="15" creationId="{3783CA14-24A1-485C-8B30-D6A5D87987AD}"/>
          </ac:spMkLst>
        </pc:spChg>
        <pc:spChg chg="add">
          <ac:chgData name="CHEN Yiman" userId="6173559f-2d0a-408e-aa08-9246000d4d78" providerId="ADAL" clId="{73FDDED6-F62B-3642-83F8-0D7EA56B7C2C}" dt="2023-09-18T13:21:07.376" v="5472" actId="26606"/>
          <ac:spMkLst>
            <pc:docMk/>
            <pc:sldMk cId="4163714253" sldId="323"/>
            <ac:spMk id="17" creationId="{9A97C86A-04D6-40F7-AE84-31AB43E6A846}"/>
          </ac:spMkLst>
        </pc:spChg>
        <pc:spChg chg="add">
          <ac:chgData name="CHEN Yiman" userId="6173559f-2d0a-408e-aa08-9246000d4d78" providerId="ADAL" clId="{73FDDED6-F62B-3642-83F8-0D7EA56B7C2C}" dt="2023-09-18T13:21:07.376" v="5472" actId="26606"/>
          <ac:spMkLst>
            <pc:docMk/>
            <pc:sldMk cId="4163714253" sldId="323"/>
            <ac:spMk id="19" creationId="{FF9F2414-84E8-453E-B1F3-389FDE8192D9}"/>
          </ac:spMkLst>
        </pc:spChg>
        <pc:spChg chg="add">
          <ac:chgData name="CHEN Yiman" userId="6173559f-2d0a-408e-aa08-9246000d4d78" providerId="ADAL" clId="{73FDDED6-F62B-3642-83F8-0D7EA56B7C2C}" dt="2023-09-18T13:21:07.376" v="5472" actId="26606"/>
          <ac:spMkLst>
            <pc:docMk/>
            <pc:sldMk cId="4163714253" sldId="323"/>
            <ac:spMk id="21" creationId="{3ECA69A1-7536-43AC-85EF-C7106179F5ED}"/>
          </ac:spMkLst>
        </pc:spChg>
        <pc:picChg chg="add del mod">
          <ac:chgData name="CHEN Yiman" userId="6173559f-2d0a-408e-aa08-9246000d4d78" providerId="ADAL" clId="{73FDDED6-F62B-3642-83F8-0D7EA56B7C2C}" dt="2023-09-18T13:00:36.837" v="5448" actId="478"/>
          <ac:picMkLst>
            <pc:docMk/>
            <pc:sldMk cId="4163714253" sldId="323"/>
            <ac:picMk id="3" creationId="{7B6AD7F2-33A5-F49B-B594-0BA183126F6F}"/>
          </ac:picMkLst>
        </pc:picChg>
        <pc:picChg chg="add mod modCrop">
          <ac:chgData name="CHEN Yiman" userId="6173559f-2d0a-408e-aa08-9246000d4d78" providerId="ADAL" clId="{73FDDED6-F62B-3642-83F8-0D7EA56B7C2C}" dt="2023-09-18T13:22:45.317" v="5483" actId="1076"/>
          <ac:picMkLst>
            <pc:docMk/>
            <pc:sldMk cId="4163714253" sldId="323"/>
            <ac:picMk id="4" creationId="{5D9488DB-B9EE-F095-D949-707456DDD088}"/>
          </ac:picMkLst>
        </pc:picChg>
      </pc:sldChg>
      <pc:sldChg chg="mod modShow">
        <pc:chgData name="CHEN Yiman" userId="6173559f-2d0a-408e-aa08-9246000d4d78" providerId="ADAL" clId="{73FDDED6-F62B-3642-83F8-0D7EA56B7C2C}" dt="2023-09-19T01:54:53.197" v="5615" actId="729"/>
        <pc:sldMkLst>
          <pc:docMk/>
          <pc:sldMk cId="642180730" sldId="352"/>
        </pc:sldMkLst>
      </pc:sldChg>
      <pc:sldChg chg="modSp mod">
        <pc:chgData name="CHEN Yiman" userId="6173559f-2d0a-408e-aa08-9246000d4d78" providerId="ADAL" clId="{73FDDED6-F62B-3642-83F8-0D7EA56B7C2C}" dt="2023-09-19T02:12:18.887" v="6043" actId="1076"/>
        <pc:sldMkLst>
          <pc:docMk/>
          <pc:sldMk cId="3290161786" sldId="353"/>
        </pc:sldMkLst>
        <pc:spChg chg="mod">
          <ac:chgData name="CHEN Yiman" userId="6173559f-2d0a-408e-aa08-9246000d4d78" providerId="ADAL" clId="{73FDDED6-F62B-3642-83F8-0D7EA56B7C2C}" dt="2023-09-19T02:12:13.022" v="6041" actId="14100"/>
          <ac:spMkLst>
            <pc:docMk/>
            <pc:sldMk cId="3290161786" sldId="353"/>
            <ac:spMk id="2" creationId="{5CF14652-8B4B-E9BE-B310-B478F5C2236E}"/>
          </ac:spMkLst>
        </pc:spChg>
        <pc:spChg chg="mod">
          <ac:chgData name="CHEN Yiman" userId="6173559f-2d0a-408e-aa08-9246000d4d78" providerId="ADAL" clId="{73FDDED6-F62B-3642-83F8-0D7EA56B7C2C}" dt="2023-09-19T02:12:16.956" v="6042" actId="1076"/>
          <ac:spMkLst>
            <pc:docMk/>
            <pc:sldMk cId="3290161786" sldId="353"/>
            <ac:spMk id="7" creationId="{298C79A0-0A89-9345-70E8-77B514200543}"/>
          </ac:spMkLst>
        </pc:spChg>
        <pc:spChg chg="mod">
          <ac:chgData name="CHEN Yiman" userId="6173559f-2d0a-408e-aa08-9246000d4d78" providerId="ADAL" clId="{73FDDED6-F62B-3642-83F8-0D7EA56B7C2C}" dt="2023-09-19T02:12:18.887" v="6043" actId="1076"/>
          <ac:spMkLst>
            <pc:docMk/>
            <pc:sldMk cId="3290161786" sldId="353"/>
            <ac:spMk id="9" creationId="{75C9E0C0-4D21-C4B1-CC3A-AD572BE54F64}"/>
          </ac:spMkLst>
        </pc:spChg>
      </pc:sldChg>
      <pc:sldChg chg="modNotesTx">
        <pc:chgData name="CHEN Yiman" userId="6173559f-2d0a-408e-aa08-9246000d4d78" providerId="ADAL" clId="{73FDDED6-F62B-3642-83F8-0D7EA56B7C2C}" dt="2023-09-19T09:21:17.050" v="11156" actId="20577"/>
        <pc:sldMkLst>
          <pc:docMk/>
          <pc:sldMk cId="3250432172" sldId="369"/>
        </pc:sldMkLst>
      </pc:sldChg>
      <pc:sldChg chg="addSp delSp modSp add mod ord modNotesTx">
        <pc:chgData name="CHEN Yiman" userId="6173559f-2d0a-408e-aa08-9246000d4d78" providerId="ADAL" clId="{73FDDED6-F62B-3642-83F8-0D7EA56B7C2C}" dt="2023-09-19T08:19:27.148" v="9249" actId="12"/>
        <pc:sldMkLst>
          <pc:docMk/>
          <pc:sldMk cId="1386178849" sldId="381"/>
        </pc:sldMkLst>
        <pc:spChg chg="mod">
          <ac:chgData name="CHEN Yiman" userId="6173559f-2d0a-408e-aa08-9246000d4d78" providerId="ADAL" clId="{73FDDED6-F62B-3642-83F8-0D7EA56B7C2C}" dt="2023-09-19T03:26:24.026" v="6508" actId="20577"/>
          <ac:spMkLst>
            <pc:docMk/>
            <pc:sldMk cId="1386178849" sldId="381"/>
            <ac:spMk id="2" creationId="{5CF14652-8B4B-E9BE-B310-B478F5C2236E}"/>
          </ac:spMkLst>
        </pc:spChg>
        <pc:graphicFrameChg chg="modGraphic">
          <ac:chgData name="CHEN Yiman" userId="6173559f-2d0a-408e-aa08-9246000d4d78" providerId="ADAL" clId="{73FDDED6-F62B-3642-83F8-0D7EA56B7C2C}" dt="2023-09-19T03:18:16.074" v="6467" actId="20577"/>
          <ac:graphicFrameMkLst>
            <pc:docMk/>
            <pc:sldMk cId="1386178849" sldId="381"/>
            <ac:graphicFrameMk id="3" creationId="{30475404-C554-7E2B-8D37-8A18DF4D1AAD}"/>
          </ac:graphicFrameMkLst>
        </pc:graphicFrameChg>
        <pc:picChg chg="add mod">
          <ac:chgData name="CHEN Yiman" userId="6173559f-2d0a-408e-aa08-9246000d4d78" providerId="ADAL" clId="{73FDDED6-F62B-3642-83F8-0D7EA56B7C2C}" dt="2023-09-19T08:17:24.677" v="9049" actId="14100"/>
          <ac:picMkLst>
            <pc:docMk/>
            <pc:sldMk cId="1386178849" sldId="381"/>
            <ac:picMk id="7" creationId="{A122C236-CEBA-A7B9-0666-9E9E312650FD}"/>
          </ac:picMkLst>
        </pc:picChg>
        <pc:picChg chg="del">
          <ac:chgData name="CHEN Yiman" userId="6173559f-2d0a-408e-aa08-9246000d4d78" providerId="ADAL" clId="{73FDDED6-F62B-3642-83F8-0D7EA56B7C2C}" dt="2023-09-19T03:07:42.195" v="6343" actId="478"/>
          <ac:picMkLst>
            <pc:docMk/>
            <pc:sldMk cId="1386178849" sldId="381"/>
            <ac:picMk id="10" creationId="{CC436252-76DD-F5C4-79AC-4FB8B81E41A4}"/>
          </ac:picMkLst>
        </pc:picChg>
      </pc:sldChg>
      <pc:sldChg chg="addSp modSp new del">
        <pc:chgData name="CHEN Yiman" userId="6173559f-2d0a-408e-aa08-9246000d4d78" providerId="ADAL" clId="{73FDDED6-F62B-3642-83F8-0D7EA56B7C2C}" dt="2023-09-19T04:27:54.717" v="7167" actId="2696"/>
        <pc:sldMkLst>
          <pc:docMk/>
          <pc:sldMk cId="4016348594" sldId="382"/>
        </pc:sldMkLst>
        <pc:spChg chg="add mod">
          <ac:chgData name="CHEN Yiman" userId="6173559f-2d0a-408e-aa08-9246000d4d78" providerId="ADAL" clId="{73FDDED6-F62B-3642-83F8-0D7EA56B7C2C}" dt="2023-09-19T03:43:35.316" v="6614"/>
          <ac:spMkLst>
            <pc:docMk/>
            <pc:sldMk cId="4016348594" sldId="382"/>
            <ac:spMk id="2" creationId="{2D1E21E6-1C51-FCBB-10FB-59F8B6C0ABA9}"/>
          </ac:spMkLst>
        </pc:spChg>
      </pc:sldChg>
      <pc:sldChg chg="addSp modSp new del mod">
        <pc:chgData name="CHEN Yiman" userId="6173559f-2d0a-408e-aa08-9246000d4d78" providerId="ADAL" clId="{73FDDED6-F62B-3642-83F8-0D7EA56B7C2C}" dt="2023-09-19T04:12:40.003" v="6650" actId="2696"/>
        <pc:sldMkLst>
          <pc:docMk/>
          <pc:sldMk cId="526591206" sldId="383"/>
        </pc:sldMkLst>
        <pc:spChg chg="add mod">
          <ac:chgData name="CHEN Yiman" userId="6173559f-2d0a-408e-aa08-9246000d4d78" providerId="ADAL" clId="{73FDDED6-F62B-3642-83F8-0D7EA56B7C2C}" dt="2023-09-19T03:43:30.794" v="6613" actId="20577"/>
          <ac:spMkLst>
            <pc:docMk/>
            <pc:sldMk cId="526591206" sldId="383"/>
            <ac:spMk id="2" creationId="{1FAD7D00-7839-D3C0-2C76-330C0B703B02}"/>
          </ac:spMkLst>
        </pc:spChg>
        <pc:spChg chg="add mod">
          <ac:chgData name="CHEN Yiman" userId="6173559f-2d0a-408e-aa08-9246000d4d78" providerId="ADAL" clId="{73FDDED6-F62B-3642-83F8-0D7EA56B7C2C}" dt="2023-09-19T04:11:13.329" v="6631" actId="20577"/>
          <ac:spMkLst>
            <pc:docMk/>
            <pc:sldMk cId="526591206" sldId="383"/>
            <ac:spMk id="3" creationId="{D41A929A-18C3-6D88-7CAE-37B66150EBC3}"/>
          </ac:spMkLst>
        </pc:spChg>
        <pc:picChg chg="add mod">
          <ac:chgData name="CHEN Yiman" userId="6173559f-2d0a-408e-aa08-9246000d4d78" providerId="ADAL" clId="{73FDDED6-F62B-3642-83F8-0D7EA56B7C2C}" dt="2023-09-19T04:12:21.475" v="6643" actId="1076"/>
          <ac:picMkLst>
            <pc:docMk/>
            <pc:sldMk cId="526591206" sldId="383"/>
            <ac:picMk id="4" creationId="{F2B00146-DA4D-30BD-C10D-085BC9630892}"/>
          </ac:picMkLst>
        </pc:picChg>
      </pc:sldChg>
      <pc:sldChg chg="addSp modSp new del mod">
        <pc:chgData name="CHEN Yiman" userId="6173559f-2d0a-408e-aa08-9246000d4d78" providerId="ADAL" clId="{73FDDED6-F62B-3642-83F8-0D7EA56B7C2C}" dt="2023-09-19T04:18:41.499" v="6935" actId="2696"/>
        <pc:sldMkLst>
          <pc:docMk/>
          <pc:sldMk cId="2601254736" sldId="383"/>
        </pc:sldMkLst>
        <pc:spChg chg="add mod">
          <ac:chgData name="CHEN Yiman" userId="6173559f-2d0a-408e-aa08-9246000d4d78" providerId="ADAL" clId="{73FDDED6-F62B-3642-83F8-0D7EA56B7C2C}" dt="2023-09-19T04:13:13.915" v="6655" actId="1076"/>
          <ac:spMkLst>
            <pc:docMk/>
            <pc:sldMk cId="2601254736" sldId="383"/>
            <ac:spMk id="3" creationId="{8BC81C6A-C864-2694-E117-E53530D37639}"/>
          </ac:spMkLst>
        </pc:spChg>
        <pc:picChg chg="add mod">
          <ac:chgData name="CHEN Yiman" userId="6173559f-2d0a-408e-aa08-9246000d4d78" providerId="ADAL" clId="{73FDDED6-F62B-3642-83F8-0D7EA56B7C2C}" dt="2023-09-19T04:13:17.768" v="6657" actId="1076"/>
          <ac:picMkLst>
            <pc:docMk/>
            <pc:sldMk cId="2601254736" sldId="383"/>
            <ac:picMk id="2" creationId="{209846C2-764F-E16A-94CC-88EE8EF34219}"/>
          </ac:picMkLst>
        </pc:picChg>
      </pc:sldChg>
    </pc:docChg>
  </pc:docChgLst>
  <pc:docChgLst>
    <pc:chgData name="Widya Tantiya YUTIKA" userId="S::widyayutika.2021@mitb.smu.edu.sg::537d30cc-09ff-44ed-8954-950470b5c5bd" providerId="AD" clId="Web-{D908CD05-FABC-4A09-A5F5-3826F23131C3}"/>
    <pc:docChg chg="modSld">
      <pc:chgData name="Widya Tantiya YUTIKA" userId="S::widyayutika.2021@mitb.smu.edu.sg::537d30cc-09ff-44ed-8954-950470b5c5bd" providerId="AD" clId="Web-{D908CD05-FABC-4A09-A5F5-3826F23131C3}" dt="2023-10-27T15:02:00.903" v="121" actId="20577"/>
      <pc:docMkLst>
        <pc:docMk/>
      </pc:docMkLst>
      <pc:sldChg chg="modSp">
        <pc:chgData name="Widya Tantiya YUTIKA" userId="S::widyayutika.2021@mitb.smu.edu.sg::537d30cc-09ff-44ed-8954-950470b5c5bd" providerId="AD" clId="Web-{D908CD05-FABC-4A09-A5F5-3826F23131C3}" dt="2023-10-27T15:02:00.903" v="121" actId="20577"/>
        <pc:sldMkLst>
          <pc:docMk/>
          <pc:sldMk cId="698525456" sldId="387"/>
        </pc:sldMkLst>
        <pc:spChg chg="mod">
          <ac:chgData name="Widya Tantiya YUTIKA" userId="S::widyayutika.2021@mitb.smu.edu.sg::537d30cc-09ff-44ed-8954-950470b5c5bd" providerId="AD" clId="Web-{D908CD05-FABC-4A09-A5F5-3826F23131C3}" dt="2023-10-27T15:02:00.903" v="121" actId="20577"/>
          <ac:spMkLst>
            <pc:docMk/>
            <pc:sldMk cId="698525456" sldId="387"/>
            <ac:spMk id="9" creationId="{C8DCF010-1E17-60AD-789F-2FE149595D11}"/>
          </ac:spMkLst>
        </pc:spChg>
      </pc:sldChg>
      <pc:sldChg chg="modSp">
        <pc:chgData name="Widya Tantiya YUTIKA" userId="S::widyayutika.2021@mitb.smu.edu.sg::537d30cc-09ff-44ed-8954-950470b5c5bd" providerId="AD" clId="Web-{D908CD05-FABC-4A09-A5F5-3826F23131C3}" dt="2023-10-27T14:01:42.454" v="93" actId="20577"/>
        <pc:sldMkLst>
          <pc:docMk/>
          <pc:sldMk cId="159083916" sldId="391"/>
        </pc:sldMkLst>
        <pc:spChg chg="mod">
          <ac:chgData name="Widya Tantiya YUTIKA" userId="S::widyayutika.2021@mitb.smu.edu.sg::537d30cc-09ff-44ed-8954-950470b5c5bd" providerId="AD" clId="Web-{D908CD05-FABC-4A09-A5F5-3826F23131C3}" dt="2023-10-27T14:01:42.454" v="93" actId="20577"/>
          <ac:spMkLst>
            <pc:docMk/>
            <pc:sldMk cId="159083916" sldId="391"/>
            <ac:spMk id="8" creationId="{6FD825BB-E00B-4255-A4D6-FFDFEB362D3B}"/>
          </ac:spMkLst>
        </pc:spChg>
      </pc:sldChg>
    </pc:docChg>
  </pc:docChgLst>
  <pc:docChgLst>
    <pc:chgData name="Widya Tantiya YUTIKA" userId="S::widyayutika.2021@mitb.smu.edu.sg::537d30cc-09ff-44ed-8954-950470b5c5bd" providerId="AD" clId="Web-{E03791D0-6D0B-4BC8-9EA5-68CABAFE4EBB}"/>
    <pc:docChg chg="modSld">
      <pc:chgData name="Widya Tantiya YUTIKA" userId="S::widyayutika.2021@mitb.smu.edu.sg::537d30cc-09ff-44ed-8954-950470b5c5bd" providerId="AD" clId="Web-{E03791D0-6D0B-4BC8-9EA5-68CABAFE4EBB}" dt="2023-09-14T06:19:28.383" v="6" actId="20577"/>
      <pc:docMkLst>
        <pc:docMk/>
      </pc:docMkLst>
      <pc:sldChg chg="modSp">
        <pc:chgData name="Widya Tantiya YUTIKA" userId="S::widyayutika.2021@mitb.smu.edu.sg::537d30cc-09ff-44ed-8954-950470b5c5bd" providerId="AD" clId="Web-{E03791D0-6D0B-4BC8-9EA5-68CABAFE4EBB}" dt="2023-09-14T06:19:28.383" v="6" actId="20577"/>
        <pc:sldMkLst>
          <pc:docMk/>
          <pc:sldMk cId="936879089" sldId="264"/>
        </pc:sldMkLst>
        <pc:spChg chg="mod">
          <ac:chgData name="Widya Tantiya YUTIKA" userId="S::widyayutika.2021@mitb.smu.edu.sg::537d30cc-09ff-44ed-8954-950470b5c5bd" providerId="AD" clId="Web-{E03791D0-6D0B-4BC8-9EA5-68CABAFE4EBB}" dt="2023-09-14T06:19:28.383" v="6" actId="20577"/>
          <ac:spMkLst>
            <pc:docMk/>
            <pc:sldMk cId="936879089" sldId="264"/>
            <ac:spMk id="3" creationId="{21E732B2-947E-4059-9619-132A55747BA8}"/>
          </ac:spMkLst>
        </pc:spChg>
      </pc:sldChg>
    </pc:docChg>
  </pc:docChgLst>
  <pc:docChgLst>
    <pc:chgData clId="Web-{9364E518-72CB-463B-AE04-0EA315581442}"/>
    <pc:docChg chg="modSld">
      <pc:chgData name="" userId="" providerId="" clId="Web-{9364E518-72CB-463B-AE04-0EA315581442}" dt="2023-09-19T10:31:14.882" v="10" actId="20577"/>
      <pc:docMkLst>
        <pc:docMk/>
      </pc:docMkLst>
      <pc:sldChg chg="modSp">
        <pc:chgData name="" userId="" providerId="" clId="Web-{9364E518-72CB-463B-AE04-0EA315581442}" dt="2023-09-19T10:31:14.882" v="10" actId="20577"/>
        <pc:sldMkLst>
          <pc:docMk/>
          <pc:sldMk cId="1546739165" sldId="334"/>
        </pc:sldMkLst>
        <pc:spChg chg="mod">
          <ac:chgData name="" userId="" providerId="" clId="Web-{9364E518-72CB-463B-AE04-0EA315581442}" dt="2023-09-19T10:31:14.882" v="10" actId="20577"/>
          <ac:spMkLst>
            <pc:docMk/>
            <pc:sldMk cId="1546739165" sldId="334"/>
            <ac:spMk id="3" creationId="{9190A5A4-E134-EFFB-CFE7-24181D75995E}"/>
          </ac:spMkLst>
        </pc:spChg>
      </pc:sldChg>
    </pc:docChg>
  </pc:docChgLst>
  <pc:docChgLst>
    <pc:chgData name="Widya Tantiya YUTIKA" userId="S::widyayutika.2021@mitb.smu.edu.sg::537d30cc-09ff-44ed-8954-950470b5c5bd" providerId="AD" clId="Web-{0BB01BF2-9BCA-4387-B19F-D4CF9BEA17A3}"/>
    <pc:docChg chg="addSld modSld">
      <pc:chgData name="Widya Tantiya YUTIKA" userId="S::widyayutika.2021@mitb.smu.edu.sg::537d30cc-09ff-44ed-8954-950470b5c5bd" providerId="AD" clId="Web-{0BB01BF2-9BCA-4387-B19F-D4CF9BEA17A3}" dt="2023-09-12T11:21:14.439" v="207" actId="20577"/>
      <pc:docMkLst>
        <pc:docMk/>
      </pc:docMkLst>
      <pc:sldChg chg="modSp new">
        <pc:chgData name="Widya Tantiya YUTIKA" userId="S::widyayutika.2021@mitb.smu.edu.sg::537d30cc-09ff-44ed-8954-950470b5c5bd" providerId="AD" clId="Web-{0BB01BF2-9BCA-4387-B19F-D4CF9BEA17A3}" dt="2023-09-12T11:17:57.152" v="16" actId="20577"/>
        <pc:sldMkLst>
          <pc:docMk/>
          <pc:sldMk cId="883004785" sldId="257"/>
        </pc:sldMkLst>
        <pc:spChg chg="mod">
          <ac:chgData name="Widya Tantiya YUTIKA" userId="S::widyayutika.2021@mitb.smu.edu.sg::537d30cc-09ff-44ed-8954-950470b5c5bd" providerId="AD" clId="Web-{0BB01BF2-9BCA-4387-B19F-D4CF9BEA17A3}" dt="2023-09-12T11:17:57.152" v="16" actId="20577"/>
          <ac:spMkLst>
            <pc:docMk/>
            <pc:sldMk cId="883004785" sldId="257"/>
            <ac:spMk id="2" creationId="{1C700A2E-09FB-7DE3-8C4D-CEB08644CEE8}"/>
          </ac:spMkLst>
        </pc:spChg>
        <pc:spChg chg="mod">
          <ac:chgData name="Widya Tantiya YUTIKA" userId="S::widyayutika.2021@mitb.smu.edu.sg::537d30cc-09ff-44ed-8954-950470b5c5bd" providerId="AD" clId="Web-{0BB01BF2-9BCA-4387-B19F-D4CF9BEA17A3}" dt="2023-09-12T11:17:48.605" v="11" actId="20577"/>
          <ac:spMkLst>
            <pc:docMk/>
            <pc:sldMk cId="883004785" sldId="257"/>
            <ac:spMk id="3" creationId="{EFED7EAE-DC8C-DF19-7A96-D94492835705}"/>
          </ac:spMkLst>
        </pc:spChg>
      </pc:sldChg>
      <pc:sldChg chg="modSp new">
        <pc:chgData name="Widya Tantiya YUTIKA" userId="S::widyayutika.2021@mitb.smu.edu.sg::537d30cc-09ff-44ed-8954-950470b5c5bd" providerId="AD" clId="Web-{0BB01BF2-9BCA-4387-B19F-D4CF9BEA17A3}" dt="2023-09-12T11:18:37.716" v="60" actId="20577"/>
        <pc:sldMkLst>
          <pc:docMk/>
          <pc:sldMk cId="2085550165" sldId="258"/>
        </pc:sldMkLst>
        <pc:spChg chg="mod">
          <ac:chgData name="Widya Tantiya YUTIKA" userId="S::widyayutika.2021@mitb.smu.edu.sg::537d30cc-09ff-44ed-8954-950470b5c5bd" providerId="AD" clId="Web-{0BB01BF2-9BCA-4387-B19F-D4CF9BEA17A3}" dt="2023-09-12T11:18:37.716" v="60" actId="20577"/>
          <ac:spMkLst>
            <pc:docMk/>
            <pc:sldMk cId="2085550165" sldId="258"/>
            <ac:spMk id="2" creationId="{E4FC15B0-88F0-DE79-9A3C-09471E065022}"/>
          </ac:spMkLst>
        </pc:spChg>
      </pc:sldChg>
      <pc:sldChg chg="modSp new">
        <pc:chgData name="Widya Tantiya YUTIKA" userId="S::widyayutika.2021@mitb.smu.edu.sg::537d30cc-09ff-44ed-8954-950470b5c5bd" providerId="AD" clId="Web-{0BB01BF2-9BCA-4387-B19F-D4CF9BEA17A3}" dt="2023-09-12T11:18:27.309" v="49" actId="20577"/>
        <pc:sldMkLst>
          <pc:docMk/>
          <pc:sldMk cId="1317179765" sldId="259"/>
        </pc:sldMkLst>
        <pc:spChg chg="mod">
          <ac:chgData name="Widya Tantiya YUTIKA" userId="S::widyayutika.2021@mitb.smu.edu.sg::537d30cc-09ff-44ed-8954-950470b5c5bd" providerId="AD" clId="Web-{0BB01BF2-9BCA-4387-B19F-D4CF9BEA17A3}" dt="2023-09-12T11:18:12.715" v="27" actId="20577"/>
          <ac:spMkLst>
            <pc:docMk/>
            <pc:sldMk cId="1317179765" sldId="259"/>
            <ac:spMk id="2" creationId="{69496B9A-71B2-E771-71FC-B41056A2080D}"/>
          </ac:spMkLst>
        </pc:spChg>
        <pc:spChg chg="mod">
          <ac:chgData name="Widya Tantiya YUTIKA" userId="S::widyayutika.2021@mitb.smu.edu.sg::537d30cc-09ff-44ed-8954-950470b5c5bd" providerId="AD" clId="Web-{0BB01BF2-9BCA-4387-B19F-D4CF9BEA17A3}" dt="2023-09-12T11:18:27.309" v="49" actId="20577"/>
          <ac:spMkLst>
            <pc:docMk/>
            <pc:sldMk cId="1317179765" sldId="259"/>
            <ac:spMk id="3" creationId="{9F3708A7-A7EC-309B-BA64-14DE4C3AC71B}"/>
          </ac:spMkLst>
        </pc:spChg>
      </pc:sldChg>
      <pc:sldChg chg="modSp new">
        <pc:chgData name="Widya Tantiya YUTIKA" userId="S::widyayutika.2021@mitb.smu.edu.sg::537d30cc-09ff-44ed-8954-950470b5c5bd" providerId="AD" clId="Web-{0BB01BF2-9BCA-4387-B19F-D4CF9BEA17A3}" dt="2023-09-12T11:18:53.153" v="74" actId="20577"/>
        <pc:sldMkLst>
          <pc:docMk/>
          <pc:sldMk cId="3713927918" sldId="260"/>
        </pc:sldMkLst>
        <pc:spChg chg="mod">
          <ac:chgData name="Widya Tantiya YUTIKA" userId="S::widyayutika.2021@mitb.smu.edu.sg::537d30cc-09ff-44ed-8954-950470b5c5bd" providerId="AD" clId="Web-{0BB01BF2-9BCA-4387-B19F-D4CF9BEA17A3}" dt="2023-09-12T11:18:47.981" v="64" actId="20577"/>
          <ac:spMkLst>
            <pc:docMk/>
            <pc:sldMk cId="3713927918" sldId="260"/>
            <ac:spMk id="2" creationId="{568F5D9F-6E63-8BB7-6454-C923A06D8B6D}"/>
          </ac:spMkLst>
        </pc:spChg>
        <pc:spChg chg="mod">
          <ac:chgData name="Widya Tantiya YUTIKA" userId="S::widyayutika.2021@mitb.smu.edu.sg::537d30cc-09ff-44ed-8954-950470b5c5bd" providerId="AD" clId="Web-{0BB01BF2-9BCA-4387-B19F-D4CF9BEA17A3}" dt="2023-09-12T11:18:53.153" v="74" actId="20577"/>
          <ac:spMkLst>
            <pc:docMk/>
            <pc:sldMk cId="3713927918" sldId="260"/>
            <ac:spMk id="3" creationId="{466B17B4-1BFC-1E06-26DF-DFBAAE6ED123}"/>
          </ac:spMkLst>
        </pc:spChg>
      </pc:sldChg>
      <pc:sldChg chg="modSp new">
        <pc:chgData name="Widya Tantiya YUTIKA" userId="S::widyayutika.2021@mitb.smu.edu.sg::537d30cc-09ff-44ed-8954-950470b5c5bd" providerId="AD" clId="Web-{0BB01BF2-9BCA-4387-B19F-D4CF9BEA17A3}" dt="2023-09-12T11:19:21.295" v="113" actId="20577"/>
        <pc:sldMkLst>
          <pc:docMk/>
          <pc:sldMk cId="1696057617" sldId="261"/>
        </pc:sldMkLst>
        <pc:spChg chg="mod">
          <ac:chgData name="Widya Tantiya YUTIKA" userId="S::widyayutika.2021@mitb.smu.edu.sg::537d30cc-09ff-44ed-8954-950470b5c5bd" providerId="AD" clId="Web-{0BB01BF2-9BCA-4387-B19F-D4CF9BEA17A3}" dt="2023-09-12T11:19:21.295" v="113" actId="20577"/>
          <ac:spMkLst>
            <pc:docMk/>
            <pc:sldMk cId="1696057617" sldId="261"/>
            <ac:spMk id="2" creationId="{980940A9-D381-C2F4-B84E-45A2BDA31BA3}"/>
          </ac:spMkLst>
        </pc:spChg>
      </pc:sldChg>
      <pc:sldChg chg="modSp new">
        <pc:chgData name="Widya Tantiya YUTIKA" userId="S::widyayutika.2021@mitb.smu.edu.sg::537d30cc-09ff-44ed-8954-950470b5c5bd" providerId="AD" clId="Web-{0BB01BF2-9BCA-4387-B19F-D4CF9BEA17A3}" dt="2023-09-12T11:21:14.439" v="207" actId="20577"/>
        <pc:sldMkLst>
          <pc:docMk/>
          <pc:sldMk cId="3559329503" sldId="262"/>
        </pc:sldMkLst>
        <pc:spChg chg="mod">
          <ac:chgData name="Widya Tantiya YUTIKA" userId="S::widyayutika.2021@mitb.smu.edu.sg::537d30cc-09ff-44ed-8954-950470b5c5bd" providerId="AD" clId="Web-{0BB01BF2-9BCA-4387-B19F-D4CF9BEA17A3}" dt="2023-09-12T11:21:14.439" v="207" actId="20577"/>
          <ac:spMkLst>
            <pc:docMk/>
            <pc:sldMk cId="3559329503" sldId="262"/>
            <ac:spMk id="2" creationId="{DAE51535-CAD4-0E11-ACFE-F30B418E3925}"/>
          </ac:spMkLst>
        </pc:spChg>
        <pc:spChg chg="mod">
          <ac:chgData name="Widya Tantiya YUTIKA" userId="S::widyayutika.2021@mitb.smu.edu.sg::537d30cc-09ff-44ed-8954-950470b5c5bd" providerId="AD" clId="Web-{0BB01BF2-9BCA-4387-B19F-D4CF9BEA17A3}" dt="2023-09-12T11:21:04.220" v="186" actId="20577"/>
          <ac:spMkLst>
            <pc:docMk/>
            <pc:sldMk cId="3559329503" sldId="262"/>
            <ac:spMk id="3" creationId="{AC14EE43-00FB-ABA6-7B37-07192B729A72}"/>
          </ac:spMkLst>
        </pc:spChg>
      </pc:sldChg>
    </pc:docChg>
  </pc:docChgLst>
  <pc:docChgLst>
    <pc:chgData name="KYAW Zaw Lwin" userId="S::zlkyaw.2022@mitb.smu.edu.sg::0491f4c3-8e3b-4ab5-8d03-930d7544f182" providerId="AD" clId="Web-{B7B84F75-A26E-4D10-AD2C-C5576EA4112F}"/>
    <pc:docChg chg="addSld delSld modSld">
      <pc:chgData name="KYAW Zaw Lwin" userId="S::zlkyaw.2022@mitb.smu.edu.sg::0491f4c3-8e3b-4ab5-8d03-930d7544f182" providerId="AD" clId="Web-{B7B84F75-A26E-4D10-AD2C-C5576EA4112F}" dt="2023-09-17T16:11:10.036" v="1106" actId="1076"/>
      <pc:docMkLst>
        <pc:docMk/>
      </pc:docMkLst>
      <pc:sldChg chg="del">
        <pc:chgData name="KYAW Zaw Lwin" userId="S::zlkyaw.2022@mitb.smu.edu.sg::0491f4c3-8e3b-4ab5-8d03-930d7544f182" providerId="AD" clId="Web-{B7B84F75-A26E-4D10-AD2C-C5576EA4112F}" dt="2023-09-17T15:07:21.672" v="9"/>
        <pc:sldMkLst>
          <pc:docMk/>
          <pc:sldMk cId="4131717629" sldId="265"/>
        </pc:sldMkLst>
      </pc:sldChg>
      <pc:sldChg chg="addSp modSp">
        <pc:chgData name="KYAW Zaw Lwin" userId="S::zlkyaw.2022@mitb.smu.edu.sg::0491f4c3-8e3b-4ab5-8d03-930d7544f182" providerId="AD" clId="Web-{B7B84F75-A26E-4D10-AD2C-C5576EA4112F}" dt="2023-09-17T16:11:10.036" v="1106" actId="1076"/>
        <pc:sldMkLst>
          <pc:docMk/>
          <pc:sldMk cId="2196085060" sldId="288"/>
        </pc:sldMkLst>
        <pc:spChg chg="add mod">
          <ac:chgData name="KYAW Zaw Lwin" userId="S::zlkyaw.2022@mitb.smu.edu.sg::0491f4c3-8e3b-4ab5-8d03-930d7544f182" providerId="AD" clId="Web-{B7B84F75-A26E-4D10-AD2C-C5576EA4112F}" dt="2023-09-17T16:11:10.036" v="1106" actId="1076"/>
          <ac:spMkLst>
            <pc:docMk/>
            <pc:sldMk cId="2196085060" sldId="288"/>
            <ac:spMk id="2" creationId="{5CCB13A0-7CB7-7959-4B1B-9CEF8CD1DB7D}"/>
          </ac:spMkLst>
        </pc:spChg>
        <pc:picChg chg="mod">
          <ac:chgData name="KYAW Zaw Lwin" userId="S::zlkyaw.2022@mitb.smu.edu.sg::0491f4c3-8e3b-4ab5-8d03-930d7544f182" providerId="AD" clId="Web-{B7B84F75-A26E-4D10-AD2C-C5576EA4112F}" dt="2023-09-17T16:00:29.287" v="963" actId="1076"/>
          <ac:picMkLst>
            <pc:docMk/>
            <pc:sldMk cId="2196085060" sldId="288"/>
            <ac:picMk id="7" creationId="{911865EE-D18D-3C0D-50C5-EDA9FBEBC46B}"/>
          </ac:picMkLst>
        </pc:picChg>
      </pc:sldChg>
      <pc:sldChg chg="addSp modSp">
        <pc:chgData name="KYAW Zaw Lwin" userId="S::zlkyaw.2022@mitb.smu.edu.sg::0491f4c3-8e3b-4ab5-8d03-930d7544f182" providerId="AD" clId="Web-{B7B84F75-A26E-4D10-AD2C-C5576EA4112F}" dt="2023-09-17T16:00:06.911" v="960" actId="1076"/>
        <pc:sldMkLst>
          <pc:docMk/>
          <pc:sldMk cId="1334075573" sldId="289"/>
        </pc:sldMkLst>
        <pc:spChg chg="add mod">
          <ac:chgData name="KYAW Zaw Lwin" userId="S::zlkyaw.2022@mitb.smu.edu.sg::0491f4c3-8e3b-4ab5-8d03-930d7544f182" providerId="AD" clId="Web-{B7B84F75-A26E-4D10-AD2C-C5576EA4112F}" dt="2023-09-17T15:59:20.723" v="954" actId="1076"/>
          <ac:spMkLst>
            <pc:docMk/>
            <pc:sldMk cId="1334075573" sldId="289"/>
            <ac:spMk id="2" creationId="{25570506-79F6-33FB-B2D7-00F8023280DC}"/>
          </ac:spMkLst>
        </pc:spChg>
        <pc:spChg chg="add mod">
          <ac:chgData name="KYAW Zaw Lwin" userId="S::zlkyaw.2022@mitb.smu.edu.sg::0491f4c3-8e3b-4ab5-8d03-930d7544f182" providerId="AD" clId="Web-{B7B84F75-A26E-4D10-AD2C-C5576EA4112F}" dt="2023-09-17T15:59:25.176" v="955" actId="1076"/>
          <ac:spMkLst>
            <pc:docMk/>
            <pc:sldMk cId="1334075573" sldId="289"/>
            <ac:spMk id="4" creationId="{83D92B11-6705-0EEA-91B0-19E2D02B0B0D}"/>
          </ac:spMkLst>
        </pc:spChg>
        <pc:picChg chg="mod">
          <ac:chgData name="KYAW Zaw Lwin" userId="S::zlkyaw.2022@mitb.smu.edu.sg::0491f4c3-8e3b-4ab5-8d03-930d7544f182" providerId="AD" clId="Web-{B7B84F75-A26E-4D10-AD2C-C5576EA4112F}" dt="2023-09-17T16:00:06.911" v="960" actId="1076"/>
          <ac:picMkLst>
            <pc:docMk/>
            <pc:sldMk cId="1334075573" sldId="289"/>
            <ac:picMk id="5" creationId="{5EECA255-90DC-5B65-3A36-012F063EE800}"/>
          </ac:picMkLst>
        </pc:picChg>
      </pc:sldChg>
      <pc:sldChg chg="addSp delSp modSp new mod setBg modNotes">
        <pc:chgData name="KYAW Zaw Lwin" userId="S::zlkyaw.2022@mitb.smu.edu.sg::0491f4c3-8e3b-4ab5-8d03-930d7544f182" providerId="AD" clId="Web-{B7B84F75-A26E-4D10-AD2C-C5576EA4112F}" dt="2023-09-17T15:59:55.958" v="959" actId="1076"/>
        <pc:sldMkLst>
          <pc:docMk/>
          <pc:sldMk cId="1374600292" sldId="317"/>
        </pc:sldMkLst>
        <pc:spChg chg="add mod">
          <ac:chgData name="KYAW Zaw Lwin" userId="S::zlkyaw.2022@mitb.smu.edu.sg::0491f4c3-8e3b-4ab5-8d03-930d7544f182" providerId="AD" clId="Web-{B7B84F75-A26E-4D10-AD2C-C5576EA4112F}" dt="2023-09-17T15:47:25.363" v="449" actId="1076"/>
          <ac:spMkLst>
            <pc:docMk/>
            <pc:sldMk cId="1374600292" sldId="317"/>
            <ac:spMk id="2" creationId="{15901397-8B15-5141-AA5F-B8E9AED8F7CB}"/>
          </ac:spMkLst>
        </pc:spChg>
        <pc:spChg chg="del">
          <ac:chgData name="KYAW Zaw Lwin" userId="S::zlkyaw.2022@mitb.smu.edu.sg::0491f4c3-8e3b-4ab5-8d03-930d7544f182" providerId="AD" clId="Web-{B7B84F75-A26E-4D10-AD2C-C5576EA4112F}" dt="2023-09-17T15:06:17.090" v="2"/>
          <ac:spMkLst>
            <pc:docMk/>
            <pc:sldMk cId="1374600292" sldId="317"/>
            <ac:spMk id="2" creationId="{FAE4221B-5AA5-91FE-842D-6E09A53CE17D}"/>
          </ac:spMkLst>
        </pc:spChg>
        <pc:spChg chg="del">
          <ac:chgData name="KYAW Zaw Lwin" userId="S::zlkyaw.2022@mitb.smu.edu.sg::0491f4c3-8e3b-4ab5-8d03-930d7544f182" providerId="AD" clId="Web-{B7B84F75-A26E-4D10-AD2C-C5576EA4112F}" dt="2023-09-17T15:06:13.933" v="1"/>
          <ac:spMkLst>
            <pc:docMk/>
            <pc:sldMk cId="1374600292" sldId="317"/>
            <ac:spMk id="3" creationId="{94C09754-9BD4-AA62-FFA1-05E259720D84}"/>
          </ac:spMkLst>
        </pc:spChg>
        <pc:spChg chg="add mod">
          <ac:chgData name="KYAW Zaw Lwin" userId="S::zlkyaw.2022@mitb.smu.edu.sg::0491f4c3-8e3b-4ab5-8d03-930d7544f182" providerId="AD" clId="Web-{B7B84F75-A26E-4D10-AD2C-C5576EA4112F}" dt="2023-09-17T15:59:55.958" v="959" actId="1076"/>
          <ac:spMkLst>
            <pc:docMk/>
            <pc:sldMk cId="1374600292" sldId="317"/>
            <ac:spMk id="3" creationId="{BE5C50D3-C6A3-35C4-88DA-87E2CFF66993}"/>
          </ac:spMkLst>
        </pc:spChg>
        <pc:spChg chg="add">
          <ac:chgData name="KYAW Zaw Lwin" userId="S::zlkyaw.2022@mitb.smu.edu.sg::0491f4c3-8e3b-4ab5-8d03-930d7544f182" providerId="AD" clId="Web-{B7B84F75-A26E-4D10-AD2C-C5576EA4112F}" dt="2023-09-17T15:07:10.827" v="8"/>
          <ac:spMkLst>
            <pc:docMk/>
            <pc:sldMk cId="1374600292" sldId="317"/>
            <ac:spMk id="7" creationId="{FF3C7AC5-623C-FC93-5AFA-2FEC0C1A1B5A}"/>
          </ac:spMkLst>
        </pc:spChg>
        <pc:spChg chg="add">
          <ac:chgData name="KYAW Zaw Lwin" userId="S::zlkyaw.2022@mitb.smu.edu.sg::0491f4c3-8e3b-4ab5-8d03-930d7544f182" providerId="AD" clId="Web-{B7B84F75-A26E-4D10-AD2C-C5576EA4112F}" dt="2023-09-17T15:06:21.012" v="4"/>
          <ac:spMkLst>
            <pc:docMk/>
            <pc:sldMk cId="1374600292" sldId="317"/>
            <ac:spMk id="9" creationId="{F3060C83-F051-4F0E-ABAD-AA0DFC48B218}"/>
          </ac:spMkLst>
        </pc:spChg>
        <pc:spChg chg="add">
          <ac:chgData name="KYAW Zaw Lwin" userId="S::zlkyaw.2022@mitb.smu.edu.sg::0491f4c3-8e3b-4ab5-8d03-930d7544f182" providerId="AD" clId="Web-{B7B84F75-A26E-4D10-AD2C-C5576EA4112F}" dt="2023-09-17T15:06:21.012" v="4"/>
          <ac:spMkLst>
            <pc:docMk/>
            <pc:sldMk cId="1374600292" sldId="317"/>
            <ac:spMk id="11" creationId="{83C98ABE-055B-441F-B07E-44F97F083C39}"/>
          </ac:spMkLst>
        </pc:spChg>
        <pc:spChg chg="add">
          <ac:chgData name="KYAW Zaw Lwin" userId="S::zlkyaw.2022@mitb.smu.edu.sg::0491f4c3-8e3b-4ab5-8d03-930d7544f182" providerId="AD" clId="Web-{B7B84F75-A26E-4D10-AD2C-C5576EA4112F}" dt="2023-09-17T15:06:21.012" v="4"/>
          <ac:spMkLst>
            <pc:docMk/>
            <pc:sldMk cId="1374600292" sldId="317"/>
            <ac:spMk id="13" creationId="{29FDB030-9B49-4CED-8CCD-4D99382388AC}"/>
          </ac:spMkLst>
        </pc:spChg>
        <pc:spChg chg="add">
          <ac:chgData name="KYAW Zaw Lwin" userId="S::zlkyaw.2022@mitb.smu.edu.sg::0491f4c3-8e3b-4ab5-8d03-930d7544f182" providerId="AD" clId="Web-{B7B84F75-A26E-4D10-AD2C-C5576EA4112F}" dt="2023-09-17T15:06:21.012" v="4"/>
          <ac:spMkLst>
            <pc:docMk/>
            <pc:sldMk cId="1374600292" sldId="317"/>
            <ac:spMk id="15" creationId="{3783CA14-24A1-485C-8B30-D6A5D87987AD}"/>
          </ac:spMkLst>
        </pc:spChg>
        <pc:spChg chg="add">
          <ac:chgData name="KYAW Zaw Lwin" userId="S::zlkyaw.2022@mitb.smu.edu.sg::0491f4c3-8e3b-4ab5-8d03-930d7544f182" providerId="AD" clId="Web-{B7B84F75-A26E-4D10-AD2C-C5576EA4112F}" dt="2023-09-17T15:06:21.012" v="4"/>
          <ac:spMkLst>
            <pc:docMk/>
            <pc:sldMk cId="1374600292" sldId="317"/>
            <ac:spMk id="17" creationId="{9A97C86A-04D6-40F7-AE84-31AB43E6A846}"/>
          </ac:spMkLst>
        </pc:spChg>
        <pc:spChg chg="add">
          <ac:chgData name="KYAW Zaw Lwin" userId="S::zlkyaw.2022@mitb.smu.edu.sg::0491f4c3-8e3b-4ab5-8d03-930d7544f182" providerId="AD" clId="Web-{B7B84F75-A26E-4D10-AD2C-C5576EA4112F}" dt="2023-09-17T15:06:21.012" v="4"/>
          <ac:spMkLst>
            <pc:docMk/>
            <pc:sldMk cId="1374600292" sldId="317"/>
            <ac:spMk id="19" creationId="{FF9F2414-84E8-453E-B1F3-389FDE8192D9}"/>
          </ac:spMkLst>
        </pc:spChg>
        <pc:spChg chg="add">
          <ac:chgData name="KYAW Zaw Lwin" userId="S::zlkyaw.2022@mitb.smu.edu.sg::0491f4c3-8e3b-4ab5-8d03-930d7544f182" providerId="AD" clId="Web-{B7B84F75-A26E-4D10-AD2C-C5576EA4112F}" dt="2023-09-17T15:06:21.012" v="4"/>
          <ac:spMkLst>
            <pc:docMk/>
            <pc:sldMk cId="1374600292" sldId="317"/>
            <ac:spMk id="21" creationId="{3ECA69A1-7536-43AC-85EF-C7106179F5ED}"/>
          </ac:spMkLst>
        </pc:spChg>
        <pc:picChg chg="add mod">
          <ac:chgData name="KYAW Zaw Lwin" userId="S::zlkyaw.2022@mitb.smu.edu.sg::0491f4c3-8e3b-4ab5-8d03-930d7544f182" providerId="AD" clId="Web-{B7B84F75-A26E-4D10-AD2C-C5576EA4112F}" dt="2023-09-17T15:59:50.614" v="958" actId="1076"/>
          <ac:picMkLst>
            <pc:docMk/>
            <pc:sldMk cId="1374600292" sldId="317"/>
            <ac:picMk id="4" creationId="{B32D4E54-4DE3-9EF3-5243-DF1965C20097}"/>
          </ac:picMkLst>
        </pc:picChg>
        <pc:picChg chg="add del mod">
          <ac:chgData name="KYAW Zaw Lwin" userId="S::zlkyaw.2022@mitb.smu.edu.sg::0491f4c3-8e3b-4ab5-8d03-930d7544f182" providerId="AD" clId="Web-{B7B84F75-A26E-4D10-AD2C-C5576EA4112F}" dt="2023-09-17T15:06:43.419" v="6"/>
          <ac:picMkLst>
            <pc:docMk/>
            <pc:sldMk cId="1374600292" sldId="317"/>
            <ac:picMk id="5" creationId="{1ECF4392-BFBC-99EE-EB36-2F847C5ADA2A}"/>
          </ac:picMkLst>
        </pc:picChg>
      </pc:sldChg>
    </pc:docChg>
  </pc:docChgLst>
  <pc:docChgLst>
    <pc:chgData name="ZHU Fangyuan" userId="S::fyzhu.2022@mitb.smu.edu.sg::f33e8943-f34e-4738-ba0b-fa430783dc4a" providerId="AD" clId="Web-{70E17428-14BF-350D-2A80-D22280D1F4BF}"/>
    <pc:docChg chg="addSld delSld modSld sldOrd">
      <pc:chgData name="ZHU Fangyuan" userId="S::fyzhu.2022@mitb.smu.edu.sg::f33e8943-f34e-4738-ba0b-fa430783dc4a" providerId="AD" clId="Web-{70E17428-14BF-350D-2A80-D22280D1F4BF}" dt="2023-09-19T07:31:27.952" v="715" actId="20577"/>
      <pc:docMkLst>
        <pc:docMk/>
      </pc:docMkLst>
      <pc:sldChg chg="addSp delSp modSp ord">
        <pc:chgData name="ZHU Fangyuan" userId="S::fyzhu.2022@mitb.smu.edu.sg::f33e8943-f34e-4738-ba0b-fa430783dc4a" providerId="AD" clId="Web-{70E17428-14BF-350D-2A80-D22280D1F4BF}" dt="2023-09-19T07:31:27.952" v="715" actId="20577"/>
        <pc:sldMkLst>
          <pc:docMk/>
          <pc:sldMk cId="275816133" sldId="270"/>
        </pc:sldMkLst>
        <pc:spChg chg="mod">
          <ac:chgData name="ZHU Fangyuan" userId="S::fyzhu.2022@mitb.smu.edu.sg::f33e8943-f34e-4738-ba0b-fa430783dc4a" providerId="AD" clId="Web-{70E17428-14BF-350D-2A80-D22280D1F4BF}" dt="2023-09-19T07:23:34.584" v="647" actId="14100"/>
          <ac:spMkLst>
            <pc:docMk/>
            <pc:sldMk cId="275816133" sldId="270"/>
            <ac:spMk id="2" creationId="{402118C0-FFC9-AA98-27BF-2FBE6A18903B}"/>
          </ac:spMkLst>
        </pc:spChg>
        <pc:spChg chg="mod">
          <ac:chgData name="ZHU Fangyuan" userId="S::fyzhu.2022@mitb.smu.edu.sg::f33e8943-f34e-4738-ba0b-fa430783dc4a" providerId="AD" clId="Web-{70E17428-14BF-350D-2A80-D22280D1F4BF}" dt="2023-09-19T07:02:09.030" v="131" actId="20577"/>
          <ac:spMkLst>
            <pc:docMk/>
            <pc:sldMk cId="275816133" sldId="270"/>
            <ac:spMk id="6" creationId="{218E9E09-9EC0-C540-4B52-F518604A76FE}"/>
          </ac:spMkLst>
        </pc:spChg>
        <pc:spChg chg="mod">
          <ac:chgData name="ZHU Fangyuan" userId="S::fyzhu.2022@mitb.smu.edu.sg::f33e8943-f34e-4738-ba0b-fa430783dc4a" providerId="AD" clId="Web-{70E17428-14BF-350D-2A80-D22280D1F4BF}" dt="2023-09-19T07:31:27.952" v="715" actId="20577"/>
          <ac:spMkLst>
            <pc:docMk/>
            <pc:sldMk cId="275816133" sldId="270"/>
            <ac:spMk id="23" creationId="{D997B17A-4C4D-A6AD-4581-3362865639D3}"/>
          </ac:spMkLst>
        </pc:spChg>
        <pc:spChg chg="add del">
          <ac:chgData name="ZHU Fangyuan" userId="S::fyzhu.2022@mitb.smu.edu.sg::f33e8943-f34e-4738-ba0b-fa430783dc4a" providerId="AD" clId="Web-{70E17428-14BF-350D-2A80-D22280D1F4BF}" dt="2023-09-19T06:54:14.053" v="46"/>
          <ac:spMkLst>
            <pc:docMk/>
            <pc:sldMk cId="275816133" sldId="270"/>
            <ac:spMk id="28" creationId="{490234EE-E0D8-4805-9227-CCEAC601691F}"/>
          </ac:spMkLst>
        </pc:spChg>
        <pc:picChg chg="add mod">
          <ac:chgData name="ZHU Fangyuan" userId="S::fyzhu.2022@mitb.smu.edu.sg::f33e8943-f34e-4738-ba0b-fa430783dc4a" providerId="AD" clId="Web-{70E17428-14BF-350D-2A80-D22280D1F4BF}" dt="2023-09-19T07:27:09.806" v="662" actId="1076"/>
          <ac:picMkLst>
            <pc:docMk/>
            <pc:sldMk cId="275816133" sldId="270"/>
            <ac:picMk id="9" creationId="{EFE8DF51-3209-0401-8C74-CA3171ED6E1C}"/>
          </ac:picMkLst>
        </pc:picChg>
        <pc:picChg chg="add mod">
          <ac:chgData name="ZHU Fangyuan" userId="S::fyzhu.2022@mitb.smu.edu.sg::f33e8943-f34e-4738-ba0b-fa430783dc4a" providerId="AD" clId="Web-{70E17428-14BF-350D-2A80-D22280D1F4BF}" dt="2023-09-19T07:29:45.012" v="681" actId="1076"/>
          <ac:picMkLst>
            <pc:docMk/>
            <pc:sldMk cId="275816133" sldId="270"/>
            <ac:picMk id="10" creationId="{186DC0B5-E838-C958-0696-90703412C0AF}"/>
          </ac:picMkLst>
        </pc:picChg>
        <pc:picChg chg="mod">
          <ac:chgData name="ZHU Fangyuan" userId="S::fyzhu.2022@mitb.smu.edu.sg::f33e8943-f34e-4738-ba0b-fa430783dc4a" providerId="AD" clId="Web-{70E17428-14BF-350D-2A80-D22280D1F4BF}" dt="2023-09-19T06:54:05.991" v="44" actId="1076"/>
          <ac:picMkLst>
            <pc:docMk/>
            <pc:sldMk cId="275816133" sldId="270"/>
            <ac:picMk id="11" creationId="{9C879D6E-EC76-C40E-D8CC-C30CC7E46FF8}"/>
          </ac:picMkLst>
        </pc:picChg>
        <pc:picChg chg="mod">
          <ac:chgData name="ZHU Fangyuan" userId="S::fyzhu.2022@mitb.smu.edu.sg::f33e8943-f34e-4738-ba0b-fa430783dc4a" providerId="AD" clId="Web-{70E17428-14BF-350D-2A80-D22280D1F4BF}" dt="2023-09-19T07:27:45.651" v="664" actId="1076"/>
          <ac:picMkLst>
            <pc:docMk/>
            <pc:sldMk cId="275816133" sldId="270"/>
            <ac:picMk id="12" creationId="{74E6FB74-F3F5-F1A8-4B32-C01918D3D96D}"/>
          </ac:picMkLst>
        </pc:picChg>
        <pc:picChg chg="mod">
          <ac:chgData name="ZHU Fangyuan" userId="S::fyzhu.2022@mitb.smu.edu.sg::f33e8943-f34e-4738-ba0b-fa430783dc4a" providerId="AD" clId="Web-{70E17428-14BF-350D-2A80-D22280D1F4BF}" dt="2023-09-19T07:29:40.512" v="680" actId="1076"/>
          <ac:picMkLst>
            <pc:docMk/>
            <pc:sldMk cId="275816133" sldId="270"/>
            <ac:picMk id="13" creationId="{5D7EA8AE-B848-C48F-89B9-2C356349A9DE}"/>
          </ac:picMkLst>
        </pc:picChg>
        <pc:cxnChg chg="mod ord">
          <ac:chgData name="ZHU Fangyuan" userId="S::fyzhu.2022@mitb.smu.edu.sg::f33e8943-f34e-4738-ba0b-fa430783dc4a" providerId="AD" clId="Web-{70E17428-14BF-350D-2A80-D22280D1F4BF}" dt="2023-09-19T07:28:49.277" v="670" actId="14100"/>
          <ac:cxnSpMkLst>
            <pc:docMk/>
            <pc:sldMk cId="275816133" sldId="270"/>
            <ac:cxnSpMk id="4" creationId="{93FB3239-5848-04CC-E7E2-A66AC28936E8}"/>
          </ac:cxnSpMkLst>
        </pc:cxnChg>
        <pc:cxnChg chg="mod">
          <ac:chgData name="ZHU Fangyuan" userId="S::fyzhu.2022@mitb.smu.edu.sg::f33e8943-f34e-4738-ba0b-fa430783dc4a" providerId="AD" clId="Web-{70E17428-14BF-350D-2A80-D22280D1F4BF}" dt="2023-09-19T07:29:32.825" v="678" actId="14100"/>
          <ac:cxnSpMkLst>
            <pc:docMk/>
            <pc:sldMk cId="275816133" sldId="270"/>
            <ac:cxnSpMk id="5" creationId="{C5AC5360-E118-7549-A47B-199F4D831C51}"/>
          </ac:cxnSpMkLst>
        </pc:cxnChg>
        <pc:cxnChg chg="add mod">
          <ac:chgData name="ZHU Fangyuan" userId="S::fyzhu.2022@mitb.smu.edu.sg::f33e8943-f34e-4738-ba0b-fa430783dc4a" providerId="AD" clId="Web-{70E17428-14BF-350D-2A80-D22280D1F4BF}" dt="2023-09-19T06:58:10.682" v="71"/>
          <ac:cxnSpMkLst>
            <pc:docMk/>
            <pc:sldMk cId="275816133" sldId="270"/>
            <ac:cxnSpMk id="8" creationId="{BA6BA9EB-3332-5F23-9B17-438B7C588E79}"/>
          </ac:cxnSpMkLst>
        </pc:cxnChg>
        <pc:cxnChg chg="add mod">
          <ac:chgData name="ZHU Fangyuan" userId="S::fyzhu.2022@mitb.smu.edu.sg::f33e8943-f34e-4738-ba0b-fa430783dc4a" providerId="AD" clId="Web-{70E17428-14BF-350D-2A80-D22280D1F4BF}" dt="2023-09-19T07:29:00.793" v="673" actId="14100"/>
          <ac:cxnSpMkLst>
            <pc:docMk/>
            <pc:sldMk cId="275816133" sldId="270"/>
            <ac:cxnSpMk id="14" creationId="{303F818F-E459-A6B0-81D0-488BECFB8632}"/>
          </ac:cxnSpMkLst>
        </pc:cxnChg>
        <pc:cxnChg chg="add mod">
          <ac:chgData name="ZHU Fangyuan" userId="S::fyzhu.2022@mitb.smu.edu.sg::f33e8943-f34e-4738-ba0b-fa430783dc4a" providerId="AD" clId="Web-{70E17428-14BF-350D-2A80-D22280D1F4BF}" dt="2023-09-19T07:29:26.996" v="677" actId="14100"/>
          <ac:cxnSpMkLst>
            <pc:docMk/>
            <pc:sldMk cId="275816133" sldId="270"/>
            <ac:cxnSpMk id="15" creationId="{F07ECCB6-03DD-AEBC-4D7E-406C3DB8D8BA}"/>
          </ac:cxnSpMkLst>
        </pc:cxnChg>
      </pc:sldChg>
      <pc:sldChg chg="modSp">
        <pc:chgData name="ZHU Fangyuan" userId="S::fyzhu.2022@mitb.smu.edu.sg::f33e8943-f34e-4738-ba0b-fa430783dc4a" providerId="AD" clId="Web-{70E17428-14BF-350D-2A80-D22280D1F4BF}" dt="2023-09-19T07:18:11.141" v="450" actId="20577"/>
        <pc:sldMkLst>
          <pc:docMk/>
          <pc:sldMk cId="4235828545" sldId="271"/>
        </pc:sldMkLst>
        <pc:spChg chg="mod">
          <ac:chgData name="ZHU Fangyuan" userId="S::fyzhu.2022@mitb.smu.edu.sg::f33e8943-f34e-4738-ba0b-fa430783dc4a" providerId="AD" clId="Web-{70E17428-14BF-350D-2A80-D22280D1F4BF}" dt="2023-09-19T07:18:11.141" v="450" actId="20577"/>
          <ac:spMkLst>
            <pc:docMk/>
            <pc:sldMk cId="4235828545" sldId="271"/>
            <ac:spMk id="5" creationId="{CCB3F1A0-3B6E-570A-F370-5A3A7F2A66C9}"/>
          </ac:spMkLst>
        </pc:spChg>
        <pc:picChg chg="mod">
          <ac:chgData name="ZHU Fangyuan" userId="S::fyzhu.2022@mitb.smu.edu.sg::f33e8943-f34e-4738-ba0b-fa430783dc4a" providerId="AD" clId="Web-{70E17428-14BF-350D-2A80-D22280D1F4BF}" dt="2023-09-19T07:12:52.495" v="385" actId="1076"/>
          <ac:picMkLst>
            <pc:docMk/>
            <pc:sldMk cId="4235828545" sldId="271"/>
            <ac:picMk id="3" creationId="{0C56E52E-F8B3-2F85-070B-36B45A04F05A}"/>
          </ac:picMkLst>
        </pc:picChg>
        <pc:picChg chg="mod">
          <ac:chgData name="ZHU Fangyuan" userId="S::fyzhu.2022@mitb.smu.edu.sg::f33e8943-f34e-4738-ba0b-fa430783dc4a" providerId="AD" clId="Web-{70E17428-14BF-350D-2A80-D22280D1F4BF}" dt="2023-09-19T07:12:52.526" v="386" actId="1076"/>
          <ac:picMkLst>
            <pc:docMk/>
            <pc:sldMk cId="4235828545" sldId="271"/>
            <ac:picMk id="8" creationId="{94C73CD1-4A30-1C4A-D8B7-D4197DD97B9F}"/>
          </ac:picMkLst>
        </pc:picChg>
        <pc:cxnChg chg="mod">
          <ac:chgData name="ZHU Fangyuan" userId="S::fyzhu.2022@mitb.smu.edu.sg::f33e8943-f34e-4738-ba0b-fa430783dc4a" providerId="AD" clId="Web-{70E17428-14BF-350D-2A80-D22280D1F4BF}" dt="2023-09-19T07:15:13.888" v="390" actId="1076"/>
          <ac:cxnSpMkLst>
            <pc:docMk/>
            <pc:sldMk cId="4235828545" sldId="271"/>
            <ac:cxnSpMk id="6" creationId="{F6D51DBF-7B59-08C7-F757-46580EB37E17}"/>
          </ac:cxnSpMkLst>
        </pc:cxnChg>
        <pc:cxnChg chg="mod">
          <ac:chgData name="ZHU Fangyuan" userId="S::fyzhu.2022@mitb.smu.edu.sg::f33e8943-f34e-4738-ba0b-fa430783dc4a" providerId="AD" clId="Web-{70E17428-14BF-350D-2A80-D22280D1F4BF}" dt="2023-09-19T07:15:13.888" v="391" actId="1076"/>
          <ac:cxnSpMkLst>
            <pc:docMk/>
            <pc:sldMk cId="4235828545" sldId="271"/>
            <ac:cxnSpMk id="7" creationId="{43098BD9-396E-1974-CF30-7D7959D93B48}"/>
          </ac:cxnSpMkLst>
        </pc:cxnChg>
      </pc:sldChg>
      <pc:sldChg chg="modSp">
        <pc:chgData name="ZHU Fangyuan" userId="S::fyzhu.2022@mitb.smu.edu.sg::f33e8943-f34e-4738-ba0b-fa430783dc4a" providerId="AD" clId="Web-{70E17428-14BF-350D-2A80-D22280D1F4BF}" dt="2023-09-19T07:22:50.286" v="621" actId="1076"/>
        <pc:sldMkLst>
          <pc:docMk/>
          <pc:sldMk cId="3825663330" sldId="273"/>
        </pc:sldMkLst>
        <pc:spChg chg="mod">
          <ac:chgData name="ZHU Fangyuan" userId="S::fyzhu.2022@mitb.smu.edu.sg::f33e8943-f34e-4738-ba0b-fa430783dc4a" providerId="AD" clId="Web-{70E17428-14BF-350D-2A80-D22280D1F4BF}" dt="2023-09-19T07:22:50.286" v="621" actId="1076"/>
          <ac:spMkLst>
            <pc:docMk/>
            <pc:sldMk cId="3825663330" sldId="273"/>
            <ac:spMk id="6" creationId="{6901C941-D6FD-9EAC-3980-3B100C81D0D7}"/>
          </ac:spMkLst>
        </pc:spChg>
      </pc:sldChg>
      <pc:sldChg chg="modSp">
        <pc:chgData name="ZHU Fangyuan" userId="S::fyzhu.2022@mitb.smu.edu.sg::f33e8943-f34e-4738-ba0b-fa430783dc4a" providerId="AD" clId="Web-{70E17428-14BF-350D-2A80-D22280D1F4BF}" dt="2023-09-19T07:11:05.555" v="383" actId="20577"/>
        <pc:sldMkLst>
          <pc:docMk/>
          <pc:sldMk cId="3250432172" sldId="369"/>
        </pc:sldMkLst>
        <pc:spChg chg="mod">
          <ac:chgData name="ZHU Fangyuan" userId="S::fyzhu.2022@mitb.smu.edu.sg::f33e8943-f34e-4738-ba0b-fa430783dc4a" providerId="AD" clId="Web-{70E17428-14BF-350D-2A80-D22280D1F4BF}" dt="2023-09-19T07:11:05.555" v="383" actId="20577"/>
          <ac:spMkLst>
            <pc:docMk/>
            <pc:sldMk cId="3250432172" sldId="369"/>
            <ac:spMk id="3" creationId="{431CC4B7-B207-DC1A-4679-2C4EA8DF3839}"/>
          </ac:spMkLst>
        </pc:spChg>
      </pc:sldChg>
      <pc:sldChg chg="addSp delSp new del">
        <pc:chgData name="ZHU Fangyuan" userId="S::fyzhu.2022@mitb.smu.edu.sg::f33e8943-f34e-4738-ba0b-fa430783dc4a" providerId="AD" clId="Web-{70E17428-14BF-350D-2A80-D22280D1F4BF}" dt="2023-09-19T07:05:44.315" v="197"/>
        <pc:sldMkLst>
          <pc:docMk/>
          <pc:sldMk cId="3966337601" sldId="382"/>
        </pc:sldMkLst>
        <pc:spChg chg="add del">
          <ac:chgData name="ZHU Fangyuan" userId="S::fyzhu.2022@mitb.smu.edu.sg::f33e8943-f34e-4738-ba0b-fa430783dc4a" providerId="AD" clId="Web-{70E17428-14BF-350D-2A80-D22280D1F4BF}" dt="2023-09-19T06:53:51.272" v="40"/>
          <ac:spMkLst>
            <pc:docMk/>
            <pc:sldMk cId="3966337601" sldId="382"/>
            <ac:spMk id="5" creationId="{087AB097-DCF3-2FE1-5486-50EE5AF7D655}"/>
          </ac:spMkLst>
        </pc:spChg>
        <pc:spChg chg="add del">
          <ac:chgData name="ZHU Fangyuan" userId="S::fyzhu.2022@mitb.smu.edu.sg::f33e8943-f34e-4738-ba0b-fa430783dc4a" providerId="AD" clId="Web-{70E17428-14BF-350D-2A80-D22280D1F4BF}" dt="2023-09-19T06:53:51.272" v="37"/>
          <ac:spMkLst>
            <pc:docMk/>
            <pc:sldMk cId="3966337601" sldId="382"/>
            <ac:spMk id="11" creationId="{86F98121-53D8-3786-A9A2-8F9F70110D89}"/>
          </ac:spMkLst>
        </pc:spChg>
        <pc:spChg chg="add del">
          <ac:chgData name="ZHU Fangyuan" userId="S::fyzhu.2022@mitb.smu.edu.sg::f33e8943-f34e-4738-ba0b-fa430783dc4a" providerId="AD" clId="Web-{70E17428-14BF-350D-2A80-D22280D1F4BF}" dt="2023-09-19T06:53:51.272" v="36"/>
          <ac:spMkLst>
            <pc:docMk/>
            <pc:sldMk cId="3966337601" sldId="382"/>
            <ac:spMk id="13" creationId="{65CCF744-8331-253F-119E-A336591741B8}"/>
          </ac:spMkLst>
        </pc:spChg>
        <pc:spChg chg="add del">
          <ac:chgData name="ZHU Fangyuan" userId="S::fyzhu.2022@mitb.smu.edu.sg::f33e8943-f34e-4738-ba0b-fa430783dc4a" providerId="AD" clId="Web-{70E17428-14BF-350D-2A80-D22280D1F4BF}" dt="2023-09-19T06:53:51.272" v="32"/>
          <ac:spMkLst>
            <pc:docMk/>
            <pc:sldMk cId="3966337601" sldId="382"/>
            <ac:spMk id="21" creationId="{093F925D-E199-7798-D5AF-C05F66016F63}"/>
          </ac:spMkLst>
        </pc:spChg>
        <pc:picChg chg="add del">
          <ac:chgData name="ZHU Fangyuan" userId="S::fyzhu.2022@mitb.smu.edu.sg::f33e8943-f34e-4738-ba0b-fa430783dc4a" providerId="AD" clId="Web-{70E17428-14BF-350D-2A80-D22280D1F4BF}" dt="2023-09-19T06:53:51.272" v="39"/>
          <ac:picMkLst>
            <pc:docMk/>
            <pc:sldMk cId="3966337601" sldId="382"/>
            <ac:picMk id="7" creationId="{C1341B37-02C3-FA5B-D14C-57E74E87DDFF}"/>
          </ac:picMkLst>
        </pc:picChg>
        <pc:picChg chg="add del">
          <ac:chgData name="ZHU Fangyuan" userId="S::fyzhu.2022@mitb.smu.edu.sg::f33e8943-f34e-4738-ba0b-fa430783dc4a" providerId="AD" clId="Web-{70E17428-14BF-350D-2A80-D22280D1F4BF}" dt="2023-09-19T06:53:51.272" v="38"/>
          <ac:picMkLst>
            <pc:docMk/>
            <pc:sldMk cId="3966337601" sldId="382"/>
            <ac:picMk id="9" creationId="{1409B264-F211-CD55-AA7A-4620FF6DAA71}"/>
          </ac:picMkLst>
        </pc:picChg>
        <pc:picChg chg="add del">
          <ac:chgData name="ZHU Fangyuan" userId="S::fyzhu.2022@mitb.smu.edu.sg::f33e8943-f34e-4738-ba0b-fa430783dc4a" providerId="AD" clId="Web-{70E17428-14BF-350D-2A80-D22280D1F4BF}" dt="2023-09-19T06:53:51.272" v="35"/>
          <ac:picMkLst>
            <pc:docMk/>
            <pc:sldMk cId="3966337601" sldId="382"/>
            <ac:picMk id="15" creationId="{54360AB5-5FD9-8A48-3908-22407E880DE8}"/>
          </ac:picMkLst>
        </pc:picChg>
        <pc:picChg chg="add del">
          <ac:chgData name="ZHU Fangyuan" userId="S::fyzhu.2022@mitb.smu.edu.sg::f33e8943-f34e-4738-ba0b-fa430783dc4a" providerId="AD" clId="Web-{70E17428-14BF-350D-2A80-D22280D1F4BF}" dt="2023-09-19T06:53:51.272" v="31"/>
          <ac:picMkLst>
            <pc:docMk/>
            <pc:sldMk cId="3966337601" sldId="382"/>
            <ac:picMk id="23" creationId="{83C135DC-873E-A8A9-1A09-E3F18A2A4C4F}"/>
          </ac:picMkLst>
        </pc:picChg>
        <pc:cxnChg chg="add del">
          <ac:chgData name="ZHU Fangyuan" userId="S::fyzhu.2022@mitb.smu.edu.sg::f33e8943-f34e-4738-ba0b-fa430783dc4a" providerId="AD" clId="Web-{70E17428-14BF-350D-2A80-D22280D1F4BF}" dt="2023-09-19T06:53:51.272" v="34"/>
          <ac:cxnSpMkLst>
            <pc:docMk/>
            <pc:sldMk cId="3966337601" sldId="382"/>
            <ac:cxnSpMk id="17" creationId="{174B8D92-4C91-2B68-EB75-4D9143A7DD0A}"/>
          </ac:cxnSpMkLst>
        </pc:cxnChg>
        <pc:cxnChg chg="add del">
          <ac:chgData name="ZHU Fangyuan" userId="S::fyzhu.2022@mitb.smu.edu.sg::f33e8943-f34e-4738-ba0b-fa430783dc4a" providerId="AD" clId="Web-{70E17428-14BF-350D-2A80-D22280D1F4BF}" dt="2023-09-19T06:53:51.272" v="33"/>
          <ac:cxnSpMkLst>
            <pc:docMk/>
            <pc:sldMk cId="3966337601" sldId="382"/>
            <ac:cxnSpMk id="19" creationId="{AC522CFF-D229-66B5-1638-E11DA37030AE}"/>
          </ac:cxnSpMkLst>
        </pc:cxnChg>
      </pc:sldChg>
    </pc:docChg>
  </pc:docChgLst>
  <pc:docChgLst>
    <pc:chgData name="ZHU Fangyuan" userId="f33e8943-f34e-4738-ba0b-fa430783dc4a" providerId="ADAL" clId="{81E8C2CB-33D8-4556-A3A4-FFD78221DB07}"/>
    <pc:docChg chg="undo custSel addSld delSld modSld sldOrd">
      <pc:chgData name="ZHU Fangyuan" userId="f33e8943-f34e-4738-ba0b-fa430783dc4a" providerId="ADAL" clId="{81E8C2CB-33D8-4556-A3A4-FFD78221DB07}" dt="2023-11-01T04:45:11.326" v="14343"/>
      <pc:docMkLst>
        <pc:docMk/>
      </pc:docMkLst>
      <pc:sldChg chg="addSp modSp mod ord">
        <pc:chgData name="ZHU Fangyuan" userId="f33e8943-f34e-4738-ba0b-fa430783dc4a" providerId="ADAL" clId="{81E8C2CB-33D8-4556-A3A4-FFD78221DB07}" dt="2023-10-28T11:24:16.849" v="4472" actId="20577"/>
        <pc:sldMkLst>
          <pc:docMk/>
          <pc:sldMk cId="2952770963" sldId="279"/>
        </pc:sldMkLst>
        <pc:spChg chg="mod">
          <ac:chgData name="ZHU Fangyuan" userId="f33e8943-f34e-4738-ba0b-fa430783dc4a" providerId="ADAL" clId="{81E8C2CB-33D8-4556-A3A4-FFD78221DB07}" dt="2023-10-28T11:24:16.849" v="4472" actId="20577"/>
          <ac:spMkLst>
            <pc:docMk/>
            <pc:sldMk cId="2952770963" sldId="279"/>
            <ac:spMk id="2" creationId="{5CF14652-8B4B-E9BE-B310-B478F5C2236E}"/>
          </ac:spMkLst>
        </pc:spChg>
        <pc:spChg chg="add mod">
          <ac:chgData name="ZHU Fangyuan" userId="f33e8943-f34e-4738-ba0b-fa430783dc4a" providerId="ADAL" clId="{81E8C2CB-33D8-4556-A3A4-FFD78221DB07}" dt="2023-10-27T16:40:22.885" v="4350" actId="14100"/>
          <ac:spMkLst>
            <pc:docMk/>
            <pc:sldMk cId="2952770963" sldId="279"/>
            <ac:spMk id="7" creationId="{F93D9133-466A-C491-EC9C-0429F6266BF8}"/>
          </ac:spMkLst>
        </pc:spChg>
        <pc:spChg chg="mod">
          <ac:chgData name="ZHU Fangyuan" userId="f33e8943-f34e-4738-ba0b-fa430783dc4a" providerId="ADAL" clId="{81E8C2CB-33D8-4556-A3A4-FFD78221DB07}" dt="2023-10-27T17:03:10.556" v="4462" actId="1035"/>
          <ac:spMkLst>
            <pc:docMk/>
            <pc:sldMk cId="2952770963" sldId="279"/>
            <ac:spMk id="11" creationId="{CD49056B-D055-B947-92BD-49785B8D842D}"/>
          </ac:spMkLst>
        </pc:spChg>
        <pc:picChg chg="add mod ord modCrop">
          <ac:chgData name="ZHU Fangyuan" userId="f33e8943-f34e-4738-ba0b-fa430783dc4a" providerId="ADAL" clId="{81E8C2CB-33D8-4556-A3A4-FFD78221DB07}" dt="2023-10-27T17:02:57.116" v="4447" actId="14100"/>
          <ac:picMkLst>
            <pc:docMk/>
            <pc:sldMk cId="2952770963" sldId="279"/>
            <ac:picMk id="3" creationId="{55384A5F-C065-D4DA-9AA6-011B683D2DBF}"/>
          </ac:picMkLst>
        </pc:picChg>
        <pc:picChg chg="add mod">
          <ac:chgData name="ZHU Fangyuan" userId="f33e8943-f34e-4738-ba0b-fa430783dc4a" providerId="ADAL" clId="{81E8C2CB-33D8-4556-A3A4-FFD78221DB07}" dt="2023-10-27T17:03:04.928" v="4448" actId="1076"/>
          <ac:picMkLst>
            <pc:docMk/>
            <pc:sldMk cId="2952770963" sldId="279"/>
            <ac:picMk id="4" creationId="{93A561C3-021A-14CB-8C36-DDE95BABEF97}"/>
          </ac:picMkLst>
        </pc:picChg>
        <pc:picChg chg="add mod ord">
          <ac:chgData name="ZHU Fangyuan" userId="f33e8943-f34e-4738-ba0b-fa430783dc4a" providerId="ADAL" clId="{81E8C2CB-33D8-4556-A3A4-FFD78221DB07}" dt="2023-10-27T16:16:27.736" v="3246" actId="34135"/>
          <ac:picMkLst>
            <pc:docMk/>
            <pc:sldMk cId="2952770963" sldId="279"/>
            <ac:picMk id="6" creationId="{F6879045-079C-ACD6-6C89-9234E2199B48}"/>
          </ac:picMkLst>
        </pc:picChg>
        <pc:picChg chg="mod">
          <ac:chgData name="ZHU Fangyuan" userId="f33e8943-f34e-4738-ba0b-fa430783dc4a" providerId="ADAL" clId="{81E8C2CB-33D8-4556-A3A4-FFD78221DB07}" dt="2023-10-27T17:02:57.116" v="4447" actId="14100"/>
          <ac:picMkLst>
            <pc:docMk/>
            <pc:sldMk cId="2952770963" sldId="279"/>
            <ac:picMk id="10" creationId="{CC436252-76DD-F5C4-79AC-4FB8B81E41A4}"/>
          </ac:picMkLst>
        </pc:picChg>
      </pc:sldChg>
      <pc:sldChg chg="addSp delSp modSp mod delCm">
        <pc:chgData name="ZHU Fangyuan" userId="f33e8943-f34e-4738-ba0b-fa430783dc4a" providerId="ADAL" clId="{81E8C2CB-33D8-4556-A3A4-FFD78221DB07}" dt="2023-11-01T04:45:11.326" v="14343"/>
        <pc:sldMkLst>
          <pc:docMk/>
          <pc:sldMk cId="3990891206" sldId="279"/>
        </pc:sldMkLst>
        <pc:spChg chg="mod">
          <ac:chgData name="ZHU Fangyuan" userId="f33e8943-f34e-4738-ba0b-fa430783dc4a" providerId="ADAL" clId="{81E8C2CB-33D8-4556-A3A4-FFD78221DB07}" dt="2023-10-31T06:13:57.813" v="12563" actId="27636"/>
          <ac:spMkLst>
            <pc:docMk/>
            <pc:sldMk cId="3990891206" sldId="279"/>
            <ac:spMk id="2" creationId="{5CF14652-8B4B-E9BE-B310-B478F5C2236E}"/>
          </ac:spMkLst>
        </pc:spChg>
        <pc:spChg chg="mod">
          <ac:chgData name="ZHU Fangyuan" userId="f33e8943-f34e-4738-ba0b-fa430783dc4a" providerId="ADAL" clId="{81E8C2CB-33D8-4556-A3A4-FFD78221DB07}" dt="2023-10-31T07:47:55.578" v="13076" actId="113"/>
          <ac:spMkLst>
            <pc:docMk/>
            <pc:sldMk cId="3990891206" sldId="279"/>
            <ac:spMk id="7" creationId="{F93D9133-466A-C491-EC9C-0429F6266BF8}"/>
          </ac:spMkLst>
        </pc:spChg>
        <pc:spChg chg="del">
          <ac:chgData name="ZHU Fangyuan" userId="f33e8943-f34e-4738-ba0b-fa430783dc4a" providerId="ADAL" clId="{81E8C2CB-33D8-4556-A3A4-FFD78221DB07}" dt="2023-10-29T07:39:25.655" v="4730" actId="478"/>
          <ac:spMkLst>
            <pc:docMk/>
            <pc:sldMk cId="3990891206" sldId="279"/>
            <ac:spMk id="11" creationId="{CD49056B-D055-B947-92BD-49785B8D842D}"/>
          </ac:spMkLst>
        </pc:spChg>
        <pc:spChg chg="add mod">
          <ac:chgData name="ZHU Fangyuan" userId="f33e8943-f34e-4738-ba0b-fa430783dc4a" providerId="ADAL" clId="{81E8C2CB-33D8-4556-A3A4-FFD78221DB07}" dt="2023-10-31T07:47:01.906" v="13070" actId="552"/>
          <ac:spMkLst>
            <pc:docMk/>
            <pc:sldMk cId="3990891206" sldId="279"/>
            <ac:spMk id="13" creationId="{7AF0B318-7EBA-4661-23BD-3FA2FEF9E5F1}"/>
          </ac:spMkLst>
        </pc:spChg>
        <pc:spChg chg="add mod">
          <ac:chgData name="ZHU Fangyuan" userId="f33e8943-f34e-4738-ba0b-fa430783dc4a" providerId="ADAL" clId="{81E8C2CB-33D8-4556-A3A4-FFD78221DB07}" dt="2023-10-31T07:47:01.906" v="13070" actId="552"/>
          <ac:spMkLst>
            <pc:docMk/>
            <pc:sldMk cId="3990891206" sldId="279"/>
            <ac:spMk id="14" creationId="{BCFB1C47-7034-E6C3-D56D-3DE721302E25}"/>
          </ac:spMkLst>
        </pc:spChg>
        <pc:spChg chg="add mod">
          <ac:chgData name="ZHU Fangyuan" userId="f33e8943-f34e-4738-ba0b-fa430783dc4a" providerId="ADAL" clId="{81E8C2CB-33D8-4556-A3A4-FFD78221DB07}" dt="2023-10-30T18:25:48.618" v="8126" actId="1037"/>
          <ac:spMkLst>
            <pc:docMk/>
            <pc:sldMk cId="3990891206" sldId="279"/>
            <ac:spMk id="15" creationId="{2A1F884B-1484-501B-B24B-76D0D7595543}"/>
          </ac:spMkLst>
        </pc:spChg>
        <pc:spChg chg="add mod">
          <ac:chgData name="ZHU Fangyuan" userId="f33e8943-f34e-4738-ba0b-fa430783dc4a" providerId="ADAL" clId="{81E8C2CB-33D8-4556-A3A4-FFD78221DB07}" dt="2023-10-30T22:09:22.174" v="11775" actId="14100"/>
          <ac:spMkLst>
            <pc:docMk/>
            <pc:sldMk cId="3990891206" sldId="279"/>
            <ac:spMk id="16" creationId="{9738CE33-6D27-F05F-1685-192B5E24DBD3}"/>
          </ac:spMkLst>
        </pc:spChg>
        <pc:spChg chg="add mod">
          <ac:chgData name="ZHU Fangyuan" userId="f33e8943-f34e-4738-ba0b-fa430783dc4a" providerId="ADAL" clId="{81E8C2CB-33D8-4556-A3A4-FFD78221DB07}" dt="2023-10-30T18:24:43.049" v="8106" actId="1076"/>
          <ac:spMkLst>
            <pc:docMk/>
            <pc:sldMk cId="3990891206" sldId="279"/>
            <ac:spMk id="17" creationId="{EE9C6D65-3255-96F1-5C69-FCEE49014139}"/>
          </ac:spMkLst>
        </pc:spChg>
        <pc:spChg chg="add mod">
          <ac:chgData name="ZHU Fangyuan" userId="f33e8943-f34e-4738-ba0b-fa430783dc4a" providerId="ADAL" clId="{81E8C2CB-33D8-4556-A3A4-FFD78221DB07}" dt="2023-10-30T18:25:24.091" v="8120" actId="20577"/>
          <ac:spMkLst>
            <pc:docMk/>
            <pc:sldMk cId="3990891206" sldId="279"/>
            <ac:spMk id="18" creationId="{3624529B-0228-39D2-DFDA-7F8820E11648}"/>
          </ac:spMkLst>
        </pc:spChg>
        <pc:spChg chg="add mod">
          <ac:chgData name="ZHU Fangyuan" userId="f33e8943-f34e-4738-ba0b-fa430783dc4a" providerId="ADAL" clId="{81E8C2CB-33D8-4556-A3A4-FFD78221DB07}" dt="2023-10-30T18:24:43.049" v="8106" actId="1076"/>
          <ac:spMkLst>
            <pc:docMk/>
            <pc:sldMk cId="3990891206" sldId="279"/>
            <ac:spMk id="19" creationId="{52AFD648-3984-96A6-DBA5-1ED613A719A2}"/>
          </ac:spMkLst>
        </pc:spChg>
        <pc:spChg chg="add mod">
          <ac:chgData name="ZHU Fangyuan" userId="f33e8943-f34e-4738-ba0b-fa430783dc4a" providerId="ADAL" clId="{81E8C2CB-33D8-4556-A3A4-FFD78221DB07}" dt="2023-10-31T07:32:52.362" v="12887" actId="1037"/>
          <ac:spMkLst>
            <pc:docMk/>
            <pc:sldMk cId="3990891206" sldId="279"/>
            <ac:spMk id="22" creationId="{8353479C-D0C9-18E4-855F-81095B47CE3D}"/>
          </ac:spMkLst>
        </pc:spChg>
        <pc:picChg chg="del mod">
          <ac:chgData name="ZHU Fangyuan" userId="f33e8943-f34e-4738-ba0b-fa430783dc4a" providerId="ADAL" clId="{81E8C2CB-33D8-4556-A3A4-FFD78221DB07}" dt="2023-10-30T18:00:42.272" v="7875" actId="478"/>
          <ac:picMkLst>
            <pc:docMk/>
            <pc:sldMk cId="3990891206" sldId="279"/>
            <ac:picMk id="3" creationId="{55384A5F-C065-D4DA-9AA6-011B683D2DBF}"/>
          </ac:picMkLst>
        </pc:picChg>
        <pc:picChg chg="add del mod">
          <ac:chgData name="ZHU Fangyuan" userId="f33e8943-f34e-4738-ba0b-fa430783dc4a" providerId="ADAL" clId="{81E8C2CB-33D8-4556-A3A4-FFD78221DB07}" dt="2023-10-31T07:08:03.373" v="12716" actId="478"/>
          <ac:picMkLst>
            <pc:docMk/>
            <pc:sldMk cId="3990891206" sldId="279"/>
            <ac:picMk id="4" creationId="{194F4A7F-6B30-8BB0-34D6-1D7C6BE5B00F}"/>
          </ac:picMkLst>
        </pc:picChg>
        <pc:picChg chg="del mod">
          <ac:chgData name="ZHU Fangyuan" userId="f33e8943-f34e-4738-ba0b-fa430783dc4a" providerId="ADAL" clId="{81E8C2CB-33D8-4556-A3A4-FFD78221DB07}" dt="2023-10-30T18:00:42.272" v="7875" actId="478"/>
          <ac:picMkLst>
            <pc:docMk/>
            <pc:sldMk cId="3990891206" sldId="279"/>
            <ac:picMk id="4" creationId="{93A561C3-021A-14CB-8C36-DDE95BABEF97}"/>
          </ac:picMkLst>
        </pc:picChg>
        <pc:picChg chg="del">
          <ac:chgData name="ZHU Fangyuan" userId="f33e8943-f34e-4738-ba0b-fa430783dc4a" providerId="ADAL" clId="{81E8C2CB-33D8-4556-A3A4-FFD78221DB07}" dt="2023-10-29T16:16:36.703" v="7766" actId="478"/>
          <ac:picMkLst>
            <pc:docMk/>
            <pc:sldMk cId="3990891206" sldId="279"/>
            <ac:picMk id="6" creationId="{F6879045-079C-ACD6-6C89-9234E2199B48}"/>
          </ac:picMkLst>
        </pc:picChg>
        <pc:picChg chg="mod">
          <ac:chgData name="ZHU Fangyuan" userId="f33e8943-f34e-4738-ba0b-fa430783dc4a" providerId="ADAL" clId="{81E8C2CB-33D8-4556-A3A4-FFD78221DB07}" dt="2023-10-31T07:32:42.239" v="12815" actId="1038"/>
          <ac:picMkLst>
            <pc:docMk/>
            <pc:sldMk cId="3990891206" sldId="279"/>
            <ac:picMk id="8" creationId="{5B65B48C-4FAB-0A5D-EB9E-F434F12531E1}"/>
          </ac:picMkLst>
        </pc:picChg>
        <pc:picChg chg="add del mod">
          <ac:chgData name="ZHU Fangyuan" userId="f33e8943-f34e-4738-ba0b-fa430783dc4a" providerId="ADAL" clId="{81E8C2CB-33D8-4556-A3A4-FFD78221DB07}" dt="2023-10-30T18:05:50.976" v="7887" actId="478"/>
          <ac:picMkLst>
            <pc:docMk/>
            <pc:sldMk cId="3990891206" sldId="279"/>
            <ac:picMk id="9" creationId="{2D5EC0AE-70DA-CB53-1C8A-B2ECFD96D31B}"/>
          </ac:picMkLst>
        </pc:picChg>
        <pc:picChg chg="add del mod">
          <ac:chgData name="ZHU Fangyuan" userId="f33e8943-f34e-4738-ba0b-fa430783dc4a" providerId="ADAL" clId="{81E8C2CB-33D8-4556-A3A4-FFD78221DB07}" dt="2023-10-31T07:32:31.562" v="12767" actId="478"/>
          <ac:picMkLst>
            <pc:docMk/>
            <pc:sldMk cId="3990891206" sldId="279"/>
            <ac:picMk id="9" creationId="{F834AA65-533F-6485-FA02-5158079CF95A}"/>
          </ac:picMkLst>
        </pc:picChg>
        <pc:picChg chg="del mod">
          <ac:chgData name="ZHU Fangyuan" userId="f33e8943-f34e-4738-ba0b-fa430783dc4a" providerId="ADAL" clId="{81E8C2CB-33D8-4556-A3A4-FFD78221DB07}" dt="2023-10-30T18:00:42.272" v="7875" actId="478"/>
          <ac:picMkLst>
            <pc:docMk/>
            <pc:sldMk cId="3990891206" sldId="279"/>
            <ac:picMk id="10" creationId="{CC436252-76DD-F5C4-79AC-4FB8B81E41A4}"/>
          </ac:picMkLst>
        </pc:picChg>
        <pc:picChg chg="del">
          <ac:chgData name="ZHU Fangyuan" userId="f33e8943-f34e-4738-ba0b-fa430783dc4a" providerId="ADAL" clId="{81E8C2CB-33D8-4556-A3A4-FFD78221DB07}" dt="2023-10-31T07:41:57.771" v="12890" actId="478"/>
          <ac:picMkLst>
            <pc:docMk/>
            <pc:sldMk cId="3990891206" sldId="279"/>
            <ac:picMk id="11" creationId="{C1386168-8441-E0E1-B2EC-94B8853CE051}"/>
          </ac:picMkLst>
        </pc:picChg>
        <pc:picChg chg="add mod modCrop">
          <ac:chgData name="ZHU Fangyuan" userId="f33e8943-f34e-4738-ba0b-fa430783dc4a" providerId="ADAL" clId="{81E8C2CB-33D8-4556-A3A4-FFD78221DB07}" dt="2023-10-30T18:24:43.049" v="8106" actId="1076"/>
          <ac:picMkLst>
            <pc:docMk/>
            <pc:sldMk cId="3990891206" sldId="279"/>
            <ac:picMk id="12" creationId="{8009F6B4-7BE9-7748-9DB5-01DE41245848}"/>
          </ac:picMkLst>
        </pc:picChg>
        <pc:picChg chg="add del mod">
          <ac:chgData name="ZHU Fangyuan" userId="f33e8943-f34e-4738-ba0b-fa430783dc4a" providerId="ADAL" clId="{81E8C2CB-33D8-4556-A3A4-FFD78221DB07}" dt="2023-10-30T18:09:46.634" v="7905" actId="478"/>
          <ac:picMkLst>
            <pc:docMk/>
            <pc:sldMk cId="3990891206" sldId="279"/>
            <ac:picMk id="14" creationId="{94CA5C59-24B9-662B-9494-7EAF1710DAC4}"/>
          </ac:picMkLst>
        </pc:picChg>
        <pc:picChg chg="add mod">
          <ac:chgData name="ZHU Fangyuan" userId="f33e8943-f34e-4738-ba0b-fa430783dc4a" providerId="ADAL" clId="{81E8C2CB-33D8-4556-A3A4-FFD78221DB07}" dt="2023-10-31T07:42:21.729" v="12892" actId="1076"/>
          <ac:picMkLst>
            <pc:docMk/>
            <pc:sldMk cId="3990891206" sldId="279"/>
            <ac:picMk id="21" creationId="{7EB9526F-F283-97B2-D6BB-D0C3C834B193}"/>
          </ac:picMkLst>
        </pc:picChg>
        <pc:extLst>
          <p:ext xmlns:p="http://schemas.openxmlformats.org/presentationml/2006/main" uri="{D6D511B9-2390-475A-947B-AFAB55BFBCF1}">
            <pc226:cmChg xmlns:pc226="http://schemas.microsoft.com/office/powerpoint/2022/06/main/command" chg="del">
              <pc226:chgData name="ZHU Fangyuan" userId="f33e8943-f34e-4738-ba0b-fa430783dc4a" providerId="ADAL" clId="{81E8C2CB-33D8-4556-A3A4-FFD78221DB07}" dt="2023-11-01T04:45:11.326" v="14343"/>
              <pc2:cmMkLst xmlns:pc2="http://schemas.microsoft.com/office/powerpoint/2019/9/main/command">
                <pc:docMk/>
                <pc:sldMk cId="3990891206" sldId="279"/>
                <pc2:cmMk id="{8C01F877-AAE2-C449-BC9B-3A55F76E275D}"/>
              </pc2:cmMkLst>
            </pc226:cmChg>
          </p:ext>
        </pc:extLst>
      </pc:sldChg>
      <pc:sldChg chg="mod modShow">
        <pc:chgData name="ZHU Fangyuan" userId="f33e8943-f34e-4738-ba0b-fa430783dc4a" providerId="ADAL" clId="{81E8C2CB-33D8-4556-A3A4-FFD78221DB07}" dt="2023-10-27T14:50:43.317" v="1691" actId="729"/>
        <pc:sldMkLst>
          <pc:docMk/>
          <pc:sldMk cId="1386178849" sldId="381"/>
        </pc:sldMkLst>
      </pc:sldChg>
      <pc:sldChg chg="modSp mod">
        <pc:chgData name="ZHU Fangyuan" userId="f33e8943-f34e-4738-ba0b-fa430783dc4a" providerId="ADAL" clId="{81E8C2CB-33D8-4556-A3A4-FFD78221DB07}" dt="2023-10-30T17:27:34.410" v="7873" actId="1036"/>
        <pc:sldMkLst>
          <pc:docMk/>
          <pc:sldMk cId="638849249" sldId="394"/>
        </pc:sldMkLst>
        <pc:spChg chg="mod">
          <ac:chgData name="ZHU Fangyuan" userId="f33e8943-f34e-4738-ba0b-fa430783dc4a" providerId="ADAL" clId="{81E8C2CB-33D8-4556-A3A4-FFD78221DB07}" dt="2023-10-30T17:27:34.410" v="7873" actId="1036"/>
          <ac:spMkLst>
            <pc:docMk/>
            <pc:sldMk cId="638849249" sldId="394"/>
            <ac:spMk id="2" creationId="{3E43ED37-C4F0-01D9-DA76-2AF7EDE94651}"/>
          </ac:spMkLst>
        </pc:spChg>
      </pc:sldChg>
      <pc:sldChg chg="addSp modSp new mod ord modShow">
        <pc:chgData name="ZHU Fangyuan" userId="f33e8943-f34e-4738-ba0b-fa430783dc4a" providerId="ADAL" clId="{81E8C2CB-33D8-4556-A3A4-FFD78221DB07}" dt="2023-10-27T16:39:33.339" v="4326" actId="729"/>
        <pc:sldMkLst>
          <pc:docMk/>
          <pc:sldMk cId="1419183276" sldId="394"/>
        </pc:sldMkLst>
        <pc:spChg chg="add mod">
          <ac:chgData name="ZHU Fangyuan" userId="f33e8943-f34e-4738-ba0b-fa430783dc4a" providerId="ADAL" clId="{81E8C2CB-33D8-4556-A3A4-FFD78221DB07}" dt="2023-10-27T14:20:11.952" v="1551" actId="20577"/>
          <ac:spMkLst>
            <pc:docMk/>
            <pc:sldMk cId="1419183276" sldId="394"/>
            <ac:spMk id="2" creationId="{3E43ED37-C4F0-01D9-DA76-2AF7EDE94651}"/>
          </ac:spMkLst>
        </pc:spChg>
      </pc:sldChg>
      <pc:sldChg chg="addSp delSp modSp del mod setBg">
        <pc:chgData name="ZHU Fangyuan" userId="f33e8943-f34e-4738-ba0b-fa430783dc4a" providerId="ADAL" clId="{81E8C2CB-33D8-4556-A3A4-FFD78221DB07}" dt="2023-10-30T17:27:12.746" v="7842" actId="47"/>
        <pc:sldMkLst>
          <pc:docMk/>
          <pc:sldMk cId="867676545" sldId="395"/>
        </pc:sldMkLst>
        <pc:spChg chg="del mod">
          <ac:chgData name="ZHU Fangyuan" userId="f33e8943-f34e-4738-ba0b-fa430783dc4a" providerId="ADAL" clId="{81E8C2CB-33D8-4556-A3A4-FFD78221DB07}" dt="2023-10-30T17:26:46.112" v="7837" actId="21"/>
          <ac:spMkLst>
            <pc:docMk/>
            <pc:sldMk cId="867676545" sldId="395"/>
            <ac:spMk id="2" creationId="{ACFC5D43-6776-6F85-76DB-4CE7FFF5C8C0}"/>
          </ac:spMkLst>
        </pc:spChg>
        <pc:spChg chg="del">
          <ac:chgData name="ZHU Fangyuan" userId="f33e8943-f34e-4738-ba0b-fa430783dc4a" providerId="ADAL" clId="{81E8C2CB-33D8-4556-A3A4-FFD78221DB07}" dt="2023-10-30T17:26:46.112" v="7837" actId="21"/>
          <ac:spMkLst>
            <pc:docMk/>
            <pc:sldMk cId="867676545" sldId="395"/>
            <ac:spMk id="4" creationId="{596A8244-6005-C01A-4EE8-F1F82F9BE249}"/>
          </ac:spMkLst>
        </pc:spChg>
        <pc:spChg chg="del">
          <ac:chgData name="ZHU Fangyuan" userId="f33e8943-f34e-4738-ba0b-fa430783dc4a" providerId="ADAL" clId="{81E8C2CB-33D8-4556-A3A4-FFD78221DB07}" dt="2023-10-30T17:26:46.112" v="7837" actId="21"/>
          <ac:spMkLst>
            <pc:docMk/>
            <pc:sldMk cId="867676545" sldId="395"/>
            <ac:spMk id="5" creationId="{93F64D56-D91E-CBC9-A061-0B78E662DAA6}"/>
          </ac:spMkLst>
        </pc:spChg>
        <pc:spChg chg="add">
          <ac:chgData name="ZHU Fangyuan" userId="f33e8943-f34e-4738-ba0b-fa430783dc4a" providerId="ADAL" clId="{81E8C2CB-33D8-4556-A3A4-FFD78221DB07}" dt="2023-10-29T07:29:13.484" v="4533" actId="26606"/>
          <ac:spMkLst>
            <pc:docMk/>
            <pc:sldMk cId="867676545" sldId="395"/>
            <ac:spMk id="32" creationId="{2172A0AC-3DCE-4672-BCAF-28FEF91F6020}"/>
          </ac:spMkLst>
        </pc:spChg>
        <pc:spChg chg="add">
          <ac:chgData name="ZHU Fangyuan" userId="f33e8943-f34e-4738-ba0b-fa430783dc4a" providerId="ADAL" clId="{81E8C2CB-33D8-4556-A3A4-FFD78221DB07}" dt="2023-10-29T07:29:13.484" v="4533" actId="26606"/>
          <ac:spMkLst>
            <pc:docMk/>
            <pc:sldMk cId="867676545" sldId="395"/>
            <ac:spMk id="34" creationId="{AE6F1C77-EDC9-4C5F-8C1C-62DD46BDA3C3}"/>
          </ac:spMkLst>
        </pc:spChg>
        <pc:picChg chg="del">
          <ac:chgData name="ZHU Fangyuan" userId="f33e8943-f34e-4738-ba0b-fa430783dc4a" providerId="ADAL" clId="{81E8C2CB-33D8-4556-A3A4-FFD78221DB07}" dt="2023-10-30T17:25:20.887" v="7831" actId="478"/>
          <ac:picMkLst>
            <pc:docMk/>
            <pc:sldMk cId="867676545" sldId="395"/>
            <ac:picMk id="6" creationId="{C22F2930-6D18-6616-BD8C-0E720E8EE276}"/>
          </ac:picMkLst>
        </pc:picChg>
        <pc:picChg chg="add del mod">
          <ac:chgData name="ZHU Fangyuan" userId="f33e8943-f34e-4738-ba0b-fa430783dc4a" providerId="ADAL" clId="{81E8C2CB-33D8-4556-A3A4-FFD78221DB07}" dt="2023-10-30T17:25:49.410" v="7835" actId="478"/>
          <ac:picMkLst>
            <pc:docMk/>
            <pc:sldMk cId="867676545" sldId="395"/>
            <ac:picMk id="27" creationId="{177CAFE2-6241-9A11-596C-071541B6A2F3}"/>
          </ac:picMkLst>
        </pc:picChg>
      </pc:sldChg>
      <pc:sldChg chg="addSp delSp modSp new mod setBg">
        <pc:chgData name="ZHU Fangyuan" userId="f33e8943-f34e-4738-ba0b-fa430783dc4a" providerId="ADAL" clId="{81E8C2CB-33D8-4556-A3A4-FFD78221DB07}" dt="2023-10-27T16:38:34.077" v="4323" actId="20577"/>
        <pc:sldMkLst>
          <pc:docMk/>
          <pc:sldMk cId="1447044600" sldId="395"/>
        </pc:sldMkLst>
        <pc:spChg chg="add mod ord">
          <ac:chgData name="ZHU Fangyuan" userId="f33e8943-f34e-4738-ba0b-fa430783dc4a" providerId="ADAL" clId="{81E8C2CB-33D8-4556-A3A4-FFD78221DB07}" dt="2023-10-27T16:38:34.077" v="4323" actId="20577"/>
          <ac:spMkLst>
            <pc:docMk/>
            <pc:sldMk cId="1447044600" sldId="395"/>
            <ac:spMk id="2" creationId="{ACFC5D43-6776-6F85-76DB-4CE7FFF5C8C0}"/>
          </ac:spMkLst>
        </pc:spChg>
        <pc:spChg chg="add ord">
          <ac:chgData name="ZHU Fangyuan" userId="f33e8943-f34e-4738-ba0b-fa430783dc4a" providerId="ADAL" clId="{81E8C2CB-33D8-4556-A3A4-FFD78221DB07}" dt="2023-10-27T14:41:21.936" v="1627" actId="26606"/>
          <ac:spMkLst>
            <pc:docMk/>
            <pc:sldMk cId="1447044600" sldId="395"/>
            <ac:spMk id="3" creationId="{E501D25F-05D8-B4B9-BF82-0142A0D7F07B}"/>
          </ac:spMkLst>
        </pc:spChg>
        <pc:spChg chg="add del">
          <ac:chgData name="ZHU Fangyuan" userId="f33e8943-f34e-4738-ba0b-fa430783dc4a" providerId="ADAL" clId="{81E8C2CB-33D8-4556-A3A4-FFD78221DB07}" dt="2023-10-27T14:34:17.245" v="1599" actId="26606"/>
          <ac:spMkLst>
            <pc:docMk/>
            <pc:sldMk cId="1447044600" sldId="395"/>
            <ac:spMk id="7" creationId="{08373A3F-54E0-424E-A84D-3522122109F4}"/>
          </ac:spMkLst>
        </pc:spChg>
        <pc:spChg chg="add del">
          <ac:chgData name="ZHU Fangyuan" userId="f33e8943-f34e-4738-ba0b-fa430783dc4a" providerId="ADAL" clId="{81E8C2CB-33D8-4556-A3A4-FFD78221DB07}" dt="2023-10-27T14:31:03.782" v="1583" actId="26606"/>
          <ac:spMkLst>
            <pc:docMk/>
            <pc:sldMk cId="1447044600" sldId="395"/>
            <ac:spMk id="10" creationId="{D1520B01-A2E4-41C2-8A8F-7683F250890E}"/>
          </ac:spMkLst>
        </pc:spChg>
        <pc:spChg chg="add del">
          <ac:chgData name="ZHU Fangyuan" userId="f33e8943-f34e-4738-ba0b-fa430783dc4a" providerId="ADAL" clId="{81E8C2CB-33D8-4556-A3A4-FFD78221DB07}" dt="2023-10-27T14:34:41.038" v="1604" actId="26606"/>
          <ac:spMkLst>
            <pc:docMk/>
            <pc:sldMk cId="1447044600" sldId="395"/>
            <ac:spMk id="14" creationId="{7C34E8CB-B972-4A94-8469-315C10C2AA93}"/>
          </ac:spMkLst>
        </pc:spChg>
        <pc:spChg chg="add del">
          <ac:chgData name="ZHU Fangyuan" userId="f33e8943-f34e-4738-ba0b-fa430783dc4a" providerId="ADAL" clId="{81E8C2CB-33D8-4556-A3A4-FFD78221DB07}" dt="2023-10-27T14:34:41.038" v="1604" actId="26606"/>
          <ac:spMkLst>
            <pc:docMk/>
            <pc:sldMk cId="1447044600" sldId="395"/>
            <ac:spMk id="28" creationId="{1D50F262-343C-4101-AB3C-9DA1072F7305}"/>
          </ac:spMkLst>
        </pc:spChg>
        <pc:spChg chg="add del">
          <ac:chgData name="ZHU Fangyuan" userId="f33e8943-f34e-4738-ba0b-fa430783dc4a" providerId="ADAL" clId="{81E8C2CB-33D8-4556-A3A4-FFD78221DB07}" dt="2023-10-27T14:34:41.038" v="1604" actId="26606"/>
          <ac:spMkLst>
            <pc:docMk/>
            <pc:sldMk cId="1447044600" sldId="395"/>
            <ac:spMk id="29" creationId="{6A0924B3-0260-445E-AFD7-9533C0D1B3C9}"/>
          </ac:spMkLst>
        </pc:spChg>
        <pc:spChg chg="add del">
          <ac:chgData name="ZHU Fangyuan" userId="f33e8943-f34e-4738-ba0b-fa430783dc4a" providerId="ADAL" clId="{81E8C2CB-33D8-4556-A3A4-FFD78221DB07}" dt="2023-10-27T14:34:41.038" v="1604" actId="26606"/>
          <ac:spMkLst>
            <pc:docMk/>
            <pc:sldMk cId="1447044600" sldId="395"/>
            <ac:spMk id="30" creationId="{114A821F-8663-46BA-8CC0-D4C44F639F3A}"/>
          </ac:spMkLst>
        </pc:spChg>
        <pc:spChg chg="add del">
          <ac:chgData name="ZHU Fangyuan" userId="f33e8943-f34e-4738-ba0b-fa430783dc4a" providerId="ADAL" clId="{81E8C2CB-33D8-4556-A3A4-FFD78221DB07}" dt="2023-10-27T14:34:41.038" v="1604" actId="26606"/>
          <ac:spMkLst>
            <pc:docMk/>
            <pc:sldMk cId="1447044600" sldId="395"/>
            <ac:spMk id="31" creationId="{67EF550F-47CE-4FB2-9DAC-12AD835C833D}"/>
          </ac:spMkLst>
        </pc:spChg>
        <pc:spChg chg="add del">
          <ac:chgData name="ZHU Fangyuan" userId="f33e8943-f34e-4738-ba0b-fa430783dc4a" providerId="ADAL" clId="{81E8C2CB-33D8-4556-A3A4-FFD78221DB07}" dt="2023-10-27T14:35:04.572" v="1607" actId="26606"/>
          <ac:spMkLst>
            <pc:docMk/>
            <pc:sldMk cId="1447044600" sldId="395"/>
            <ac:spMk id="36" creationId="{6234BCC6-39B9-47D9-8BF8-C665401AE23C}"/>
          </ac:spMkLst>
        </pc:spChg>
        <pc:spChg chg="add del">
          <ac:chgData name="ZHU Fangyuan" userId="f33e8943-f34e-4738-ba0b-fa430783dc4a" providerId="ADAL" clId="{81E8C2CB-33D8-4556-A3A4-FFD78221DB07}" dt="2023-10-27T14:35:04.572" v="1607" actId="26606"/>
          <ac:spMkLst>
            <pc:docMk/>
            <pc:sldMk cId="1447044600" sldId="395"/>
            <ac:spMk id="38" creationId="{72A9CE9D-DAC3-40AF-B504-78A64A909F9D}"/>
          </ac:spMkLst>
        </pc:spChg>
        <pc:spChg chg="add del">
          <ac:chgData name="ZHU Fangyuan" userId="f33e8943-f34e-4738-ba0b-fa430783dc4a" providerId="ADAL" clId="{81E8C2CB-33D8-4556-A3A4-FFD78221DB07}" dt="2023-10-27T14:35:04.572" v="1607" actId="26606"/>
          <ac:spMkLst>
            <pc:docMk/>
            <pc:sldMk cId="1447044600" sldId="395"/>
            <ac:spMk id="40" creationId="{506D7452-6CDE-4381-86CE-07B2459383D5}"/>
          </ac:spMkLst>
        </pc:spChg>
        <pc:spChg chg="add del">
          <ac:chgData name="ZHU Fangyuan" userId="f33e8943-f34e-4738-ba0b-fa430783dc4a" providerId="ADAL" clId="{81E8C2CB-33D8-4556-A3A4-FFD78221DB07}" dt="2023-10-27T14:35:04.572" v="1607" actId="26606"/>
          <ac:spMkLst>
            <pc:docMk/>
            <pc:sldMk cId="1447044600" sldId="395"/>
            <ac:spMk id="42" creationId="{762DA937-8B55-4317-BD32-98D7AF30E39E}"/>
          </ac:spMkLst>
        </pc:spChg>
        <pc:spChg chg="add del">
          <ac:chgData name="ZHU Fangyuan" userId="f33e8943-f34e-4738-ba0b-fa430783dc4a" providerId="ADAL" clId="{81E8C2CB-33D8-4556-A3A4-FFD78221DB07}" dt="2023-10-27T14:35:04.572" v="1607" actId="26606"/>
          <ac:spMkLst>
            <pc:docMk/>
            <pc:sldMk cId="1447044600" sldId="395"/>
            <ac:spMk id="44" creationId="{C52EE5A8-045B-4D39-8ED1-513334085EEC}"/>
          </ac:spMkLst>
        </pc:spChg>
        <pc:spChg chg="add del">
          <ac:chgData name="ZHU Fangyuan" userId="f33e8943-f34e-4738-ba0b-fa430783dc4a" providerId="ADAL" clId="{81E8C2CB-33D8-4556-A3A4-FFD78221DB07}" dt="2023-10-27T14:41:21.936" v="1627" actId="26606"/>
          <ac:spMkLst>
            <pc:docMk/>
            <pc:sldMk cId="1447044600" sldId="395"/>
            <ac:spMk id="49" creationId="{D1520B01-A2E4-41C2-8A8F-7683F250890E}"/>
          </ac:spMkLst>
        </pc:spChg>
        <pc:spChg chg="add del">
          <ac:chgData name="ZHU Fangyuan" userId="f33e8943-f34e-4738-ba0b-fa430783dc4a" providerId="ADAL" clId="{81E8C2CB-33D8-4556-A3A4-FFD78221DB07}" dt="2023-10-27T14:41:41.557" v="1630" actId="26606"/>
          <ac:spMkLst>
            <pc:docMk/>
            <pc:sldMk cId="1447044600" sldId="395"/>
            <ac:spMk id="70" creationId="{0A597D97-203B-498B-95D3-E90DC961039F}"/>
          </ac:spMkLst>
        </pc:spChg>
        <pc:spChg chg="add del">
          <ac:chgData name="ZHU Fangyuan" userId="f33e8943-f34e-4738-ba0b-fa430783dc4a" providerId="ADAL" clId="{81E8C2CB-33D8-4556-A3A4-FFD78221DB07}" dt="2023-10-27T14:41:41.557" v="1630" actId="26606"/>
          <ac:spMkLst>
            <pc:docMk/>
            <pc:sldMk cId="1447044600" sldId="395"/>
            <ac:spMk id="72" creationId="{6A6EF10E-DF41-4BD3-8EB4-6F646531DC26}"/>
          </ac:spMkLst>
        </pc:spChg>
        <pc:spChg chg="add">
          <ac:chgData name="ZHU Fangyuan" userId="f33e8943-f34e-4738-ba0b-fa430783dc4a" providerId="ADAL" clId="{81E8C2CB-33D8-4556-A3A4-FFD78221DB07}" dt="2023-10-27T14:41:41.557" v="1630" actId="26606"/>
          <ac:spMkLst>
            <pc:docMk/>
            <pc:sldMk cId="1447044600" sldId="395"/>
            <ac:spMk id="77" creationId="{A8CCCB6D-5162-4AAE-A5E3-3AC55410DBCE}"/>
          </ac:spMkLst>
        </pc:spChg>
        <pc:spChg chg="add">
          <ac:chgData name="ZHU Fangyuan" userId="f33e8943-f34e-4738-ba0b-fa430783dc4a" providerId="ADAL" clId="{81E8C2CB-33D8-4556-A3A4-FFD78221DB07}" dt="2023-10-27T14:41:41.557" v="1630" actId="26606"/>
          <ac:spMkLst>
            <pc:docMk/>
            <pc:sldMk cId="1447044600" sldId="395"/>
            <ac:spMk id="79" creationId="{0BCD8C04-CC7B-40EF-82EB-E9821F79BB86}"/>
          </ac:spMkLst>
        </pc:spChg>
        <pc:grpChg chg="add del">
          <ac:chgData name="ZHU Fangyuan" userId="f33e8943-f34e-4738-ba0b-fa430783dc4a" providerId="ADAL" clId="{81E8C2CB-33D8-4556-A3A4-FFD78221DB07}" dt="2023-10-27T14:34:17.245" v="1599" actId="26606"/>
          <ac:grpSpMkLst>
            <pc:docMk/>
            <pc:sldMk cId="1447044600" sldId="395"/>
            <ac:grpSpMk id="8" creationId="{B7BAEF06-AB74-442C-8C30-B88233FD836C}"/>
          </ac:grpSpMkLst>
        </pc:grpChg>
        <pc:grpChg chg="add del">
          <ac:chgData name="ZHU Fangyuan" userId="f33e8943-f34e-4738-ba0b-fa430783dc4a" providerId="ADAL" clId="{81E8C2CB-33D8-4556-A3A4-FFD78221DB07}" dt="2023-10-27T14:34:17.245" v="1599" actId="26606"/>
          <ac:grpSpMkLst>
            <pc:docMk/>
            <pc:sldMk cId="1447044600" sldId="395"/>
            <ac:grpSpMk id="11" creationId="{C9829185-6353-4E3C-B082-AA7F5193916F}"/>
          </ac:grpSpMkLst>
        </pc:grpChg>
        <pc:grpChg chg="add del">
          <ac:chgData name="ZHU Fangyuan" userId="f33e8943-f34e-4738-ba0b-fa430783dc4a" providerId="ADAL" clId="{81E8C2CB-33D8-4556-A3A4-FFD78221DB07}" dt="2023-10-27T14:31:03.782" v="1583" actId="26606"/>
          <ac:grpSpMkLst>
            <pc:docMk/>
            <pc:sldMk cId="1447044600" sldId="395"/>
            <ac:grpSpMk id="12" creationId="{1F634C0A-A487-42AF-8DFD-4DAD62FE92BF}"/>
          </ac:grpSpMkLst>
        </pc:grpChg>
        <pc:grpChg chg="add del">
          <ac:chgData name="ZHU Fangyuan" userId="f33e8943-f34e-4738-ba0b-fa430783dc4a" providerId="ADAL" clId="{81E8C2CB-33D8-4556-A3A4-FFD78221DB07}" dt="2023-10-27T14:31:03.782" v="1583" actId="26606"/>
          <ac:grpSpMkLst>
            <pc:docMk/>
            <pc:sldMk cId="1447044600" sldId="395"/>
            <ac:grpSpMk id="16" creationId="{066EE5A2-0D35-4D6A-A5C7-1CA91F740684}"/>
          </ac:grpSpMkLst>
        </pc:grpChg>
        <pc:grpChg chg="add del">
          <ac:chgData name="ZHU Fangyuan" userId="f33e8943-f34e-4738-ba0b-fa430783dc4a" providerId="ADAL" clId="{81E8C2CB-33D8-4556-A3A4-FFD78221DB07}" dt="2023-10-27T14:31:03.782" v="1583" actId="26606"/>
          <ac:grpSpMkLst>
            <pc:docMk/>
            <pc:sldMk cId="1447044600" sldId="395"/>
            <ac:grpSpMk id="20" creationId="{56AA1647-0DA6-4A17-B3E1-95D61BD54714}"/>
          </ac:grpSpMkLst>
        </pc:grpChg>
        <pc:grpChg chg="add del">
          <ac:chgData name="ZHU Fangyuan" userId="f33e8943-f34e-4738-ba0b-fa430783dc4a" providerId="ADAL" clId="{81E8C2CB-33D8-4556-A3A4-FFD78221DB07}" dt="2023-10-27T14:31:03.782" v="1583" actId="26606"/>
          <ac:grpSpMkLst>
            <pc:docMk/>
            <pc:sldMk cId="1447044600" sldId="395"/>
            <ac:grpSpMk id="24" creationId="{08D20F07-CD49-4F17-BC00-9429DA80C502}"/>
          </ac:grpSpMkLst>
        </pc:grpChg>
        <pc:grpChg chg="add del">
          <ac:chgData name="ZHU Fangyuan" userId="f33e8943-f34e-4738-ba0b-fa430783dc4a" providerId="ADAL" clId="{81E8C2CB-33D8-4556-A3A4-FFD78221DB07}" dt="2023-10-27T14:41:21.936" v="1627" actId="26606"/>
          <ac:grpSpMkLst>
            <pc:docMk/>
            <pc:sldMk cId="1447044600" sldId="395"/>
            <ac:grpSpMk id="51" creationId="{1F634C0A-A487-42AF-8DFD-4DAD62FE92BF}"/>
          </ac:grpSpMkLst>
        </pc:grpChg>
        <pc:grpChg chg="add del">
          <ac:chgData name="ZHU Fangyuan" userId="f33e8943-f34e-4738-ba0b-fa430783dc4a" providerId="ADAL" clId="{81E8C2CB-33D8-4556-A3A4-FFD78221DB07}" dt="2023-10-27T14:41:21.936" v="1627" actId="26606"/>
          <ac:grpSpMkLst>
            <pc:docMk/>
            <pc:sldMk cId="1447044600" sldId="395"/>
            <ac:grpSpMk id="55" creationId="{066EE5A2-0D35-4D6A-A5C7-1CA91F740684}"/>
          </ac:grpSpMkLst>
        </pc:grpChg>
        <pc:grpChg chg="add del">
          <ac:chgData name="ZHU Fangyuan" userId="f33e8943-f34e-4738-ba0b-fa430783dc4a" providerId="ADAL" clId="{81E8C2CB-33D8-4556-A3A4-FFD78221DB07}" dt="2023-10-27T14:41:21.936" v="1627" actId="26606"/>
          <ac:grpSpMkLst>
            <pc:docMk/>
            <pc:sldMk cId="1447044600" sldId="395"/>
            <ac:grpSpMk id="59" creationId="{56AA1647-0DA6-4A17-B3E1-95D61BD54714}"/>
          </ac:grpSpMkLst>
        </pc:grpChg>
        <pc:grpChg chg="add del">
          <ac:chgData name="ZHU Fangyuan" userId="f33e8943-f34e-4738-ba0b-fa430783dc4a" providerId="ADAL" clId="{81E8C2CB-33D8-4556-A3A4-FFD78221DB07}" dt="2023-10-27T14:41:21.936" v="1627" actId="26606"/>
          <ac:grpSpMkLst>
            <pc:docMk/>
            <pc:sldMk cId="1447044600" sldId="395"/>
            <ac:grpSpMk id="63" creationId="{08D20F07-CD49-4F17-BC00-9429DA80C502}"/>
          </ac:grpSpMkLst>
        </pc:grpChg>
        <pc:picChg chg="add del mod ord">
          <ac:chgData name="ZHU Fangyuan" userId="f33e8943-f34e-4738-ba0b-fa430783dc4a" providerId="ADAL" clId="{81E8C2CB-33D8-4556-A3A4-FFD78221DB07}" dt="2023-10-27T14:41:14.315" v="1624" actId="478"/>
          <ac:picMkLst>
            <pc:docMk/>
            <pc:sldMk cId="1447044600" sldId="395"/>
            <ac:picMk id="4" creationId="{39768409-1C16-5875-5CFB-3404750BCA4E}"/>
          </ac:picMkLst>
        </pc:picChg>
        <pc:picChg chg="add del mod ord modCrop">
          <ac:chgData name="ZHU Fangyuan" userId="f33e8943-f34e-4738-ba0b-fa430783dc4a" providerId="ADAL" clId="{81E8C2CB-33D8-4556-A3A4-FFD78221DB07}" dt="2023-10-27T14:41:15.484" v="1625" actId="478"/>
          <ac:picMkLst>
            <pc:docMk/>
            <pc:sldMk cId="1447044600" sldId="395"/>
            <ac:picMk id="5" creationId="{FCA7F7E2-A348-B8CC-D71A-14CCB14079FD}"/>
          </ac:picMkLst>
        </pc:picChg>
        <pc:picChg chg="add mod">
          <ac:chgData name="ZHU Fangyuan" userId="f33e8943-f34e-4738-ba0b-fa430783dc4a" providerId="ADAL" clId="{81E8C2CB-33D8-4556-A3A4-FFD78221DB07}" dt="2023-10-27T16:16:34.336" v="3247" actId="34135"/>
          <ac:picMkLst>
            <pc:docMk/>
            <pc:sldMk cId="1447044600" sldId="395"/>
            <ac:picMk id="6" creationId="{C22F2930-6D18-6616-BD8C-0E720E8EE276}"/>
          </ac:picMkLst>
        </pc:picChg>
        <pc:picChg chg="add mod ord">
          <ac:chgData name="ZHU Fangyuan" userId="f33e8943-f34e-4738-ba0b-fa430783dc4a" providerId="ADAL" clId="{81E8C2CB-33D8-4556-A3A4-FFD78221DB07}" dt="2023-10-27T16:16:34.336" v="3247" actId="34135"/>
          <ac:picMkLst>
            <pc:docMk/>
            <pc:sldMk cId="1447044600" sldId="395"/>
            <ac:picMk id="27" creationId="{177CAFE2-6241-9A11-596C-071541B6A2F3}"/>
          </ac:picMkLst>
        </pc:picChg>
      </pc:sldChg>
      <pc:sldChg chg="addSp delSp modSp mod">
        <pc:chgData name="ZHU Fangyuan" userId="f33e8943-f34e-4738-ba0b-fa430783dc4a" providerId="ADAL" clId="{81E8C2CB-33D8-4556-A3A4-FFD78221DB07}" dt="2023-10-31T12:02:30.548" v="14276" actId="20577"/>
        <pc:sldMkLst>
          <pc:docMk/>
          <pc:sldMk cId="1377005235" sldId="396"/>
        </pc:sldMkLst>
        <pc:spChg chg="mod">
          <ac:chgData name="ZHU Fangyuan" userId="f33e8943-f34e-4738-ba0b-fa430783dc4a" providerId="ADAL" clId="{81E8C2CB-33D8-4556-A3A4-FFD78221DB07}" dt="2023-10-31T10:03:17.344" v="13897" actId="20577"/>
          <ac:spMkLst>
            <pc:docMk/>
            <pc:sldMk cId="1377005235" sldId="396"/>
            <ac:spMk id="2" creationId="{7D4D6F58-4BDB-E04F-48CA-3081B8E7C3A2}"/>
          </ac:spMkLst>
        </pc:spChg>
        <pc:spChg chg="del mod">
          <ac:chgData name="ZHU Fangyuan" userId="f33e8943-f34e-4738-ba0b-fa430783dc4a" providerId="ADAL" clId="{81E8C2CB-33D8-4556-A3A4-FFD78221DB07}" dt="2023-10-30T20:23:21.153" v="9815" actId="478"/>
          <ac:spMkLst>
            <pc:docMk/>
            <pc:sldMk cId="1377005235" sldId="396"/>
            <ac:spMk id="3" creationId="{9F661A87-3E37-A631-F0F7-FB54B6A70708}"/>
          </ac:spMkLst>
        </pc:spChg>
        <pc:spChg chg="mod">
          <ac:chgData name="ZHU Fangyuan" userId="f33e8943-f34e-4738-ba0b-fa430783dc4a" providerId="ADAL" clId="{81E8C2CB-33D8-4556-A3A4-FFD78221DB07}" dt="2023-10-31T12:02:30.548" v="14276" actId="20577"/>
          <ac:spMkLst>
            <pc:docMk/>
            <pc:sldMk cId="1377005235" sldId="396"/>
            <ac:spMk id="7" creationId="{4BFC8F2E-2C2D-E820-D578-B071D36726C9}"/>
          </ac:spMkLst>
        </pc:spChg>
        <pc:spChg chg="add del mod">
          <ac:chgData name="ZHU Fangyuan" userId="f33e8943-f34e-4738-ba0b-fa430783dc4a" providerId="ADAL" clId="{81E8C2CB-33D8-4556-A3A4-FFD78221DB07}" dt="2023-10-30T20:23:21.153" v="9815" actId="478"/>
          <ac:spMkLst>
            <pc:docMk/>
            <pc:sldMk cId="1377005235" sldId="396"/>
            <ac:spMk id="8" creationId="{6A4260EB-CCB0-F08B-0207-5353846EE276}"/>
          </ac:spMkLst>
        </pc:spChg>
        <pc:spChg chg="mod">
          <ac:chgData name="ZHU Fangyuan" userId="f33e8943-f34e-4738-ba0b-fa430783dc4a" providerId="ADAL" clId="{81E8C2CB-33D8-4556-A3A4-FFD78221DB07}" dt="2023-10-31T09:46:53.621" v="13643" actId="20577"/>
          <ac:spMkLst>
            <pc:docMk/>
            <pc:sldMk cId="1377005235" sldId="396"/>
            <ac:spMk id="9" creationId="{6AE47E83-F7CA-54B0-C5D6-E4D250CA1384}"/>
          </ac:spMkLst>
        </pc:spChg>
        <pc:spChg chg="add mod">
          <ac:chgData name="ZHU Fangyuan" userId="f33e8943-f34e-4738-ba0b-fa430783dc4a" providerId="ADAL" clId="{81E8C2CB-33D8-4556-A3A4-FFD78221DB07}" dt="2023-10-31T03:39:40.412" v="12377" actId="693"/>
          <ac:spMkLst>
            <pc:docMk/>
            <pc:sldMk cId="1377005235" sldId="396"/>
            <ac:spMk id="20" creationId="{6F440441-E72B-E32B-82BE-1E31E254F587}"/>
          </ac:spMkLst>
        </pc:spChg>
        <pc:picChg chg="add mod">
          <ac:chgData name="ZHU Fangyuan" userId="f33e8943-f34e-4738-ba0b-fa430783dc4a" providerId="ADAL" clId="{81E8C2CB-33D8-4556-A3A4-FFD78221DB07}" dt="2023-10-29T16:16:54.414" v="7768"/>
          <ac:picMkLst>
            <pc:docMk/>
            <pc:sldMk cId="1377005235" sldId="396"/>
            <ac:picMk id="6" creationId="{2E68108F-1F14-EB5D-1A3C-EE316650A602}"/>
          </ac:picMkLst>
        </pc:picChg>
        <pc:picChg chg="mod">
          <ac:chgData name="ZHU Fangyuan" userId="f33e8943-f34e-4738-ba0b-fa430783dc4a" providerId="ADAL" clId="{81E8C2CB-33D8-4556-A3A4-FFD78221DB07}" dt="2023-10-31T03:39:31.681" v="12376" actId="1076"/>
          <ac:picMkLst>
            <pc:docMk/>
            <pc:sldMk cId="1377005235" sldId="396"/>
            <ac:picMk id="12" creationId="{CBFABF2B-BFEC-B38F-22EF-D0EC61E5328A}"/>
          </ac:picMkLst>
        </pc:picChg>
        <pc:cxnChg chg="add mod">
          <ac:chgData name="ZHU Fangyuan" userId="f33e8943-f34e-4738-ba0b-fa430783dc4a" providerId="ADAL" clId="{81E8C2CB-33D8-4556-A3A4-FFD78221DB07}" dt="2023-10-30T22:20:58.652" v="11870" actId="1582"/>
          <ac:cxnSpMkLst>
            <pc:docMk/>
            <pc:sldMk cId="1377005235" sldId="396"/>
            <ac:cxnSpMk id="10" creationId="{DFC04FE6-88FD-720B-AEF0-ECC9FE797B28}"/>
          </ac:cxnSpMkLst>
        </pc:cxnChg>
        <pc:cxnChg chg="add mod">
          <ac:chgData name="ZHU Fangyuan" userId="f33e8943-f34e-4738-ba0b-fa430783dc4a" providerId="ADAL" clId="{81E8C2CB-33D8-4556-A3A4-FFD78221DB07}" dt="2023-10-30T22:21:04.189" v="11871" actId="1582"/>
          <ac:cxnSpMkLst>
            <pc:docMk/>
            <pc:sldMk cId="1377005235" sldId="396"/>
            <ac:cxnSpMk id="15" creationId="{CD87196C-75D7-AF0A-3BD5-C2A57CF99BF3}"/>
          </ac:cxnSpMkLst>
        </pc:cxnChg>
      </pc:sldChg>
      <pc:sldChg chg="addSp delSp modSp new mod setBg">
        <pc:chgData name="ZHU Fangyuan" userId="f33e8943-f34e-4738-ba0b-fa430783dc4a" providerId="ADAL" clId="{81E8C2CB-33D8-4556-A3A4-FFD78221DB07}" dt="2023-10-28T13:42:37.206" v="4492" actId="13926"/>
        <pc:sldMkLst>
          <pc:docMk/>
          <pc:sldMk cId="1800779077" sldId="396"/>
        </pc:sldMkLst>
        <pc:spChg chg="add mod">
          <ac:chgData name="ZHU Fangyuan" userId="f33e8943-f34e-4738-ba0b-fa430783dc4a" providerId="ADAL" clId="{81E8C2CB-33D8-4556-A3A4-FFD78221DB07}" dt="2023-10-28T13:42:37.206" v="4492" actId="13926"/>
          <ac:spMkLst>
            <pc:docMk/>
            <pc:sldMk cId="1800779077" sldId="396"/>
            <ac:spMk id="7" creationId="{4BFC8F2E-2C2D-E820-D578-B071D36726C9}"/>
          </ac:spMkLst>
        </pc:spChg>
        <pc:spChg chg="add del">
          <ac:chgData name="ZHU Fangyuan" userId="f33e8943-f34e-4738-ba0b-fa430783dc4a" providerId="ADAL" clId="{81E8C2CB-33D8-4556-A3A4-FFD78221DB07}" dt="2023-10-27T14:37:45.145" v="1614" actId="26606"/>
          <ac:spMkLst>
            <pc:docMk/>
            <pc:sldMk cId="1800779077" sldId="396"/>
            <ac:spMk id="8" creationId="{42A4FC2C-047E-45A5-965D-8E1E3BF09BC6}"/>
          </ac:spMkLst>
        </pc:spChg>
        <pc:spChg chg="add mod">
          <ac:chgData name="ZHU Fangyuan" userId="f33e8943-f34e-4738-ba0b-fa430783dc4a" providerId="ADAL" clId="{81E8C2CB-33D8-4556-A3A4-FFD78221DB07}" dt="2023-10-28T13:00:56.815" v="4489" actId="27636"/>
          <ac:spMkLst>
            <pc:docMk/>
            <pc:sldMk cId="1800779077" sldId="396"/>
            <ac:spMk id="9" creationId="{6AE47E83-F7CA-54B0-C5D6-E4D250CA1384}"/>
          </ac:spMkLst>
        </pc:spChg>
        <pc:spChg chg="add del">
          <ac:chgData name="ZHU Fangyuan" userId="f33e8943-f34e-4738-ba0b-fa430783dc4a" providerId="ADAL" clId="{81E8C2CB-33D8-4556-A3A4-FFD78221DB07}" dt="2023-10-27T14:38:06.243" v="1619" actId="26606"/>
          <ac:spMkLst>
            <pc:docMk/>
            <pc:sldMk cId="1800779077" sldId="396"/>
            <ac:spMk id="10" creationId="{56065185-5C34-4F86-AA96-AA4D065B0EF4}"/>
          </ac:spMkLst>
        </pc:spChg>
        <pc:spChg chg="add del">
          <ac:chgData name="ZHU Fangyuan" userId="f33e8943-f34e-4738-ba0b-fa430783dc4a" providerId="ADAL" clId="{81E8C2CB-33D8-4556-A3A4-FFD78221DB07}" dt="2023-10-27T14:38:06.243" v="1619" actId="26606"/>
          <ac:spMkLst>
            <pc:docMk/>
            <pc:sldMk cId="1800779077" sldId="396"/>
            <ac:spMk id="11" creationId="{C83A5C14-ED91-4CD1-809E-D29FF97C9AF5}"/>
          </ac:spMkLst>
        </pc:spChg>
        <pc:spChg chg="add del">
          <ac:chgData name="ZHU Fangyuan" userId="f33e8943-f34e-4738-ba0b-fa430783dc4a" providerId="ADAL" clId="{81E8C2CB-33D8-4556-A3A4-FFD78221DB07}" dt="2023-10-27T14:58:56.034" v="1751" actId="26606"/>
          <ac:spMkLst>
            <pc:docMk/>
            <pc:sldMk cId="1800779077" sldId="396"/>
            <ac:spMk id="16" creationId="{6680F1D3-7650-4307-A001-0163AD371D29}"/>
          </ac:spMkLst>
        </pc:spChg>
        <pc:spChg chg="add del">
          <ac:chgData name="ZHU Fangyuan" userId="f33e8943-f34e-4738-ba0b-fa430783dc4a" providerId="ADAL" clId="{81E8C2CB-33D8-4556-A3A4-FFD78221DB07}" dt="2023-10-27T14:58:47.446" v="1749" actId="26606"/>
          <ac:spMkLst>
            <pc:docMk/>
            <pc:sldMk cId="1800779077" sldId="396"/>
            <ac:spMk id="21" creationId="{4C3A44BB-E01C-4AA8-B2C8-32FC346D2ED7}"/>
          </ac:spMkLst>
        </pc:spChg>
        <pc:spChg chg="add del">
          <ac:chgData name="ZHU Fangyuan" userId="f33e8943-f34e-4738-ba0b-fa430783dc4a" providerId="ADAL" clId="{81E8C2CB-33D8-4556-A3A4-FFD78221DB07}" dt="2023-10-27T14:58:56.034" v="1751" actId="26606"/>
          <ac:spMkLst>
            <pc:docMk/>
            <pc:sldMk cId="1800779077" sldId="396"/>
            <ac:spMk id="24" creationId="{A7AE9375-4664-4DB2-922D-2782A6E439AC}"/>
          </ac:spMkLst>
        </pc:spChg>
        <pc:picChg chg="add del mod ord">
          <ac:chgData name="ZHU Fangyuan" userId="f33e8943-f34e-4738-ba0b-fa430783dc4a" providerId="ADAL" clId="{81E8C2CB-33D8-4556-A3A4-FFD78221DB07}" dt="2023-10-27T16:39:03.258" v="4324" actId="21"/>
          <ac:picMkLst>
            <pc:docMk/>
            <pc:sldMk cId="1800779077" sldId="396"/>
            <ac:picMk id="3" creationId="{F8E3368C-6FB1-89C1-7A2E-877F8BE7924F}"/>
          </ac:picMkLst>
        </pc:picChg>
        <pc:picChg chg="add mod ord">
          <ac:chgData name="ZHU Fangyuan" userId="f33e8943-f34e-4738-ba0b-fa430783dc4a" providerId="ADAL" clId="{81E8C2CB-33D8-4556-A3A4-FFD78221DB07}" dt="2023-10-27T16:39:13.114" v="4325" actId="1076"/>
          <ac:picMkLst>
            <pc:docMk/>
            <pc:sldMk cId="1800779077" sldId="396"/>
            <ac:picMk id="4" creationId="{5C625091-EA14-C8A9-D34B-1FC07433891E}"/>
          </ac:picMkLst>
        </pc:picChg>
        <pc:picChg chg="add mod ord">
          <ac:chgData name="ZHU Fangyuan" userId="f33e8943-f34e-4738-ba0b-fa430783dc4a" providerId="ADAL" clId="{81E8C2CB-33D8-4556-A3A4-FFD78221DB07}" dt="2023-10-27T16:39:13.114" v="4325" actId="1076"/>
          <ac:picMkLst>
            <pc:docMk/>
            <pc:sldMk cId="1800779077" sldId="396"/>
            <ac:picMk id="5" creationId="{D0C6E694-001F-1584-DEDD-FD400C4E042A}"/>
          </ac:picMkLst>
        </pc:picChg>
        <pc:picChg chg="add del mod">
          <ac:chgData name="ZHU Fangyuan" userId="f33e8943-f34e-4738-ba0b-fa430783dc4a" providerId="ADAL" clId="{81E8C2CB-33D8-4556-A3A4-FFD78221DB07}" dt="2023-10-27T14:56:40.489" v="1731" actId="478"/>
          <ac:picMkLst>
            <pc:docMk/>
            <pc:sldMk cId="1800779077" sldId="396"/>
            <ac:picMk id="6" creationId="{46EB18E0-5FEE-5EB2-3364-5E39D7305411}"/>
          </ac:picMkLst>
        </pc:picChg>
        <pc:picChg chg="add mod">
          <ac:chgData name="ZHU Fangyuan" userId="f33e8943-f34e-4738-ba0b-fa430783dc4a" providerId="ADAL" clId="{81E8C2CB-33D8-4556-A3A4-FFD78221DB07}" dt="2023-10-27T17:04:05.252" v="4466" actId="208"/>
          <ac:picMkLst>
            <pc:docMk/>
            <pc:sldMk cId="1800779077" sldId="396"/>
            <ac:picMk id="12" creationId="{CBFABF2B-BFEC-B38F-22EF-D0EC61E5328A}"/>
          </ac:picMkLst>
        </pc:picChg>
        <pc:picChg chg="add mod">
          <ac:chgData name="ZHU Fangyuan" userId="f33e8943-f34e-4738-ba0b-fa430783dc4a" providerId="ADAL" clId="{81E8C2CB-33D8-4556-A3A4-FFD78221DB07}" dt="2023-10-27T16:39:13.114" v="4325" actId="1076"/>
          <ac:picMkLst>
            <pc:docMk/>
            <pc:sldMk cId="1800779077" sldId="396"/>
            <ac:picMk id="14" creationId="{5D9A50B5-F3AD-ADE7-D46C-04BA84644B75}"/>
          </ac:picMkLst>
        </pc:picChg>
        <pc:picChg chg="add mod">
          <ac:chgData name="ZHU Fangyuan" userId="f33e8943-f34e-4738-ba0b-fa430783dc4a" providerId="ADAL" clId="{81E8C2CB-33D8-4556-A3A4-FFD78221DB07}" dt="2023-10-27T16:39:13.114" v="4325" actId="1076"/>
          <ac:picMkLst>
            <pc:docMk/>
            <pc:sldMk cId="1800779077" sldId="396"/>
            <ac:picMk id="17" creationId="{26B79A5A-1C8F-EA3C-F805-9D4A15CCD338}"/>
          </ac:picMkLst>
        </pc:picChg>
        <pc:picChg chg="add mod">
          <ac:chgData name="ZHU Fangyuan" userId="f33e8943-f34e-4738-ba0b-fa430783dc4a" providerId="ADAL" clId="{81E8C2CB-33D8-4556-A3A4-FFD78221DB07}" dt="2023-10-27T16:39:13.114" v="4325" actId="1076"/>
          <ac:picMkLst>
            <pc:docMk/>
            <pc:sldMk cId="1800779077" sldId="396"/>
            <ac:picMk id="19" creationId="{C6DA16B9-DB9B-A2EE-1238-36E7D0016158}"/>
          </ac:picMkLst>
        </pc:picChg>
        <pc:picChg chg="add mod">
          <ac:chgData name="ZHU Fangyuan" userId="f33e8943-f34e-4738-ba0b-fa430783dc4a" providerId="ADAL" clId="{81E8C2CB-33D8-4556-A3A4-FFD78221DB07}" dt="2023-10-27T16:39:13.114" v="4325" actId="1076"/>
          <ac:picMkLst>
            <pc:docMk/>
            <pc:sldMk cId="1800779077" sldId="396"/>
            <ac:picMk id="22" creationId="{46785917-66D0-ECB8-49CF-F2B2233B72B3}"/>
          </ac:picMkLst>
        </pc:picChg>
        <pc:cxnChg chg="add del">
          <ac:chgData name="ZHU Fangyuan" userId="f33e8943-f34e-4738-ba0b-fa430783dc4a" providerId="ADAL" clId="{81E8C2CB-33D8-4556-A3A4-FFD78221DB07}" dt="2023-10-27T14:58:56.034" v="1751" actId="26606"/>
          <ac:cxnSpMkLst>
            <pc:docMk/>
            <pc:sldMk cId="1800779077" sldId="396"/>
            <ac:cxnSpMk id="23" creationId="{EE504C98-6397-41C1-A8D8-2D9C4ED307E0}"/>
          </ac:cxnSpMkLst>
        </pc:cxnChg>
        <pc:cxnChg chg="add del">
          <ac:chgData name="ZHU Fangyuan" userId="f33e8943-f34e-4738-ba0b-fa430783dc4a" providerId="ADAL" clId="{81E8C2CB-33D8-4556-A3A4-FFD78221DB07}" dt="2023-10-27T14:58:56.034" v="1751" actId="26606"/>
          <ac:cxnSpMkLst>
            <pc:docMk/>
            <pc:sldMk cId="1800779077" sldId="396"/>
            <ac:cxnSpMk id="25" creationId="{B7188D9B-1674-419B-A379-D1632A7EC3A2}"/>
          </ac:cxnSpMkLst>
        </pc:cxnChg>
      </pc:sldChg>
      <pc:sldChg chg="modSp add mod ord">
        <pc:chgData name="ZHU Fangyuan" userId="f33e8943-f34e-4738-ba0b-fa430783dc4a" providerId="ADAL" clId="{81E8C2CB-33D8-4556-A3A4-FFD78221DB07}" dt="2023-10-27T16:42:00.414" v="4359" actId="14826"/>
        <pc:sldMkLst>
          <pc:docMk/>
          <pc:sldMk cId="1478765153" sldId="397"/>
        </pc:sldMkLst>
        <pc:spChg chg="mod ord">
          <ac:chgData name="ZHU Fangyuan" userId="f33e8943-f34e-4738-ba0b-fa430783dc4a" providerId="ADAL" clId="{81E8C2CB-33D8-4556-A3A4-FFD78221DB07}" dt="2023-10-27T16:32:38.967" v="4150" actId="20577"/>
          <ac:spMkLst>
            <pc:docMk/>
            <pc:sldMk cId="1478765153" sldId="397"/>
            <ac:spMk id="2" creationId="{ACFC5D43-6776-6F85-76DB-4CE7FFF5C8C0}"/>
          </ac:spMkLst>
        </pc:spChg>
        <pc:picChg chg="mod">
          <ac:chgData name="ZHU Fangyuan" userId="f33e8943-f34e-4738-ba0b-fa430783dc4a" providerId="ADAL" clId="{81E8C2CB-33D8-4556-A3A4-FFD78221DB07}" dt="2023-10-27T16:16:08.984" v="3241" actId="34135"/>
          <ac:picMkLst>
            <pc:docMk/>
            <pc:sldMk cId="1478765153" sldId="397"/>
            <ac:picMk id="6" creationId="{C22F2930-6D18-6616-BD8C-0E720E8EE276}"/>
          </ac:picMkLst>
        </pc:picChg>
        <pc:picChg chg="mod ord">
          <ac:chgData name="ZHU Fangyuan" userId="f33e8943-f34e-4738-ba0b-fa430783dc4a" providerId="ADAL" clId="{81E8C2CB-33D8-4556-A3A4-FFD78221DB07}" dt="2023-10-27T16:42:00.414" v="4359" actId="14826"/>
          <ac:picMkLst>
            <pc:docMk/>
            <pc:sldMk cId="1478765153" sldId="397"/>
            <ac:picMk id="27" creationId="{177CAFE2-6241-9A11-596C-071541B6A2F3}"/>
          </ac:picMkLst>
        </pc:picChg>
      </pc:sldChg>
      <pc:sldChg chg="addSp modSp mod setBg modShow">
        <pc:chgData name="ZHU Fangyuan" userId="f33e8943-f34e-4738-ba0b-fa430783dc4a" providerId="ADAL" clId="{81E8C2CB-33D8-4556-A3A4-FFD78221DB07}" dt="2023-10-30T17:20:50.133" v="7826" actId="729"/>
        <pc:sldMkLst>
          <pc:docMk/>
          <pc:sldMk cId="3346027243" sldId="397"/>
        </pc:sldMkLst>
        <pc:spChg chg="mod ord">
          <ac:chgData name="ZHU Fangyuan" userId="f33e8943-f34e-4738-ba0b-fa430783dc4a" providerId="ADAL" clId="{81E8C2CB-33D8-4556-A3A4-FFD78221DB07}" dt="2023-10-30T03:28:46.057" v="7802" actId="403"/>
          <ac:spMkLst>
            <pc:docMk/>
            <pc:sldMk cId="3346027243" sldId="397"/>
            <ac:spMk id="2" creationId="{ACFC5D43-6776-6F85-76DB-4CE7FFF5C8C0}"/>
          </ac:spMkLst>
        </pc:spChg>
        <pc:spChg chg="add">
          <ac:chgData name="ZHU Fangyuan" userId="f33e8943-f34e-4738-ba0b-fa430783dc4a" providerId="ADAL" clId="{81E8C2CB-33D8-4556-A3A4-FFD78221DB07}" dt="2023-10-29T07:28:55.399" v="4532" actId="26606"/>
          <ac:spMkLst>
            <pc:docMk/>
            <pc:sldMk cId="3346027243" sldId="397"/>
            <ac:spMk id="32" creationId="{2172A0AC-3DCE-4672-BCAF-28FEF91F6020}"/>
          </ac:spMkLst>
        </pc:spChg>
        <pc:spChg chg="add">
          <ac:chgData name="ZHU Fangyuan" userId="f33e8943-f34e-4738-ba0b-fa430783dc4a" providerId="ADAL" clId="{81E8C2CB-33D8-4556-A3A4-FFD78221DB07}" dt="2023-10-29T07:28:55.399" v="4532" actId="26606"/>
          <ac:spMkLst>
            <pc:docMk/>
            <pc:sldMk cId="3346027243" sldId="397"/>
            <ac:spMk id="34" creationId="{AE6F1C77-EDC9-4C5F-8C1C-62DD46BDA3C3}"/>
          </ac:spMkLst>
        </pc:spChg>
        <pc:picChg chg="mod">
          <ac:chgData name="ZHU Fangyuan" userId="f33e8943-f34e-4738-ba0b-fa430783dc4a" providerId="ADAL" clId="{81E8C2CB-33D8-4556-A3A4-FFD78221DB07}" dt="2023-10-29T07:28:55.399" v="4532" actId="26606"/>
          <ac:picMkLst>
            <pc:docMk/>
            <pc:sldMk cId="3346027243" sldId="397"/>
            <ac:picMk id="27" creationId="{177CAFE2-6241-9A11-596C-071541B6A2F3}"/>
          </ac:picMkLst>
        </pc:picChg>
      </pc:sldChg>
      <pc:sldChg chg="addSp delSp modSp new mod">
        <pc:chgData name="ZHU Fangyuan" userId="f33e8943-f34e-4738-ba0b-fa430783dc4a" providerId="ADAL" clId="{81E8C2CB-33D8-4556-A3A4-FFD78221DB07}" dt="2023-10-28T13:48:06.655" v="4502" actId="20577"/>
        <pc:sldMkLst>
          <pc:docMk/>
          <pc:sldMk cId="647086659" sldId="398"/>
        </pc:sldMkLst>
        <pc:spChg chg="add del">
          <ac:chgData name="ZHU Fangyuan" userId="f33e8943-f34e-4738-ba0b-fa430783dc4a" providerId="ADAL" clId="{81E8C2CB-33D8-4556-A3A4-FFD78221DB07}" dt="2023-10-27T15:36:11.779" v="2317" actId="478"/>
          <ac:spMkLst>
            <pc:docMk/>
            <pc:sldMk cId="647086659" sldId="398"/>
            <ac:spMk id="2" creationId="{B51176A2-C145-22D3-33E9-77C9EB311BA2}"/>
          </ac:spMkLst>
        </pc:spChg>
        <pc:spChg chg="add del">
          <ac:chgData name="ZHU Fangyuan" userId="f33e8943-f34e-4738-ba0b-fa430783dc4a" providerId="ADAL" clId="{81E8C2CB-33D8-4556-A3A4-FFD78221DB07}" dt="2023-10-27T15:36:15.692" v="2318" actId="478"/>
          <ac:spMkLst>
            <pc:docMk/>
            <pc:sldMk cId="647086659" sldId="398"/>
            <ac:spMk id="3" creationId="{696C3B2A-1022-4ADD-57BE-40527EDFE321}"/>
          </ac:spMkLst>
        </pc:spChg>
        <pc:spChg chg="add del">
          <ac:chgData name="ZHU Fangyuan" userId="f33e8943-f34e-4738-ba0b-fa430783dc4a" providerId="ADAL" clId="{81E8C2CB-33D8-4556-A3A4-FFD78221DB07}" dt="2023-10-27T15:36:11.779" v="2317" actId="478"/>
          <ac:spMkLst>
            <pc:docMk/>
            <pc:sldMk cId="647086659" sldId="398"/>
            <ac:spMk id="4" creationId="{EC21642E-4F2D-5836-0263-1DC695E1254A}"/>
          </ac:spMkLst>
        </pc:spChg>
        <pc:spChg chg="add">
          <ac:chgData name="ZHU Fangyuan" userId="f33e8943-f34e-4738-ba0b-fa430783dc4a" providerId="ADAL" clId="{81E8C2CB-33D8-4556-A3A4-FFD78221DB07}" dt="2023-10-27T15:35:12.329" v="2310"/>
          <ac:spMkLst>
            <pc:docMk/>
            <pc:sldMk cId="647086659" sldId="398"/>
            <ac:spMk id="5" creationId="{E19AF440-416C-3B63-00CA-5378DDA0F581}"/>
          </ac:spMkLst>
        </pc:spChg>
        <pc:spChg chg="add">
          <ac:chgData name="ZHU Fangyuan" userId="f33e8943-f34e-4738-ba0b-fa430783dc4a" providerId="ADAL" clId="{81E8C2CB-33D8-4556-A3A4-FFD78221DB07}" dt="2023-10-27T15:35:12.329" v="2310"/>
          <ac:spMkLst>
            <pc:docMk/>
            <pc:sldMk cId="647086659" sldId="398"/>
            <ac:spMk id="6" creationId="{EB09ED5E-3772-A690-D61C-3BBCD093E5E1}"/>
          </ac:spMkLst>
        </pc:spChg>
        <pc:spChg chg="add mod">
          <ac:chgData name="ZHU Fangyuan" userId="f33e8943-f34e-4738-ba0b-fa430783dc4a" providerId="ADAL" clId="{81E8C2CB-33D8-4556-A3A4-FFD78221DB07}" dt="2023-10-27T16:59:44.899" v="4376" actId="13926"/>
          <ac:spMkLst>
            <pc:docMk/>
            <pc:sldMk cId="647086659" sldId="398"/>
            <ac:spMk id="12" creationId="{A7CFDE11-3ACD-A61D-6871-F7593752BFC3}"/>
          </ac:spMkLst>
        </pc:spChg>
        <pc:spChg chg="add mod">
          <ac:chgData name="ZHU Fangyuan" userId="f33e8943-f34e-4738-ba0b-fa430783dc4a" providerId="ADAL" clId="{81E8C2CB-33D8-4556-A3A4-FFD78221DB07}" dt="2023-10-28T13:48:06.655" v="4502" actId="20577"/>
          <ac:spMkLst>
            <pc:docMk/>
            <pc:sldMk cId="647086659" sldId="398"/>
            <ac:spMk id="13" creationId="{6873EDD9-C3CD-F026-BEE5-D32D33B210D1}"/>
          </ac:spMkLst>
        </pc:spChg>
        <pc:picChg chg="add mod ord">
          <ac:chgData name="ZHU Fangyuan" userId="f33e8943-f34e-4738-ba0b-fa430783dc4a" providerId="ADAL" clId="{81E8C2CB-33D8-4556-A3A4-FFD78221DB07}" dt="2023-10-27T16:33:07.162" v="4183" actId="1076"/>
          <ac:picMkLst>
            <pc:docMk/>
            <pc:sldMk cId="647086659" sldId="398"/>
            <ac:picMk id="8" creationId="{72343027-084C-400E-0E6C-0B44BDBBD9B0}"/>
          </ac:picMkLst>
        </pc:picChg>
        <pc:picChg chg="add mod ord">
          <ac:chgData name="ZHU Fangyuan" userId="f33e8943-f34e-4738-ba0b-fa430783dc4a" providerId="ADAL" clId="{81E8C2CB-33D8-4556-A3A4-FFD78221DB07}" dt="2023-10-27T17:03:39.860" v="4463" actId="14100"/>
          <ac:picMkLst>
            <pc:docMk/>
            <pc:sldMk cId="647086659" sldId="398"/>
            <ac:picMk id="9" creationId="{14A33C54-35A7-4A1D-FB25-3BDDB8D9A3D9}"/>
          </ac:picMkLst>
        </pc:picChg>
        <pc:picChg chg="add mod">
          <ac:chgData name="ZHU Fangyuan" userId="f33e8943-f34e-4738-ba0b-fa430783dc4a" providerId="ADAL" clId="{81E8C2CB-33D8-4556-A3A4-FFD78221DB07}" dt="2023-10-27T16:16:20.163" v="3244" actId="34135"/>
          <ac:picMkLst>
            <pc:docMk/>
            <pc:sldMk cId="647086659" sldId="398"/>
            <ac:picMk id="10" creationId="{922F951C-9E22-21A5-52B9-B86468FA8DC5}"/>
          </ac:picMkLst>
        </pc:picChg>
        <pc:picChg chg="add mod">
          <ac:chgData name="ZHU Fangyuan" userId="f33e8943-f34e-4738-ba0b-fa430783dc4a" providerId="ADAL" clId="{81E8C2CB-33D8-4556-A3A4-FFD78221DB07}" dt="2023-10-27T16:40:49.033" v="4352" actId="208"/>
          <ac:picMkLst>
            <pc:docMk/>
            <pc:sldMk cId="647086659" sldId="398"/>
            <ac:picMk id="11" creationId="{5F87C441-EC7B-6DEA-AB95-F257FBBC489A}"/>
          </ac:picMkLst>
        </pc:picChg>
        <pc:picChg chg="add del mod">
          <ac:chgData name="ZHU Fangyuan" userId="f33e8943-f34e-4738-ba0b-fa430783dc4a" providerId="ADAL" clId="{81E8C2CB-33D8-4556-A3A4-FFD78221DB07}" dt="2023-10-27T15:36:11.779" v="2317" actId="478"/>
          <ac:picMkLst>
            <pc:docMk/>
            <pc:sldMk cId="647086659" sldId="398"/>
            <ac:picMk id="2049" creationId="{0277BB6B-2D98-9181-9D7F-1EC173339DC8}"/>
          </ac:picMkLst>
        </pc:picChg>
      </pc:sldChg>
      <pc:sldChg chg="modSp add del mod modShow">
        <pc:chgData name="ZHU Fangyuan" userId="f33e8943-f34e-4738-ba0b-fa430783dc4a" providerId="ADAL" clId="{81E8C2CB-33D8-4556-A3A4-FFD78221DB07}" dt="2023-10-29T12:26:25.601" v="6679" actId="729"/>
        <pc:sldMkLst>
          <pc:docMk/>
          <pc:sldMk cId="2104230022" sldId="398"/>
        </pc:sldMkLst>
        <pc:spChg chg="mod">
          <ac:chgData name="ZHU Fangyuan" userId="f33e8943-f34e-4738-ba0b-fa430783dc4a" providerId="ADAL" clId="{81E8C2CB-33D8-4556-A3A4-FFD78221DB07}" dt="2023-10-29T08:20:32.347" v="5899" actId="1076"/>
          <ac:spMkLst>
            <pc:docMk/>
            <pc:sldMk cId="2104230022" sldId="398"/>
            <ac:spMk id="13" creationId="{6873EDD9-C3CD-F026-BEE5-D32D33B210D1}"/>
          </ac:spMkLst>
        </pc:spChg>
      </pc:sldChg>
      <pc:sldChg chg="addSp delSp modSp add mod ord">
        <pc:chgData name="ZHU Fangyuan" userId="f33e8943-f34e-4738-ba0b-fa430783dc4a" providerId="ADAL" clId="{81E8C2CB-33D8-4556-A3A4-FFD78221DB07}" dt="2023-10-28T14:07:41.313" v="4511"/>
        <pc:sldMkLst>
          <pc:docMk/>
          <pc:sldMk cId="554933766" sldId="399"/>
        </pc:sldMkLst>
        <pc:spChg chg="add mod">
          <ac:chgData name="ZHU Fangyuan" userId="f33e8943-f34e-4738-ba0b-fa430783dc4a" providerId="ADAL" clId="{81E8C2CB-33D8-4556-A3A4-FFD78221DB07}" dt="2023-10-28T11:27:18.842" v="4485" actId="20577"/>
          <ac:spMkLst>
            <pc:docMk/>
            <pc:sldMk cId="554933766" sldId="399"/>
            <ac:spMk id="4" creationId="{D3668841-7E23-754A-417D-862E53103634}"/>
          </ac:spMkLst>
        </pc:spChg>
        <pc:spChg chg="add mod">
          <ac:chgData name="ZHU Fangyuan" userId="f33e8943-f34e-4738-ba0b-fa430783dc4a" providerId="ADAL" clId="{81E8C2CB-33D8-4556-A3A4-FFD78221DB07}" dt="2023-10-28T13:51:10.078" v="4509" actId="20577"/>
          <ac:spMkLst>
            <pc:docMk/>
            <pc:sldMk cId="554933766" sldId="399"/>
            <ac:spMk id="7" creationId="{C451BE3F-E3FD-C9CC-69E9-0613869934B0}"/>
          </ac:spMkLst>
        </pc:spChg>
        <pc:picChg chg="add mod">
          <ac:chgData name="ZHU Fangyuan" userId="f33e8943-f34e-4738-ba0b-fa430783dc4a" providerId="ADAL" clId="{81E8C2CB-33D8-4556-A3A4-FFD78221DB07}" dt="2023-10-27T16:41:05.896" v="4356" actId="1076"/>
          <ac:picMkLst>
            <pc:docMk/>
            <pc:sldMk cId="554933766" sldId="399"/>
            <ac:picMk id="2" creationId="{DCAB66CE-31BC-ABF9-0A42-87FABD61257B}"/>
          </ac:picMkLst>
        </pc:picChg>
        <pc:picChg chg="add mod">
          <ac:chgData name="ZHU Fangyuan" userId="f33e8943-f34e-4738-ba0b-fa430783dc4a" providerId="ADAL" clId="{81E8C2CB-33D8-4556-A3A4-FFD78221DB07}" dt="2023-10-27T17:03:51.407" v="4464" actId="1076"/>
          <ac:picMkLst>
            <pc:docMk/>
            <pc:sldMk cId="554933766" sldId="399"/>
            <ac:picMk id="3" creationId="{CBFDCA04-7A8B-314B-9F6F-8FE7B91DA856}"/>
          </ac:picMkLst>
        </pc:picChg>
        <pc:picChg chg="del">
          <ac:chgData name="ZHU Fangyuan" userId="f33e8943-f34e-4738-ba0b-fa430783dc4a" providerId="ADAL" clId="{81E8C2CB-33D8-4556-A3A4-FFD78221DB07}" dt="2023-10-27T16:07:26.278" v="3030" actId="478"/>
          <ac:picMkLst>
            <pc:docMk/>
            <pc:sldMk cId="554933766" sldId="399"/>
            <ac:picMk id="8" creationId="{72343027-084C-400E-0E6C-0B44BDBBD9B0}"/>
          </ac:picMkLst>
        </pc:picChg>
        <pc:picChg chg="del">
          <ac:chgData name="ZHU Fangyuan" userId="f33e8943-f34e-4738-ba0b-fa430783dc4a" providerId="ADAL" clId="{81E8C2CB-33D8-4556-A3A4-FFD78221DB07}" dt="2023-10-27T16:07:26.278" v="3030" actId="478"/>
          <ac:picMkLst>
            <pc:docMk/>
            <pc:sldMk cId="554933766" sldId="399"/>
            <ac:picMk id="9" creationId="{14A33C54-35A7-4A1D-FB25-3BDDB8D9A3D9}"/>
          </ac:picMkLst>
        </pc:picChg>
        <pc:picChg chg="mod">
          <ac:chgData name="ZHU Fangyuan" userId="f33e8943-f34e-4738-ba0b-fa430783dc4a" providerId="ADAL" clId="{81E8C2CB-33D8-4556-A3A4-FFD78221DB07}" dt="2023-10-27T16:16:16.503" v="3243" actId="34135"/>
          <ac:picMkLst>
            <pc:docMk/>
            <pc:sldMk cId="554933766" sldId="399"/>
            <ac:picMk id="10" creationId="{922F951C-9E22-21A5-52B9-B86468FA8DC5}"/>
          </ac:picMkLst>
        </pc:picChg>
        <pc:picChg chg="del">
          <ac:chgData name="ZHU Fangyuan" userId="f33e8943-f34e-4738-ba0b-fa430783dc4a" providerId="ADAL" clId="{81E8C2CB-33D8-4556-A3A4-FFD78221DB07}" dt="2023-10-27T16:07:26.278" v="3030" actId="478"/>
          <ac:picMkLst>
            <pc:docMk/>
            <pc:sldMk cId="554933766" sldId="399"/>
            <ac:picMk id="11" creationId="{5F87C441-EC7B-6DEA-AB95-F257FBBC489A}"/>
          </ac:picMkLst>
        </pc:picChg>
      </pc:sldChg>
      <pc:sldChg chg="add del">
        <pc:chgData name="ZHU Fangyuan" userId="f33e8943-f34e-4738-ba0b-fa430783dc4a" providerId="ADAL" clId="{81E8C2CB-33D8-4556-A3A4-FFD78221DB07}" dt="2023-10-27T15:57:32.489" v="2866" actId="47"/>
        <pc:sldMkLst>
          <pc:docMk/>
          <pc:sldMk cId="2151350859" sldId="399"/>
        </pc:sldMkLst>
      </pc:sldChg>
      <pc:sldChg chg="addSp delSp modSp mod ord modShow">
        <pc:chgData name="ZHU Fangyuan" userId="f33e8943-f34e-4738-ba0b-fa430783dc4a" providerId="ADAL" clId="{81E8C2CB-33D8-4556-A3A4-FFD78221DB07}" dt="2023-10-31T10:15:29.969" v="14060" actId="20577"/>
        <pc:sldMkLst>
          <pc:docMk/>
          <pc:sldMk cId="4076645571" sldId="399"/>
        </pc:sldMkLst>
        <pc:spChg chg="mod ord">
          <ac:chgData name="ZHU Fangyuan" userId="f33e8943-f34e-4738-ba0b-fa430783dc4a" providerId="ADAL" clId="{81E8C2CB-33D8-4556-A3A4-FFD78221DB07}" dt="2023-10-31T06:45:13.622" v="12660" actId="20577"/>
          <ac:spMkLst>
            <pc:docMk/>
            <pc:sldMk cId="4076645571" sldId="399"/>
            <ac:spMk id="4" creationId="{D3668841-7E23-754A-417D-862E53103634}"/>
          </ac:spMkLst>
        </pc:spChg>
        <pc:spChg chg="mod">
          <ac:chgData name="ZHU Fangyuan" userId="f33e8943-f34e-4738-ba0b-fa430783dc4a" providerId="ADAL" clId="{81E8C2CB-33D8-4556-A3A4-FFD78221DB07}" dt="2023-10-31T10:15:29.969" v="14060" actId="20577"/>
          <ac:spMkLst>
            <pc:docMk/>
            <pc:sldMk cId="4076645571" sldId="399"/>
            <ac:spMk id="7" creationId="{C451BE3F-E3FD-C9CC-69E9-0613869934B0}"/>
          </ac:spMkLst>
        </pc:spChg>
        <pc:spChg chg="add mod">
          <ac:chgData name="ZHU Fangyuan" userId="f33e8943-f34e-4738-ba0b-fa430783dc4a" providerId="ADAL" clId="{81E8C2CB-33D8-4556-A3A4-FFD78221DB07}" dt="2023-10-31T03:43:57.221" v="12439" actId="1036"/>
          <ac:spMkLst>
            <pc:docMk/>
            <pc:sldMk cId="4076645571" sldId="399"/>
            <ac:spMk id="17" creationId="{883A4D80-DC5F-9B59-0EE5-12A99AAC3D6B}"/>
          </ac:spMkLst>
        </pc:spChg>
        <pc:spChg chg="add mod">
          <ac:chgData name="ZHU Fangyuan" userId="f33e8943-f34e-4738-ba0b-fa430783dc4a" providerId="ADAL" clId="{81E8C2CB-33D8-4556-A3A4-FFD78221DB07}" dt="2023-10-31T03:43:57.221" v="12439" actId="1036"/>
          <ac:spMkLst>
            <pc:docMk/>
            <pc:sldMk cId="4076645571" sldId="399"/>
            <ac:spMk id="25" creationId="{4054D409-3D66-AF4F-4073-135EB2234A67}"/>
          </ac:spMkLst>
        </pc:spChg>
        <pc:spChg chg="add del mod">
          <ac:chgData name="ZHU Fangyuan" userId="f33e8943-f34e-4738-ba0b-fa430783dc4a" providerId="ADAL" clId="{81E8C2CB-33D8-4556-A3A4-FFD78221DB07}" dt="2023-10-30T21:36:47.344" v="11299"/>
          <ac:spMkLst>
            <pc:docMk/>
            <pc:sldMk cId="4076645571" sldId="399"/>
            <ac:spMk id="26" creationId="{3611413F-F12A-F719-F4D7-E82FC83F56E2}"/>
          </ac:spMkLst>
        </pc:spChg>
        <pc:spChg chg="add mod">
          <ac:chgData name="ZHU Fangyuan" userId="f33e8943-f34e-4738-ba0b-fa430783dc4a" providerId="ADAL" clId="{81E8C2CB-33D8-4556-A3A4-FFD78221DB07}" dt="2023-10-31T06:45:57.930" v="12669" actId="1076"/>
          <ac:spMkLst>
            <pc:docMk/>
            <pc:sldMk cId="4076645571" sldId="399"/>
            <ac:spMk id="29" creationId="{009A84E6-78B1-9002-F26B-988ECA498900}"/>
          </ac:spMkLst>
        </pc:spChg>
        <pc:spChg chg="add mod">
          <ac:chgData name="ZHU Fangyuan" userId="f33e8943-f34e-4738-ba0b-fa430783dc4a" providerId="ADAL" clId="{81E8C2CB-33D8-4556-A3A4-FFD78221DB07}" dt="2023-10-31T03:43:57.221" v="12439" actId="1036"/>
          <ac:spMkLst>
            <pc:docMk/>
            <pc:sldMk cId="4076645571" sldId="399"/>
            <ac:spMk id="34" creationId="{754013FE-C486-B9DE-214F-8A48EAAB245D}"/>
          </ac:spMkLst>
        </pc:spChg>
        <pc:picChg chg="del mod">
          <ac:chgData name="ZHU Fangyuan" userId="f33e8943-f34e-4738-ba0b-fa430783dc4a" providerId="ADAL" clId="{81E8C2CB-33D8-4556-A3A4-FFD78221DB07}" dt="2023-10-30T20:36:04.384" v="9910" actId="478"/>
          <ac:picMkLst>
            <pc:docMk/>
            <pc:sldMk cId="4076645571" sldId="399"/>
            <ac:picMk id="2" creationId="{DCAB66CE-31BC-ABF9-0A42-87FABD61257B}"/>
          </ac:picMkLst>
        </pc:picChg>
        <pc:picChg chg="del mod">
          <ac:chgData name="ZHU Fangyuan" userId="f33e8943-f34e-4738-ba0b-fa430783dc4a" providerId="ADAL" clId="{81E8C2CB-33D8-4556-A3A4-FFD78221DB07}" dt="2023-10-30T20:55:58.508" v="10034" actId="478"/>
          <ac:picMkLst>
            <pc:docMk/>
            <pc:sldMk cId="4076645571" sldId="399"/>
            <ac:picMk id="3" creationId="{CBFDCA04-7A8B-314B-9F6F-8FE7B91DA856}"/>
          </ac:picMkLst>
        </pc:picChg>
        <pc:picChg chg="add del mod">
          <ac:chgData name="ZHU Fangyuan" userId="f33e8943-f34e-4738-ba0b-fa430783dc4a" providerId="ADAL" clId="{81E8C2CB-33D8-4556-A3A4-FFD78221DB07}" dt="2023-10-30T20:55:58.508" v="10034" actId="478"/>
          <ac:picMkLst>
            <pc:docMk/>
            <pc:sldMk cId="4076645571" sldId="399"/>
            <ac:picMk id="9" creationId="{74644DC2-2D19-E697-07EA-FB371FDC44C9}"/>
          </ac:picMkLst>
        </pc:picChg>
        <pc:picChg chg="del">
          <ac:chgData name="ZHU Fangyuan" userId="f33e8943-f34e-4738-ba0b-fa430783dc4a" providerId="ADAL" clId="{81E8C2CB-33D8-4556-A3A4-FFD78221DB07}" dt="2023-10-29T16:21:04.438" v="7774" actId="478"/>
          <ac:picMkLst>
            <pc:docMk/>
            <pc:sldMk cId="4076645571" sldId="399"/>
            <ac:picMk id="10" creationId="{922F951C-9E22-21A5-52B9-B86468FA8DC5}"/>
          </ac:picMkLst>
        </pc:picChg>
        <pc:picChg chg="add del mod">
          <ac:chgData name="ZHU Fangyuan" userId="f33e8943-f34e-4738-ba0b-fa430783dc4a" providerId="ADAL" clId="{81E8C2CB-33D8-4556-A3A4-FFD78221DB07}" dt="2023-10-30T20:36:11.945" v="9913" actId="478"/>
          <ac:picMkLst>
            <pc:docMk/>
            <pc:sldMk cId="4076645571" sldId="399"/>
            <ac:picMk id="13" creationId="{4DC42566-C6F3-2EEA-14C7-54E2FB40F817}"/>
          </ac:picMkLst>
        </pc:picChg>
        <pc:picChg chg="add mod">
          <ac:chgData name="ZHU Fangyuan" userId="f33e8943-f34e-4738-ba0b-fa430783dc4a" providerId="ADAL" clId="{81E8C2CB-33D8-4556-A3A4-FFD78221DB07}" dt="2023-10-31T03:43:57.221" v="12439" actId="1036"/>
          <ac:picMkLst>
            <pc:docMk/>
            <pc:sldMk cId="4076645571" sldId="399"/>
            <ac:picMk id="15" creationId="{8F68A8EF-9C14-89D2-0FDB-D01B4BAA00E6}"/>
          </ac:picMkLst>
        </pc:picChg>
        <pc:picChg chg="add del mod modCrop">
          <ac:chgData name="ZHU Fangyuan" userId="f33e8943-f34e-4738-ba0b-fa430783dc4a" providerId="ADAL" clId="{81E8C2CB-33D8-4556-A3A4-FFD78221DB07}" dt="2023-10-31T03:29:29.955" v="12166" actId="478"/>
          <ac:picMkLst>
            <pc:docMk/>
            <pc:sldMk cId="4076645571" sldId="399"/>
            <ac:picMk id="22" creationId="{03614737-646C-EEFA-DA64-00C1A790DC6B}"/>
          </ac:picMkLst>
        </pc:picChg>
        <pc:picChg chg="add mod modCrop">
          <ac:chgData name="ZHU Fangyuan" userId="f33e8943-f34e-4738-ba0b-fa430783dc4a" providerId="ADAL" clId="{81E8C2CB-33D8-4556-A3A4-FFD78221DB07}" dt="2023-10-31T03:43:57.221" v="12439" actId="1036"/>
          <ac:picMkLst>
            <pc:docMk/>
            <pc:sldMk cId="4076645571" sldId="399"/>
            <ac:picMk id="37" creationId="{8D7B5558-BCE8-A729-B0A9-2F958FF73EF7}"/>
          </ac:picMkLst>
        </pc:picChg>
        <pc:cxnChg chg="add del mod ord">
          <ac:chgData name="ZHU Fangyuan" userId="f33e8943-f34e-4738-ba0b-fa430783dc4a" providerId="ADAL" clId="{81E8C2CB-33D8-4556-A3A4-FFD78221DB07}" dt="2023-10-30T21:13:16.178" v="10521" actId="478"/>
          <ac:cxnSpMkLst>
            <pc:docMk/>
            <pc:sldMk cId="4076645571" sldId="399"/>
            <ac:cxnSpMk id="10" creationId="{0DD69FC1-D112-6F16-02BC-6D91C5CB3C1F}"/>
          </ac:cxnSpMkLst>
        </pc:cxnChg>
        <pc:cxnChg chg="add mod ord">
          <ac:chgData name="ZHU Fangyuan" userId="f33e8943-f34e-4738-ba0b-fa430783dc4a" providerId="ADAL" clId="{81E8C2CB-33D8-4556-A3A4-FFD78221DB07}" dt="2023-10-31T06:43:54.109" v="12570" actId="14100"/>
          <ac:cxnSpMkLst>
            <pc:docMk/>
            <pc:sldMk cId="4076645571" sldId="399"/>
            <ac:cxnSpMk id="19" creationId="{9E636030-B6A1-BACB-5264-9DF3A36CEFEB}"/>
          </ac:cxnSpMkLst>
        </pc:cxnChg>
      </pc:sldChg>
      <pc:sldChg chg="addSp delSp modSp new mod ord">
        <pc:chgData name="ZHU Fangyuan" userId="f33e8943-f34e-4738-ba0b-fa430783dc4a" providerId="ADAL" clId="{81E8C2CB-33D8-4556-A3A4-FFD78221DB07}" dt="2023-10-31T11:58:09.682" v="14236" actId="1038"/>
        <pc:sldMkLst>
          <pc:docMk/>
          <pc:sldMk cId="93877261" sldId="420"/>
        </pc:sldMkLst>
        <pc:spChg chg="add mod">
          <ac:chgData name="ZHU Fangyuan" userId="f33e8943-f34e-4738-ba0b-fa430783dc4a" providerId="ADAL" clId="{81E8C2CB-33D8-4556-A3A4-FFD78221DB07}" dt="2023-10-31T09:47:13.499" v="13646" actId="14100"/>
          <ac:spMkLst>
            <pc:docMk/>
            <pc:sldMk cId="93877261" sldId="420"/>
            <ac:spMk id="3" creationId="{B1224619-352A-CC11-16C8-AB582A31F1C9}"/>
          </ac:spMkLst>
        </pc:spChg>
        <pc:spChg chg="mod">
          <ac:chgData name="ZHU Fangyuan" userId="f33e8943-f34e-4738-ba0b-fa430783dc4a" providerId="ADAL" clId="{81E8C2CB-33D8-4556-A3A4-FFD78221DB07}" dt="2023-10-31T11:57:35.688" v="14223" actId="20577"/>
          <ac:spMkLst>
            <pc:docMk/>
            <pc:sldMk cId="93877261" sldId="420"/>
            <ac:spMk id="4" creationId="{3A187DD6-25C6-5BE6-EBB4-99A63583A784}"/>
          </ac:spMkLst>
        </pc:spChg>
        <pc:spChg chg="add mod">
          <ac:chgData name="ZHU Fangyuan" userId="f33e8943-f34e-4738-ba0b-fa430783dc4a" providerId="ADAL" clId="{81E8C2CB-33D8-4556-A3A4-FFD78221DB07}" dt="2023-10-31T11:58:09.682" v="14236" actId="1038"/>
          <ac:spMkLst>
            <pc:docMk/>
            <pc:sldMk cId="93877261" sldId="420"/>
            <ac:spMk id="5" creationId="{077A539F-595A-A55A-A179-F32D7391DCC8}"/>
          </ac:spMkLst>
        </pc:spChg>
        <pc:spChg chg="add mod">
          <ac:chgData name="ZHU Fangyuan" userId="f33e8943-f34e-4738-ba0b-fa430783dc4a" providerId="ADAL" clId="{81E8C2CB-33D8-4556-A3A4-FFD78221DB07}" dt="2023-10-31T11:58:09.682" v="14236" actId="1038"/>
          <ac:spMkLst>
            <pc:docMk/>
            <pc:sldMk cId="93877261" sldId="420"/>
            <ac:spMk id="8" creationId="{AE32CE5D-BD8C-44D2-3EEE-A34E49DF526B}"/>
          </ac:spMkLst>
        </pc:spChg>
        <pc:spChg chg="add mod">
          <ac:chgData name="ZHU Fangyuan" userId="f33e8943-f34e-4738-ba0b-fa430783dc4a" providerId="ADAL" clId="{81E8C2CB-33D8-4556-A3A4-FFD78221DB07}" dt="2023-10-31T11:58:09.682" v="14236" actId="1038"/>
          <ac:spMkLst>
            <pc:docMk/>
            <pc:sldMk cId="93877261" sldId="420"/>
            <ac:spMk id="9" creationId="{25B07C92-2D77-9426-0375-6D7F24B5ABB3}"/>
          </ac:spMkLst>
        </pc:spChg>
        <pc:spChg chg="add mod">
          <ac:chgData name="ZHU Fangyuan" userId="f33e8943-f34e-4738-ba0b-fa430783dc4a" providerId="ADAL" clId="{81E8C2CB-33D8-4556-A3A4-FFD78221DB07}" dt="2023-10-31T11:58:09.682" v="14236" actId="1038"/>
          <ac:spMkLst>
            <pc:docMk/>
            <pc:sldMk cId="93877261" sldId="420"/>
            <ac:spMk id="11" creationId="{497D1B36-2839-ED3F-E895-36017F826FCC}"/>
          </ac:spMkLst>
        </pc:spChg>
        <pc:spChg chg="add mod">
          <ac:chgData name="ZHU Fangyuan" userId="f33e8943-f34e-4738-ba0b-fa430783dc4a" providerId="ADAL" clId="{81E8C2CB-33D8-4556-A3A4-FFD78221DB07}" dt="2023-10-31T09:30:28.593" v="13217" actId="14100"/>
          <ac:spMkLst>
            <pc:docMk/>
            <pc:sldMk cId="93877261" sldId="420"/>
            <ac:spMk id="12" creationId="{9A32DCD1-CFA8-A65E-AF18-E3ADEC96388C}"/>
          </ac:spMkLst>
        </pc:spChg>
        <pc:spChg chg="del mod">
          <ac:chgData name="ZHU Fangyuan" userId="f33e8943-f34e-4738-ba0b-fa430783dc4a" providerId="ADAL" clId="{81E8C2CB-33D8-4556-A3A4-FFD78221DB07}" dt="2023-10-31T09:46:58.735" v="13644" actId="21"/>
          <ac:spMkLst>
            <pc:docMk/>
            <pc:sldMk cId="93877261" sldId="420"/>
            <ac:spMk id="14" creationId="{E53DBFD6-DD47-9B14-1B3F-2776F32C96DE}"/>
          </ac:spMkLst>
        </pc:spChg>
        <pc:spChg chg="del mod">
          <ac:chgData name="ZHU Fangyuan" userId="f33e8943-f34e-4738-ba0b-fa430783dc4a" providerId="ADAL" clId="{81E8C2CB-33D8-4556-A3A4-FFD78221DB07}" dt="2023-10-31T09:46:58.735" v="13644" actId="21"/>
          <ac:spMkLst>
            <pc:docMk/>
            <pc:sldMk cId="93877261" sldId="420"/>
            <ac:spMk id="15" creationId="{5AACF795-4707-6FAF-1484-867E6479C7E8}"/>
          </ac:spMkLst>
        </pc:spChg>
        <pc:picChg chg="mod">
          <ac:chgData name="ZHU Fangyuan" userId="f33e8943-f34e-4738-ba0b-fa430783dc4a" providerId="ADAL" clId="{81E8C2CB-33D8-4556-A3A4-FFD78221DB07}" dt="2023-10-31T11:58:09.682" v="14236" actId="1038"/>
          <ac:picMkLst>
            <pc:docMk/>
            <pc:sldMk cId="93877261" sldId="420"/>
            <ac:picMk id="2" creationId="{ED11F155-2F76-27ED-B32A-428BD52278AF}"/>
          </ac:picMkLst>
        </pc:picChg>
        <pc:picChg chg="add mod">
          <ac:chgData name="ZHU Fangyuan" userId="f33e8943-f34e-4738-ba0b-fa430783dc4a" providerId="ADAL" clId="{81E8C2CB-33D8-4556-A3A4-FFD78221DB07}" dt="2023-10-31T11:58:09.682" v="14236" actId="1038"/>
          <ac:picMkLst>
            <pc:docMk/>
            <pc:sldMk cId="93877261" sldId="420"/>
            <ac:picMk id="6" creationId="{493E60E3-16A7-FA4D-4594-ADAF80E31F54}"/>
          </ac:picMkLst>
        </pc:picChg>
        <pc:picChg chg="add mod">
          <ac:chgData name="ZHU Fangyuan" userId="f33e8943-f34e-4738-ba0b-fa430783dc4a" providerId="ADAL" clId="{81E8C2CB-33D8-4556-A3A4-FFD78221DB07}" dt="2023-10-31T11:58:09.682" v="14236" actId="1038"/>
          <ac:picMkLst>
            <pc:docMk/>
            <pc:sldMk cId="93877261" sldId="420"/>
            <ac:picMk id="7" creationId="{5E47A873-B47E-AEDC-7962-BD9501BE4B85}"/>
          </ac:picMkLst>
        </pc:picChg>
        <pc:picChg chg="add mod">
          <ac:chgData name="ZHU Fangyuan" userId="f33e8943-f34e-4738-ba0b-fa430783dc4a" providerId="ADAL" clId="{81E8C2CB-33D8-4556-A3A4-FFD78221DB07}" dt="2023-10-29T16:16:47.406" v="7767"/>
          <ac:picMkLst>
            <pc:docMk/>
            <pc:sldMk cId="93877261" sldId="420"/>
            <ac:picMk id="16" creationId="{E9E28F3E-31D4-48B0-D06C-BA85F2ECB26F}"/>
          </ac:picMkLst>
        </pc:picChg>
      </pc:sldChg>
      <pc:sldChg chg="delCm">
        <pc:chgData name="ZHU Fangyuan" userId="f33e8943-f34e-4738-ba0b-fa430783dc4a" providerId="ADAL" clId="{81E8C2CB-33D8-4556-A3A4-FFD78221DB07}" dt="2023-11-01T04:43:56.713" v="14342"/>
        <pc:sldMkLst>
          <pc:docMk/>
          <pc:sldMk cId="2367341841" sldId="421"/>
        </pc:sldMkLst>
        <pc:extLst>
          <p:ext xmlns:p="http://schemas.openxmlformats.org/presentationml/2006/main" uri="{D6D511B9-2390-475A-947B-AFAB55BFBCF1}">
            <pc226:cmChg xmlns:pc226="http://schemas.microsoft.com/office/powerpoint/2022/06/main/command" chg="del">
              <pc226:chgData name="ZHU Fangyuan" userId="f33e8943-f34e-4738-ba0b-fa430783dc4a" providerId="ADAL" clId="{81E8C2CB-33D8-4556-A3A4-FFD78221DB07}" dt="2023-11-01T04:43:56.713" v="14342"/>
              <pc2:cmMkLst xmlns:pc2="http://schemas.microsoft.com/office/powerpoint/2019/9/main/command">
                <pc:docMk/>
                <pc:sldMk cId="2367341841" sldId="421"/>
                <pc2:cmMk id="{547B74DE-41F2-C644-9457-8E8C3B2B2B64}"/>
              </pc2:cmMkLst>
            </pc226:cmChg>
          </p:ext>
        </pc:extLst>
      </pc:sldChg>
      <pc:sldChg chg="modSp mod">
        <pc:chgData name="ZHU Fangyuan" userId="f33e8943-f34e-4738-ba0b-fa430783dc4a" providerId="ADAL" clId="{81E8C2CB-33D8-4556-A3A4-FFD78221DB07}" dt="2023-10-29T08:20:48.345" v="5908" actId="27636"/>
        <pc:sldMkLst>
          <pc:docMk/>
          <pc:sldMk cId="1111684179" sldId="422"/>
        </pc:sldMkLst>
        <pc:spChg chg="mod">
          <ac:chgData name="ZHU Fangyuan" userId="f33e8943-f34e-4738-ba0b-fa430783dc4a" providerId="ADAL" clId="{81E8C2CB-33D8-4556-A3A4-FFD78221DB07}" dt="2023-10-29T08:20:48.345" v="5908" actId="27636"/>
          <ac:spMkLst>
            <pc:docMk/>
            <pc:sldMk cId="1111684179" sldId="422"/>
            <ac:spMk id="13" creationId="{6873EDD9-C3CD-F026-BEE5-D32D33B210D1}"/>
          </ac:spMkLst>
        </pc:spChg>
      </pc:sldChg>
      <pc:sldChg chg="modSp mod">
        <pc:chgData name="ZHU Fangyuan" userId="f33e8943-f34e-4738-ba0b-fa430783dc4a" providerId="ADAL" clId="{81E8C2CB-33D8-4556-A3A4-FFD78221DB07}" dt="2023-10-29T08:14:57.297" v="5781" actId="27636"/>
        <pc:sldMkLst>
          <pc:docMk/>
          <pc:sldMk cId="3084740897" sldId="423"/>
        </pc:sldMkLst>
        <pc:spChg chg="mod">
          <ac:chgData name="ZHU Fangyuan" userId="f33e8943-f34e-4738-ba0b-fa430783dc4a" providerId="ADAL" clId="{81E8C2CB-33D8-4556-A3A4-FFD78221DB07}" dt="2023-10-29T08:14:57.297" v="5781" actId="27636"/>
          <ac:spMkLst>
            <pc:docMk/>
            <pc:sldMk cId="3084740897" sldId="423"/>
            <ac:spMk id="13" creationId="{6873EDD9-C3CD-F026-BEE5-D32D33B210D1}"/>
          </ac:spMkLst>
        </pc:spChg>
      </pc:sldChg>
      <pc:sldChg chg="modSp mod">
        <pc:chgData name="ZHU Fangyuan" userId="f33e8943-f34e-4738-ba0b-fa430783dc4a" providerId="ADAL" clId="{81E8C2CB-33D8-4556-A3A4-FFD78221DB07}" dt="2023-10-29T08:14:44.503" v="5771" actId="27636"/>
        <pc:sldMkLst>
          <pc:docMk/>
          <pc:sldMk cId="2627970668" sldId="424"/>
        </pc:sldMkLst>
        <pc:spChg chg="mod">
          <ac:chgData name="ZHU Fangyuan" userId="f33e8943-f34e-4738-ba0b-fa430783dc4a" providerId="ADAL" clId="{81E8C2CB-33D8-4556-A3A4-FFD78221DB07}" dt="2023-10-29T08:14:44.503" v="5771" actId="27636"/>
          <ac:spMkLst>
            <pc:docMk/>
            <pc:sldMk cId="2627970668" sldId="424"/>
            <ac:spMk id="13" creationId="{6873EDD9-C3CD-F026-BEE5-D32D33B210D1}"/>
          </ac:spMkLst>
        </pc:spChg>
      </pc:sldChg>
      <pc:sldChg chg="modSp mod">
        <pc:chgData name="ZHU Fangyuan" userId="f33e8943-f34e-4738-ba0b-fa430783dc4a" providerId="ADAL" clId="{81E8C2CB-33D8-4556-A3A4-FFD78221DB07}" dt="2023-10-29T08:20:48.347" v="5909" actId="27636"/>
        <pc:sldMkLst>
          <pc:docMk/>
          <pc:sldMk cId="1258617640" sldId="425"/>
        </pc:sldMkLst>
        <pc:spChg chg="mod">
          <ac:chgData name="ZHU Fangyuan" userId="f33e8943-f34e-4738-ba0b-fa430783dc4a" providerId="ADAL" clId="{81E8C2CB-33D8-4556-A3A4-FFD78221DB07}" dt="2023-10-29T08:20:48.347" v="5909" actId="27636"/>
          <ac:spMkLst>
            <pc:docMk/>
            <pc:sldMk cId="1258617640" sldId="425"/>
            <ac:spMk id="13" creationId="{6873EDD9-C3CD-F026-BEE5-D32D33B210D1}"/>
          </ac:spMkLst>
        </pc:spChg>
      </pc:sldChg>
      <pc:sldChg chg="modSp mod">
        <pc:chgData name="ZHU Fangyuan" userId="f33e8943-f34e-4738-ba0b-fa430783dc4a" providerId="ADAL" clId="{81E8C2CB-33D8-4556-A3A4-FFD78221DB07}" dt="2023-10-29T08:20:48.350" v="5910" actId="27636"/>
        <pc:sldMkLst>
          <pc:docMk/>
          <pc:sldMk cId="4036860198" sldId="426"/>
        </pc:sldMkLst>
        <pc:spChg chg="mod">
          <ac:chgData name="ZHU Fangyuan" userId="f33e8943-f34e-4738-ba0b-fa430783dc4a" providerId="ADAL" clId="{81E8C2CB-33D8-4556-A3A4-FFD78221DB07}" dt="2023-10-29T08:20:48.350" v="5910" actId="27636"/>
          <ac:spMkLst>
            <pc:docMk/>
            <pc:sldMk cId="4036860198" sldId="426"/>
            <ac:spMk id="13" creationId="{6873EDD9-C3CD-F026-BEE5-D32D33B210D1}"/>
          </ac:spMkLst>
        </pc:spChg>
      </pc:sldChg>
      <pc:sldChg chg="modSp mod">
        <pc:chgData name="ZHU Fangyuan" userId="f33e8943-f34e-4738-ba0b-fa430783dc4a" providerId="ADAL" clId="{81E8C2CB-33D8-4556-A3A4-FFD78221DB07}" dt="2023-10-31T02:39:22.242" v="11976" actId="27636"/>
        <pc:sldMkLst>
          <pc:docMk/>
          <pc:sldMk cId="2313848947" sldId="427"/>
        </pc:sldMkLst>
        <pc:spChg chg="mod">
          <ac:chgData name="ZHU Fangyuan" userId="f33e8943-f34e-4738-ba0b-fa430783dc4a" providerId="ADAL" clId="{81E8C2CB-33D8-4556-A3A4-FFD78221DB07}" dt="2023-10-31T02:39:22.242" v="11976" actId="27636"/>
          <ac:spMkLst>
            <pc:docMk/>
            <pc:sldMk cId="2313848947" sldId="427"/>
            <ac:spMk id="13" creationId="{6873EDD9-C3CD-F026-BEE5-D32D33B210D1}"/>
          </ac:spMkLst>
        </pc:spChg>
      </pc:sldChg>
      <pc:sldChg chg="modSp mod">
        <pc:chgData name="ZHU Fangyuan" userId="f33e8943-f34e-4738-ba0b-fa430783dc4a" providerId="ADAL" clId="{81E8C2CB-33D8-4556-A3A4-FFD78221DB07}" dt="2023-10-29T08:20:48.363" v="5911" actId="27636"/>
        <pc:sldMkLst>
          <pc:docMk/>
          <pc:sldMk cId="2381955188" sldId="428"/>
        </pc:sldMkLst>
        <pc:spChg chg="mod">
          <ac:chgData name="ZHU Fangyuan" userId="f33e8943-f34e-4738-ba0b-fa430783dc4a" providerId="ADAL" clId="{81E8C2CB-33D8-4556-A3A4-FFD78221DB07}" dt="2023-10-29T08:20:48.363" v="5911" actId="27636"/>
          <ac:spMkLst>
            <pc:docMk/>
            <pc:sldMk cId="2381955188" sldId="428"/>
            <ac:spMk id="13" creationId="{6873EDD9-C3CD-F026-BEE5-D32D33B210D1}"/>
          </ac:spMkLst>
        </pc:spChg>
      </pc:sldChg>
      <pc:sldChg chg="modSp mod">
        <pc:chgData name="ZHU Fangyuan" userId="f33e8943-f34e-4738-ba0b-fa430783dc4a" providerId="ADAL" clId="{81E8C2CB-33D8-4556-A3A4-FFD78221DB07}" dt="2023-10-29T08:20:48.342" v="5907" actId="27636"/>
        <pc:sldMkLst>
          <pc:docMk/>
          <pc:sldMk cId="1618126438" sldId="429"/>
        </pc:sldMkLst>
        <pc:spChg chg="mod">
          <ac:chgData name="ZHU Fangyuan" userId="f33e8943-f34e-4738-ba0b-fa430783dc4a" providerId="ADAL" clId="{81E8C2CB-33D8-4556-A3A4-FFD78221DB07}" dt="2023-10-29T08:20:48.342" v="5907" actId="27636"/>
          <ac:spMkLst>
            <pc:docMk/>
            <pc:sldMk cId="1618126438" sldId="429"/>
            <ac:spMk id="13" creationId="{6873EDD9-C3CD-F026-BEE5-D32D33B210D1}"/>
          </ac:spMkLst>
        </pc:spChg>
      </pc:sldChg>
      <pc:sldChg chg="modSp mod">
        <pc:chgData name="ZHU Fangyuan" userId="f33e8943-f34e-4738-ba0b-fa430783dc4a" providerId="ADAL" clId="{81E8C2CB-33D8-4556-A3A4-FFD78221DB07}" dt="2023-10-29T08:20:15.671" v="5872" actId="27636"/>
        <pc:sldMkLst>
          <pc:docMk/>
          <pc:sldMk cId="1454602945" sldId="430"/>
        </pc:sldMkLst>
        <pc:spChg chg="mod">
          <ac:chgData name="ZHU Fangyuan" userId="f33e8943-f34e-4738-ba0b-fa430783dc4a" providerId="ADAL" clId="{81E8C2CB-33D8-4556-A3A4-FFD78221DB07}" dt="2023-10-29T08:20:15.671" v="5872" actId="27636"/>
          <ac:spMkLst>
            <pc:docMk/>
            <pc:sldMk cId="1454602945" sldId="430"/>
            <ac:spMk id="13" creationId="{6873EDD9-C3CD-F026-BEE5-D32D33B210D1}"/>
          </ac:spMkLst>
        </pc:spChg>
      </pc:sldChg>
      <pc:sldChg chg="modSp mod">
        <pc:chgData name="ZHU Fangyuan" userId="f33e8943-f34e-4738-ba0b-fa430783dc4a" providerId="ADAL" clId="{81E8C2CB-33D8-4556-A3A4-FFD78221DB07}" dt="2023-10-31T02:39:22.180" v="11975" actId="27636"/>
        <pc:sldMkLst>
          <pc:docMk/>
          <pc:sldMk cId="2990983237" sldId="433"/>
        </pc:sldMkLst>
        <pc:spChg chg="mod">
          <ac:chgData name="ZHU Fangyuan" userId="f33e8943-f34e-4738-ba0b-fa430783dc4a" providerId="ADAL" clId="{81E8C2CB-33D8-4556-A3A4-FFD78221DB07}" dt="2023-10-31T02:39:22.180" v="11975" actId="27636"/>
          <ac:spMkLst>
            <pc:docMk/>
            <pc:sldMk cId="2990983237" sldId="433"/>
            <ac:spMk id="13" creationId="{6873EDD9-C3CD-F026-BEE5-D32D33B210D1}"/>
          </ac:spMkLst>
        </pc:spChg>
      </pc:sldChg>
      <pc:sldChg chg="addSp delSp modSp add mod ord">
        <pc:chgData name="ZHU Fangyuan" userId="f33e8943-f34e-4738-ba0b-fa430783dc4a" providerId="ADAL" clId="{81E8C2CB-33D8-4556-A3A4-FFD78221DB07}" dt="2023-10-31T12:38:30.206" v="14341" actId="20577"/>
        <pc:sldMkLst>
          <pc:docMk/>
          <pc:sldMk cId="1003616312" sldId="442"/>
        </pc:sldMkLst>
        <pc:spChg chg="del">
          <ac:chgData name="ZHU Fangyuan" userId="f33e8943-f34e-4738-ba0b-fa430783dc4a" providerId="ADAL" clId="{81E8C2CB-33D8-4556-A3A4-FFD78221DB07}" dt="2023-10-29T11:41:57.625" v="5928" actId="478"/>
          <ac:spMkLst>
            <pc:docMk/>
            <pc:sldMk cId="1003616312" sldId="442"/>
            <ac:spMk id="4" creationId="{D3668841-7E23-754A-417D-862E53103634}"/>
          </ac:spMkLst>
        </pc:spChg>
        <pc:spChg chg="add mod">
          <ac:chgData name="ZHU Fangyuan" userId="f33e8943-f34e-4738-ba0b-fa430783dc4a" providerId="ADAL" clId="{81E8C2CB-33D8-4556-A3A4-FFD78221DB07}" dt="2023-10-31T12:18:56.747" v="14301" actId="20577"/>
          <ac:spMkLst>
            <pc:docMk/>
            <pc:sldMk cId="1003616312" sldId="442"/>
            <ac:spMk id="4" creationId="{F2F324A1-BFF6-B1DD-6D89-9269A4F4B8BD}"/>
          </ac:spMkLst>
        </pc:spChg>
        <pc:spChg chg="del mod">
          <ac:chgData name="ZHU Fangyuan" userId="f33e8943-f34e-4738-ba0b-fa430783dc4a" providerId="ADAL" clId="{81E8C2CB-33D8-4556-A3A4-FFD78221DB07}" dt="2023-10-30T21:05:59.382" v="10435" actId="478"/>
          <ac:spMkLst>
            <pc:docMk/>
            <pc:sldMk cId="1003616312" sldId="442"/>
            <ac:spMk id="7" creationId="{C451BE3F-E3FD-C9CC-69E9-0613869934B0}"/>
          </ac:spMkLst>
        </pc:spChg>
        <pc:spChg chg="add del mod">
          <ac:chgData name="ZHU Fangyuan" userId="f33e8943-f34e-4738-ba0b-fa430783dc4a" providerId="ADAL" clId="{81E8C2CB-33D8-4556-A3A4-FFD78221DB07}" dt="2023-10-30T21:30:32.726" v="11069" actId="21"/>
          <ac:spMkLst>
            <pc:docMk/>
            <pc:sldMk cId="1003616312" sldId="442"/>
            <ac:spMk id="8" creationId="{95E9003C-3CB3-7558-CE1B-DCB93907F8D0}"/>
          </ac:spMkLst>
        </pc:spChg>
        <pc:spChg chg="add mod">
          <ac:chgData name="ZHU Fangyuan" userId="f33e8943-f34e-4738-ba0b-fa430783dc4a" providerId="ADAL" clId="{81E8C2CB-33D8-4556-A3A4-FFD78221DB07}" dt="2023-10-31T09:51:20.988" v="13756" actId="1037"/>
          <ac:spMkLst>
            <pc:docMk/>
            <pc:sldMk cId="1003616312" sldId="442"/>
            <ac:spMk id="9" creationId="{B4A3564E-7F62-8215-586A-E4C0F688D3D4}"/>
          </ac:spMkLst>
        </pc:spChg>
        <pc:spChg chg="add mod">
          <ac:chgData name="ZHU Fangyuan" userId="f33e8943-f34e-4738-ba0b-fa430783dc4a" providerId="ADAL" clId="{81E8C2CB-33D8-4556-A3A4-FFD78221DB07}" dt="2023-10-31T09:51:20.988" v="13756" actId="1037"/>
          <ac:spMkLst>
            <pc:docMk/>
            <pc:sldMk cId="1003616312" sldId="442"/>
            <ac:spMk id="10" creationId="{25263A7D-BA7B-6D3D-84E2-774C207ABA3A}"/>
          </ac:spMkLst>
        </pc:spChg>
        <pc:spChg chg="add del">
          <ac:chgData name="ZHU Fangyuan" userId="f33e8943-f34e-4738-ba0b-fa430783dc4a" providerId="ADAL" clId="{81E8C2CB-33D8-4556-A3A4-FFD78221DB07}" dt="2023-10-30T21:34:35.521" v="11175" actId="22"/>
          <ac:spMkLst>
            <pc:docMk/>
            <pc:sldMk cId="1003616312" sldId="442"/>
            <ac:spMk id="10" creationId="{2E01FB0B-B0C3-AF8B-0979-B1ABED5F2D16}"/>
          </ac:spMkLst>
        </pc:spChg>
        <pc:spChg chg="add mod">
          <ac:chgData name="ZHU Fangyuan" userId="f33e8943-f34e-4738-ba0b-fa430783dc4a" providerId="ADAL" clId="{81E8C2CB-33D8-4556-A3A4-FFD78221DB07}" dt="2023-10-31T09:41:45.540" v="13640" actId="20577"/>
          <ac:spMkLst>
            <pc:docMk/>
            <pc:sldMk cId="1003616312" sldId="442"/>
            <ac:spMk id="11" creationId="{065B0BE0-D6D1-8647-57FE-8EA0FDB1D36A}"/>
          </ac:spMkLst>
        </pc:spChg>
        <pc:spChg chg="add mod">
          <ac:chgData name="ZHU Fangyuan" userId="f33e8943-f34e-4738-ba0b-fa430783dc4a" providerId="ADAL" clId="{81E8C2CB-33D8-4556-A3A4-FFD78221DB07}" dt="2023-10-31T09:36:23.876" v="13464" actId="1036"/>
          <ac:spMkLst>
            <pc:docMk/>
            <pc:sldMk cId="1003616312" sldId="442"/>
            <ac:spMk id="13" creationId="{06F873DA-C10C-F96D-1F74-611160C89B30}"/>
          </ac:spMkLst>
        </pc:spChg>
        <pc:spChg chg="add del mod">
          <ac:chgData name="ZHU Fangyuan" userId="f33e8943-f34e-4738-ba0b-fa430783dc4a" providerId="ADAL" clId="{81E8C2CB-33D8-4556-A3A4-FFD78221DB07}" dt="2023-10-29T11:45:05.529" v="5946" actId="478"/>
          <ac:spMkLst>
            <pc:docMk/>
            <pc:sldMk cId="1003616312" sldId="442"/>
            <ac:spMk id="14" creationId="{2BFC0E2C-ED0E-D851-6AED-358E1D3C16B5}"/>
          </ac:spMkLst>
        </pc:spChg>
        <pc:spChg chg="add mod">
          <ac:chgData name="ZHU Fangyuan" userId="f33e8943-f34e-4738-ba0b-fa430783dc4a" providerId="ADAL" clId="{81E8C2CB-33D8-4556-A3A4-FFD78221DB07}" dt="2023-10-31T03:46:31.104" v="12494" actId="1036"/>
          <ac:spMkLst>
            <pc:docMk/>
            <pc:sldMk cId="1003616312" sldId="442"/>
            <ac:spMk id="14" creationId="{CBCCD469-C5C5-C372-6702-070376E16004}"/>
          </ac:spMkLst>
        </pc:spChg>
        <pc:spChg chg="add del mod">
          <ac:chgData name="ZHU Fangyuan" userId="f33e8943-f34e-4738-ba0b-fa430783dc4a" providerId="ADAL" clId="{81E8C2CB-33D8-4556-A3A4-FFD78221DB07}" dt="2023-10-30T19:45:41.282" v="9491" actId="478"/>
          <ac:spMkLst>
            <pc:docMk/>
            <pc:sldMk cId="1003616312" sldId="442"/>
            <ac:spMk id="15" creationId="{3C3E2574-DDFD-310D-EF7A-6A0687652787}"/>
          </ac:spMkLst>
        </pc:spChg>
        <pc:spChg chg="add mod">
          <ac:chgData name="ZHU Fangyuan" userId="f33e8943-f34e-4738-ba0b-fa430783dc4a" providerId="ADAL" clId="{81E8C2CB-33D8-4556-A3A4-FFD78221DB07}" dt="2023-10-31T12:38:30.206" v="14341" actId="20577"/>
          <ac:spMkLst>
            <pc:docMk/>
            <pc:sldMk cId="1003616312" sldId="442"/>
            <ac:spMk id="19" creationId="{5161D2A1-97F5-77CC-7659-A6340615B323}"/>
          </ac:spMkLst>
        </pc:spChg>
        <pc:spChg chg="add mod">
          <ac:chgData name="ZHU Fangyuan" userId="f33e8943-f34e-4738-ba0b-fa430783dc4a" providerId="ADAL" clId="{81E8C2CB-33D8-4556-A3A4-FFD78221DB07}" dt="2023-10-31T12:19:29.750" v="14306" actId="552"/>
          <ac:spMkLst>
            <pc:docMk/>
            <pc:sldMk cId="1003616312" sldId="442"/>
            <ac:spMk id="20" creationId="{152A3276-89D9-5B83-ECA7-23546D47FE71}"/>
          </ac:spMkLst>
        </pc:spChg>
        <pc:picChg chg="del">
          <ac:chgData name="ZHU Fangyuan" userId="f33e8943-f34e-4738-ba0b-fa430783dc4a" providerId="ADAL" clId="{81E8C2CB-33D8-4556-A3A4-FFD78221DB07}" dt="2023-10-29T11:41:57.625" v="5928" actId="478"/>
          <ac:picMkLst>
            <pc:docMk/>
            <pc:sldMk cId="1003616312" sldId="442"/>
            <ac:picMk id="2" creationId="{DCAB66CE-31BC-ABF9-0A42-87FABD61257B}"/>
          </ac:picMkLst>
        </pc:picChg>
        <pc:picChg chg="del">
          <ac:chgData name="ZHU Fangyuan" userId="f33e8943-f34e-4738-ba0b-fa430783dc4a" providerId="ADAL" clId="{81E8C2CB-33D8-4556-A3A4-FFD78221DB07}" dt="2023-10-29T11:41:59.250" v="5929" actId="478"/>
          <ac:picMkLst>
            <pc:docMk/>
            <pc:sldMk cId="1003616312" sldId="442"/>
            <ac:picMk id="3" creationId="{CBFDCA04-7A8B-314B-9F6F-8FE7B91DA856}"/>
          </ac:picMkLst>
        </pc:picChg>
        <pc:picChg chg="add mod">
          <ac:chgData name="ZHU Fangyuan" userId="f33e8943-f34e-4738-ba0b-fa430783dc4a" providerId="ADAL" clId="{81E8C2CB-33D8-4556-A3A4-FFD78221DB07}" dt="2023-10-31T12:19:29.750" v="14306" actId="552"/>
          <ac:picMkLst>
            <pc:docMk/>
            <pc:sldMk cId="1003616312" sldId="442"/>
            <ac:picMk id="8" creationId="{27E00701-7865-A666-C2CB-EE77A9413176}"/>
          </ac:picMkLst>
        </pc:picChg>
        <pc:picChg chg="add del mod">
          <ac:chgData name="ZHU Fangyuan" userId="f33e8943-f34e-4738-ba0b-fa430783dc4a" providerId="ADAL" clId="{81E8C2CB-33D8-4556-A3A4-FFD78221DB07}" dt="2023-10-29T11:42:23.360" v="5933" actId="478"/>
          <ac:picMkLst>
            <pc:docMk/>
            <pc:sldMk cId="1003616312" sldId="442"/>
            <ac:picMk id="9" creationId="{4D58A63D-9408-904F-0FE3-28821E6EF78D}"/>
          </ac:picMkLst>
        </pc:picChg>
        <pc:picChg chg="del">
          <ac:chgData name="ZHU Fangyuan" userId="f33e8943-f34e-4738-ba0b-fa430783dc4a" providerId="ADAL" clId="{81E8C2CB-33D8-4556-A3A4-FFD78221DB07}" dt="2023-10-29T15:20:36.980" v="7700" actId="478"/>
          <ac:picMkLst>
            <pc:docMk/>
            <pc:sldMk cId="1003616312" sldId="442"/>
            <ac:picMk id="10" creationId="{922F951C-9E22-21A5-52B9-B86468FA8DC5}"/>
          </ac:picMkLst>
        </pc:picChg>
        <pc:picChg chg="add mod modCrop">
          <ac:chgData name="ZHU Fangyuan" userId="f33e8943-f34e-4738-ba0b-fa430783dc4a" providerId="ADAL" clId="{81E8C2CB-33D8-4556-A3A4-FFD78221DB07}" dt="2023-10-31T09:36:23.876" v="13464" actId="1036"/>
          <ac:picMkLst>
            <pc:docMk/>
            <pc:sldMk cId="1003616312" sldId="442"/>
            <ac:picMk id="12" creationId="{3683ABF1-2941-865C-A224-847FC30CC572}"/>
          </ac:picMkLst>
        </pc:picChg>
        <pc:cxnChg chg="add del mod">
          <ac:chgData name="ZHU Fangyuan" userId="f33e8943-f34e-4738-ba0b-fa430783dc4a" providerId="ADAL" clId="{81E8C2CB-33D8-4556-A3A4-FFD78221DB07}" dt="2023-10-29T12:23:07.939" v="6652" actId="478"/>
          <ac:cxnSpMkLst>
            <pc:docMk/>
            <pc:sldMk cId="1003616312" sldId="442"/>
            <ac:cxnSpMk id="17" creationId="{ECE36735-0BF6-F6C5-3924-9D20B8BB35F9}"/>
          </ac:cxnSpMkLst>
        </pc:cxnChg>
        <pc:cxnChg chg="add mod">
          <ac:chgData name="ZHU Fangyuan" userId="f33e8943-f34e-4738-ba0b-fa430783dc4a" providerId="ADAL" clId="{81E8C2CB-33D8-4556-A3A4-FFD78221DB07}" dt="2023-10-31T09:36:23.876" v="13464" actId="1036"/>
          <ac:cxnSpMkLst>
            <pc:docMk/>
            <pc:sldMk cId="1003616312" sldId="442"/>
            <ac:cxnSpMk id="21" creationId="{22DB3870-A67A-8DBA-CEFB-76A0D194B4DE}"/>
          </ac:cxnSpMkLst>
        </pc:cxnChg>
      </pc:sldChg>
      <pc:sldChg chg="new del">
        <pc:chgData name="ZHU Fangyuan" userId="f33e8943-f34e-4738-ba0b-fa430783dc4a" providerId="ADAL" clId="{81E8C2CB-33D8-4556-A3A4-FFD78221DB07}" dt="2023-10-29T11:41:42.604" v="5926" actId="680"/>
        <pc:sldMkLst>
          <pc:docMk/>
          <pc:sldMk cId="1946643832" sldId="442"/>
        </pc:sldMkLst>
      </pc:sldChg>
      <pc:sldChg chg="addSp delSp modSp add mod ord">
        <pc:chgData name="ZHU Fangyuan" userId="f33e8943-f34e-4738-ba0b-fa430783dc4a" providerId="ADAL" clId="{81E8C2CB-33D8-4556-A3A4-FFD78221DB07}" dt="2023-10-31T12:19:13.734" v="14304" actId="404"/>
        <pc:sldMkLst>
          <pc:docMk/>
          <pc:sldMk cId="3155345218" sldId="444"/>
        </pc:sldMkLst>
        <pc:spChg chg="del mod">
          <ac:chgData name="ZHU Fangyuan" userId="f33e8943-f34e-4738-ba0b-fa430783dc4a" providerId="ADAL" clId="{81E8C2CB-33D8-4556-A3A4-FFD78221DB07}" dt="2023-10-30T21:37:38.333" v="11308" actId="478"/>
          <ac:spMkLst>
            <pc:docMk/>
            <pc:sldMk cId="3155345218" sldId="444"/>
            <ac:spMk id="3" creationId="{D37F6A23-7DA8-1CA5-6B9F-30443CB38B72}"/>
          </ac:spMkLst>
        </pc:spChg>
        <pc:spChg chg="add mod">
          <ac:chgData name="ZHU Fangyuan" userId="f33e8943-f34e-4738-ba0b-fa430783dc4a" providerId="ADAL" clId="{81E8C2CB-33D8-4556-A3A4-FFD78221DB07}" dt="2023-10-31T03:45:29.685" v="12465" actId="1038"/>
          <ac:spMkLst>
            <pc:docMk/>
            <pc:sldMk cId="3155345218" sldId="444"/>
            <ac:spMk id="4" creationId="{D6F60549-A2EE-D48E-2E30-3F23DE1F322B}"/>
          </ac:spMkLst>
        </pc:spChg>
        <pc:spChg chg="mod">
          <ac:chgData name="ZHU Fangyuan" userId="f33e8943-f34e-4738-ba0b-fa430783dc4a" providerId="ADAL" clId="{81E8C2CB-33D8-4556-A3A4-FFD78221DB07}" dt="2023-10-31T12:19:13.734" v="14304" actId="404"/>
          <ac:spMkLst>
            <pc:docMk/>
            <pc:sldMk cId="3155345218" sldId="444"/>
            <ac:spMk id="7" creationId="{C451BE3F-E3FD-C9CC-69E9-0613869934B0}"/>
          </ac:spMkLst>
        </pc:spChg>
        <pc:spChg chg="add mod">
          <ac:chgData name="ZHU Fangyuan" userId="f33e8943-f34e-4738-ba0b-fa430783dc4a" providerId="ADAL" clId="{81E8C2CB-33D8-4556-A3A4-FFD78221DB07}" dt="2023-10-31T11:54:48.125" v="14211" actId="1036"/>
          <ac:spMkLst>
            <pc:docMk/>
            <pc:sldMk cId="3155345218" sldId="444"/>
            <ac:spMk id="8" creationId="{C3106F68-327D-31B1-AB75-47CDEC918A8F}"/>
          </ac:spMkLst>
        </pc:spChg>
        <pc:spChg chg="del">
          <ac:chgData name="ZHU Fangyuan" userId="f33e8943-f34e-4738-ba0b-fa430783dc4a" providerId="ADAL" clId="{81E8C2CB-33D8-4556-A3A4-FFD78221DB07}" dt="2023-10-29T12:56:19.143" v="6771" actId="478"/>
          <ac:spMkLst>
            <pc:docMk/>
            <pc:sldMk cId="3155345218" sldId="444"/>
            <ac:spMk id="13" creationId="{06F873DA-C10C-F96D-1F74-611160C89B30}"/>
          </ac:spMkLst>
        </pc:spChg>
        <pc:spChg chg="del">
          <ac:chgData name="ZHU Fangyuan" userId="f33e8943-f34e-4738-ba0b-fa430783dc4a" providerId="ADAL" clId="{81E8C2CB-33D8-4556-A3A4-FFD78221DB07}" dt="2023-10-29T12:56:14.940" v="6770" actId="478"/>
          <ac:spMkLst>
            <pc:docMk/>
            <pc:sldMk cId="3155345218" sldId="444"/>
            <ac:spMk id="15" creationId="{3C3E2574-DDFD-310D-EF7A-6A0687652787}"/>
          </ac:spMkLst>
        </pc:spChg>
        <pc:spChg chg="mod">
          <ac:chgData name="ZHU Fangyuan" userId="f33e8943-f34e-4738-ba0b-fa430783dc4a" providerId="ADAL" clId="{81E8C2CB-33D8-4556-A3A4-FFD78221DB07}" dt="2023-10-31T10:29:23.793" v="14158" actId="20577"/>
          <ac:spMkLst>
            <pc:docMk/>
            <pc:sldMk cId="3155345218" sldId="444"/>
            <ac:spMk id="19" creationId="{5161D2A1-97F5-77CC-7659-A6340615B323}"/>
          </ac:spMkLst>
        </pc:spChg>
        <pc:spChg chg="del">
          <ac:chgData name="ZHU Fangyuan" userId="f33e8943-f34e-4738-ba0b-fa430783dc4a" providerId="ADAL" clId="{81E8C2CB-33D8-4556-A3A4-FFD78221DB07}" dt="2023-10-29T12:56:12.942" v="6769" actId="478"/>
          <ac:spMkLst>
            <pc:docMk/>
            <pc:sldMk cId="3155345218" sldId="444"/>
            <ac:spMk id="20" creationId="{152A3276-89D9-5B83-ECA7-23546D47FE71}"/>
          </ac:spMkLst>
        </pc:spChg>
        <pc:picChg chg="add mod">
          <ac:chgData name="ZHU Fangyuan" userId="f33e8943-f34e-4738-ba0b-fa430783dc4a" providerId="ADAL" clId="{81E8C2CB-33D8-4556-A3A4-FFD78221DB07}" dt="2023-10-31T11:54:29.740" v="14182" actId="208"/>
          <ac:picMkLst>
            <pc:docMk/>
            <pc:sldMk cId="3155345218" sldId="444"/>
            <ac:picMk id="2" creationId="{EDFCC42C-EA18-030D-B96D-0A22EFA67432}"/>
          </ac:picMkLst>
        </pc:picChg>
        <pc:picChg chg="del">
          <ac:chgData name="ZHU Fangyuan" userId="f33e8943-f34e-4738-ba0b-fa430783dc4a" providerId="ADAL" clId="{81E8C2CB-33D8-4556-A3A4-FFD78221DB07}" dt="2023-10-29T16:21:10.574" v="7775" actId="478"/>
          <ac:picMkLst>
            <pc:docMk/>
            <pc:sldMk cId="3155345218" sldId="444"/>
            <ac:picMk id="10" creationId="{922F951C-9E22-21A5-52B9-B86468FA8DC5}"/>
          </ac:picMkLst>
        </pc:picChg>
        <pc:picChg chg="del">
          <ac:chgData name="ZHU Fangyuan" userId="f33e8943-f34e-4738-ba0b-fa430783dc4a" providerId="ADAL" clId="{81E8C2CB-33D8-4556-A3A4-FFD78221DB07}" dt="2023-10-29T12:56:19.143" v="6771" actId="478"/>
          <ac:picMkLst>
            <pc:docMk/>
            <pc:sldMk cId="3155345218" sldId="444"/>
            <ac:picMk id="12" creationId="{3683ABF1-2941-865C-A224-847FC30CC572}"/>
          </ac:picMkLst>
        </pc:picChg>
        <pc:cxnChg chg="del">
          <ac:chgData name="ZHU Fangyuan" userId="f33e8943-f34e-4738-ba0b-fa430783dc4a" providerId="ADAL" clId="{81E8C2CB-33D8-4556-A3A4-FFD78221DB07}" dt="2023-10-29T12:56:19.143" v="6771" actId="478"/>
          <ac:cxnSpMkLst>
            <pc:docMk/>
            <pc:sldMk cId="3155345218" sldId="444"/>
            <ac:cxnSpMk id="21" creationId="{22DB3870-A67A-8DBA-CEFB-76A0D194B4DE}"/>
          </ac:cxnSpMkLst>
        </pc:cxnChg>
      </pc:sldChg>
      <pc:sldChg chg="addSp delSp modSp add mod ord">
        <pc:chgData name="ZHU Fangyuan" userId="f33e8943-f34e-4738-ba0b-fa430783dc4a" providerId="ADAL" clId="{81E8C2CB-33D8-4556-A3A4-FFD78221DB07}" dt="2023-10-31T12:04:44.649" v="14299" actId="20577"/>
        <pc:sldMkLst>
          <pc:docMk/>
          <pc:sldMk cId="179489770" sldId="447"/>
        </pc:sldMkLst>
        <pc:spChg chg="del mod">
          <ac:chgData name="ZHU Fangyuan" userId="f33e8943-f34e-4738-ba0b-fa430783dc4a" providerId="ADAL" clId="{81E8C2CB-33D8-4556-A3A4-FFD78221DB07}" dt="2023-10-30T19:53:02.882" v="9581" actId="478"/>
          <ac:spMkLst>
            <pc:docMk/>
            <pc:sldMk cId="179489770" sldId="447"/>
            <ac:spMk id="2" creationId="{00674917-7A4E-5AA8-643C-4AFF74231268}"/>
          </ac:spMkLst>
        </pc:spChg>
        <pc:spChg chg="mod">
          <ac:chgData name="ZHU Fangyuan" userId="f33e8943-f34e-4738-ba0b-fa430783dc4a" providerId="ADAL" clId="{81E8C2CB-33D8-4556-A3A4-FFD78221DB07}" dt="2023-10-31T12:04:44.649" v="14299" actId="20577"/>
          <ac:spMkLst>
            <pc:docMk/>
            <pc:sldMk cId="179489770" sldId="447"/>
            <ac:spMk id="3" creationId="{1AAF51D6-CC80-8362-3B08-E09B7308F7BE}"/>
          </ac:spMkLst>
        </pc:spChg>
        <pc:spChg chg="del">
          <ac:chgData name="ZHU Fangyuan" userId="f33e8943-f34e-4738-ba0b-fa430783dc4a" providerId="ADAL" clId="{81E8C2CB-33D8-4556-A3A4-FFD78221DB07}" dt="2023-10-30T21:23:56.939" v="10902" actId="478"/>
          <ac:spMkLst>
            <pc:docMk/>
            <pc:sldMk cId="179489770" sldId="447"/>
            <ac:spMk id="5" creationId="{E19AF440-416C-3B63-00CA-5378DDA0F581}"/>
          </ac:spMkLst>
        </pc:spChg>
        <pc:spChg chg="mod">
          <ac:chgData name="ZHU Fangyuan" userId="f33e8943-f34e-4738-ba0b-fa430783dc4a" providerId="ADAL" clId="{81E8C2CB-33D8-4556-A3A4-FFD78221DB07}" dt="2023-10-31T10:07:10.638" v="13989" actId="1036"/>
          <ac:spMkLst>
            <pc:docMk/>
            <pc:sldMk cId="179489770" sldId="447"/>
            <ac:spMk id="7" creationId="{C451BE3F-E3FD-C9CC-69E9-0613869934B0}"/>
          </ac:spMkLst>
        </pc:spChg>
        <pc:spChg chg="del">
          <ac:chgData name="ZHU Fangyuan" userId="f33e8943-f34e-4738-ba0b-fa430783dc4a" providerId="ADAL" clId="{81E8C2CB-33D8-4556-A3A4-FFD78221DB07}" dt="2023-10-29T13:22:16.412" v="7489" actId="478"/>
          <ac:spMkLst>
            <pc:docMk/>
            <pc:sldMk cId="179489770" sldId="447"/>
            <ac:spMk id="13" creationId="{06F873DA-C10C-F96D-1F74-611160C89B30}"/>
          </ac:spMkLst>
        </pc:spChg>
        <pc:spChg chg="del">
          <ac:chgData name="ZHU Fangyuan" userId="f33e8943-f34e-4738-ba0b-fa430783dc4a" providerId="ADAL" clId="{81E8C2CB-33D8-4556-A3A4-FFD78221DB07}" dt="2023-10-29T13:22:16.412" v="7489" actId="478"/>
          <ac:spMkLst>
            <pc:docMk/>
            <pc:sldMk cId="179489770" sldId="447"/>
            <ac:spMk id="15" creationId="{3C3E2574-DDFD-310D-EF7A-6A0687652787}"/>
          </ac:spMkLst>
        </pc:spChg>
        <pc:spChg chg="del mod">
          <ac:chgData name="ZHU Fangyuan" userId="f33e8943-f34e-4738-ba0b-fa430783dc4a" providerId="ADAL" clId="{81E8C2CB-33D8-4556-A3A4-FFD78221DB07}" dt="2023-10-30T21:17:13.512" v="10587"/>
          <ac:spMkLst>
            <pc:docMk/>
            <pc:sldMk cId="179489770" sldId="447"/>
            <ac:spMk id="19" creationId="{5161D2A1-97F5-77CC-7659-A6340615B323}"/>
          </ac:spMkLst>
        </pc:spChg>
        <pc:spChg chg="del">
          <ac:chgData name="ZHU Fangyuan" userId="f33e8943-f34e-4738-ba0b-fa430783dc4a" providerId="ADAL" clId="{81E8C2CB-33D8-4556-A3A4-FFD78221DB07}" dt="2023-10-29T13:22:16.412" v="7489" actId="478"/>
          <ac:spMkLst>
            <pc:docMk/>
            <pc:sldMk cId="179489770" sldId="447"/>
            <ac:spMk id="20" creationId="{152A3276-89D9-5B83-ECA7-23546D47FE71}"/>
          </ac:spMkLst>
        </pc:spChg>
        <pc:spChg chg="add mod">
          <ac:chgData name="ZHU Fangyuan" userId="f33e8943-f34e-4738-ba0b-fa430783dc4a" providerId="ADAL" clId="{81E8C2CB-33D8-4556-A3A4-FFD78221DB07}" dt="2023-10-30T22:22:08.398" v="11925" actId="1038"/>
          <ac:spMkLst>
            <pc:docMk/>
            <pc:sldMk cId="179489770" sldId="447"/>
            <ac:spMk id="20" creationId="{68A06652-22EA-BE34-41B9-F2F2F283956D}"/>
          </ac:spMkLst>
        </pc:spChg>
        <pc:spChg chg="add mod">
          <ac:chgData name="ZHU Fangyuan" userId="f33e8943-f34e-4738-ba0b-fa430783dc4a" providerId="ADAL" clId="{81E8C2CB-33D8-4556-A3A4-FFD78221DB07}" dt="2023-10-31T10:14:49.969" v="14054" actId="20577"/>
          <ac:spMkLst>
            <pc:docMk/>
            <pc:sldMk cId="179489770" sldId="447"/>
            <ac:spMk id="29" creationId="{ECBEBE5A-7EA8-9FD2-B042-5D19ED1B3CE1}"/>
          </ac:spMkLst>
        </pc:spChg>
        <pc:spChg chg="add del mod">
          <ac:chgData name="ZHU Fangyuan" userId="f33e8943-f34e-4738-ba0b-fa430783dc4a" providerId="ADAL" clId="{81E8C2CB-33D8-4556-A3A4-FFD78221DB07}" dt="2023-10-30T21:54:08.595" v="11441" actId="478"/>
          <ac:spMkLst>
            <pc:docMk/>
            <pc:sldMk cId="179489770" sldId="447"/>
            <ac:spMk id="30" creationId="{8B871F46-CB11-BD26-F800-34EE293EFEE3}"/>
          </ac:spMkLst>
        </pc:spChg>
        <pc:spChg chg="add mod">
          <ac:chgData name="ZHU Fangyuan" userId="f33e8943-f34e-4738-ba0b-fa430783dc4a" providerId="ADAL" clId="{81E8C2CB-33D8-4556-A3A4-FFD78221DB07}" dt="2023-10-31T09:50:51.938" v="13724" actId="1035"/>
          <ac:spMkLst>
            <pc:docMk/>
            <pc:sldMk cId="179489770" sldId="447"/>
            <ac:spMk id="31" creationId="{3B6FA523-772C-11C4-BD80-911387258215}"/>
          </ac:spMkLst>
        </pc:spChg>
        <pc:spChg chg="add del mod">
          <ac:chgData name="ZHU Fangyuan" userId="f33e8943-f34e-4738-ba0b-fa430783dc4a" providerId="ADAL" clId="{81E8C2CB-33D8-4556-A3A4-FFD78221DB07}" dt="2023-10-30T21:23:38.710" v="10900" actId="478"/>
          <ac:spMkLst>
            <pc:docMk/>
            <pc:sldMk cId="179489770" sldId="447"/>
            <ac:spMk id="32" creationId="{AB8D9D3F-DF34-3414-F935-179CD92F0F70}"/>
          </ac:spMkLst>
        </pc:spChg>
        <pc:picChg chg="add mod">
          <ac:chgData name="ZHU Fangyuan" userId="f33e8943-f34e-4738-ba0b-fa430783dc4a" providerId="ADAL" clId="{81E8C2CB-33D8-4556-A3A4-FFD78221DB07}" dt="2023-10-31T03:50:14.882" v="12515" actId="1076"/>
          <ac:picMkLst>
            <pc:docMk/>
            <pc:sldMk cId="179489770" sldId="447"/>
            <ac:picMk id="2" creationId="{10036F6F-87DC-9FF4-FF27-8DA4EBB8F5C3}"/>
          </ac:picMkLst>
        </pc:picChg>
        <pc:picChg chg="add mod">
          <ac:chgData name="ZHU Fangyuan" userId="f33e8943-f34e-4738-ba0b-fa430783dc4a" providerId="ADAL" clId="{81E8C2CB-33D8-4556-A3A4-FFD78221DB07}" dt="2023-10-31T03:50:03.260" v="12514" actId="14100"/>
          <ac:picMkLst>
            <pc:docMk/>
            <pc:sldMk cId="179489770" sldId="447"/>
            <ac:picMk id="8" creationId="{BFB65623-BE97-37EB-68DC-F12398430537}"/>
          </ac:picMkLst>
        </pc:picChg>
        <pc:picChg chg="add mod">
          <ac:chgData name="ZHU Fangyuan" userId="f33e8943-f34e-4738-ba0b-fa430783dc4a" providerId="ADAL" clId="{81E8C2CB-33D8-4556-A3A4-FFD78221DB07}" dt="2023-10-31T03:49:39.666" v="12509" actId="1076"/>
          <ac:picMkLst>
            <pc:docMk/>
            <pc:sldMk cId="179489770" sldId="447"/>
            <ac:picMk id="10" creationId="{3F82F384-D6B9-BD2A-AD89-1A9CF831BC54}"/>
          </ac:picMkLst>
        </pc:picChg>
        <pc:picChg chg="del">
          <ac:chgData name="ZHU Fangyuan" userId="f33e8943-f34e-4738-ba0b-fa430783dc4a" providerId="ADAL" clId="{81E8C2CB-33D8-4556-A3A4-FFD78221DB07}" dt="2023-10-29T16:20:58.951" v="7773" actId="478"/>
          <ac:picMkLst>
            <pc:docMk/>
            <pc:sldMk cId="179489770" sldId="447"/>
            <ac:picMk id="10" creationId="{922F951C-9E22-21A5-52B9-B86468FA8DC5}"/>
          </ac:picMkLst>
        </pc:picChg>
        <pc:picChg chg="del">
          <ac:chgData name="ZHU Fangyuan" userId="f33e8943-f34e-4738-ba0b-fa430783dc4a" providerId="ADAL" clId="{81E8C2CB-33D8-4556-A3A4-FFD78221DB07}" dt="2023-10-29T13:22:16.412" v="7489" actId="478"/>
          <ac:picMkLst>
            <pc:docMk/>
            <pc:sldMk cId="179489770" sldId="447"/>
            <ac:picMk id="12" creationId="{3683ABF1-2941-865C-A224-847FC30CC572}"/>
          </ac:picMkLst>
        </pc:picChg>
        <pc:picChg chg="add del mod">
          <ac:chgData name="ZHU Fangyuan" userId="f33e8943-f34e-4738-ba0b-fa430783dc4a" providerId="ADAL" clId="{81E8C2CB-33D8-4556-A3A4-FFD78221DB07}" dt="2023-10-30T20:03:30.122" v="9718" actId="478"/>
          <ac:picMkLst>
            <pc:docMk/>
            <pc:sldMk cId="179489770" sldId="447"/>
            <ac:picMk id="12" creationId="{532107E0-0167-E145-03B6-395D3E254266}"/>
          </ac:picMkLst>
        </pc:picChg>
        <pc:picChg chg="add mod">
          <ac:chgData name="ZHU Fangyuan" userId="f33e8943-f34e-4738-ba0b-fa430783dc4a" providerId="ADAL" clId="{81E8C2CB-33D8-4556-A3A4-FFD78221DB07}" dt="2023-10-30T22:21:44.211" v="11917" actId="1035"/>
          <ac:picMkLst>
            <pc:docMk/>
            <pc:sldMk cId="179489770" sldId="447"/>
            <ac:picMk id="14" creationId="{E164C03D-2A42-F8B0-4DED-462FE0B4059A}"/>
          </ac:picMkLst>
        </pc:picChg>
        <pc:picChg chg="add mod">
          <ac:chgData name="ZHU Fangyuan" userId="f33e8943-f34e-4738-ba0b-fa430783dc4a" providerId="ADAL" clId="{81E8C2CB-33D8-4556-A3A4-FFD78221DB07}" dt="2023-10-30T22:21:44.211" v="11917" actId="1035"/>
          <ac:picMkLst>
            <pc:docMk/>
            <pc:sldMk cId="179489770" sldId="447"/>
            <ac:picMk id="16" creationId="{5942E955-8066-B307-8908-FC510071D60A}"/>
          </ac:picMkLst>
        </pc:picChg>
        <pc:picChg chg="add mod">
          <ac:chgData name="ZHU Fangyuan" userId="f33e8943-f34e-4738-ba0b-fa430783dc4a" providerId="ADAL" clId="{81E8C2CB-33D8-4556-A3A4-FFD78221DB07}" dt="2023-10-30T22:21:44.211" v="11917" actId="1035"/>
          <ac:picMkLst>
            <pc:docMk/>
            <pc:sldMk cId="179489770" sldId="447"/>
            <ac:picMk id="18" creationId="{009CA690-0A01-505B-92AC-4FB18756851F}"/>
          </ac:picMkLst>
        </pc:picChg>
        <pc:picChg chg="add mod">
          <ac:chgData name="ZHU Fangyuan" userId="f33e8943-f34e-4738-ba0b-fa430783dc4a" providerId="ADAL" clId="{81E8C2CB-33D8-4556-A3A4-FFD78221DB07}" dt="2023-10-30T22:21:44.211" v="11917" actId="1035"/>
          <ac:picMkLst>
            <pc:docMk/>
            <pc:sldMk cId="179489770" sldId="447"/>
            <ac:picMk id="22" creationId="{7427DBCB-CDD3-6421-477C-6FA46D6847C7}"/>
          </ac:picMkLst>
        </pc:picChg>
        <pc:picChg chg="add del mod">
          <ac:chgData name="ZHU Fangyuan" userId="f33e8943-f34e-4738-ba0b-fa430783dc4a" providerId="ADAL" clId="{81E8C2CB-33D8-4556-A3A4-FFD78221DB07}" dt="2023-10-31T03:33:38.065" v="12257" actId="478"/>
          <ac:picMkLst>
            <pc:docMk/>
            <pc:sldMk cId="179489770" sldId="447"/>
            <ac:picMk id="24" creationId="{3BF456DE-C866-06B5-73B3-BFF055B60DF1}"/>
          </ac:picMkLst>
        </pc:picChg>
        <pc:picChg chg="add mod">
          <ac:chgData name="ZHU Fangyuan" userId="f33e8943-f34e-4738-ba0b-fa430783dc4a" providerId="ADAL" clId="{81E8C2CB-33D8-4556-A3A4-FFD78221DB07}" dt="2023-10-30T22:21:44.211" v="11917" actId="1035"/>
          <ac:picMkLst>
            <pc:docMk/>
            <pc:sldMk cId="179489770" sldId="447"/>
            <ac:picMk id="25" creationId="{7CB4889C-215D-0A98-EC18-D8C43EADCF95}"/>
          </ac:picMkLst>
        </pc:picChg>
        <pc:picChg chg="add mod">
          <ac:chgData name="ZHU Fangyuan" userId="f33e8943-f34e-4738-ba0b-fa430783dc4a" providerId="ADAL" clId="{81E8C2CB-33D8-4556-A3A4-FFD78221DB07}" dt="2023-10-30T22:21:44.211" v="11917" actId="1035"/>
          <ac:picMkLst>
            <pc:docMk/>
            <pc:sldMk cId="179489770" sldId="447"/>
            <ac:picMk id="26" creationId="{8240C2A3-C6EA-2C91-BB1C-825B19E4DAD0}"/>
          </ac:picMkLst>
        </pc:picChg>
        <pc:picChg chg="add mod">
          <ac:chgData name="ZHU Fangyuan" userId="f33e8943-f34e-4738-ba0b-fa430783dc4a" providerId="ADAL" clId="{81E8C2CB-33D8-4556-A3A4-FFD78221DB07}" dt="2023-10-30T22:21:44.211" v="11917" actId="1035"/>
          <ac:picMkLst>
            <pc:docMk/>
            <pc:sldMk cId="179489770" sldId="447"/>
            <ac:picMk id="27" creationId="{0DBDAD47-B690-9142-6C5C-3A516E6DD4EC}"/>
          </ac:picMkLst>
        </pc:picChg>
        <pc:picChg chg="add mod">
          <ac:chgData name="ZHU Fangyuan" userId="f33e8943-f34e-4738-ba0b-fa430783dc4a" providerId="ADAL" clId="{81E8C2CB-33D8-4556-A3A4-FFD78221DB07}" dt="2023-10-30T22:21:44.211" v="11917" actId="1035"/>
          <ac:picMkLst>
            <pc:docMk/>
            <pc:sldMk cId="179489770" sldId="447"/>
            <ac:picMk id="28" creationId="{AC4758A0-7CE6-B5D4-C880-82D13F088804}"/>
          </ac:picMkLst>
        </pc:picChg>
        <pc:picChg chg="add del mod">
          <ac:chgData name="ZHU Fangyuan" userId="f33e8943-f34e-4738-ba0b-fa430783dc4a" providerId="ADAL" clId="{81E8C2CB-33D8-4556-A3A4-FFD78221DB07}" dt="2023-10-31T03:36:33.937" v="12346" actId="21"/>
          <ac:picMkLst>
            <pc:docMk/>
            <pc:sldMk cId="179489770" sldId="447"/>
            <ac:picMk id="34" creationId="{F77619A3-E40C-77CE-C4C8-B8EA99C93FDB}"/>
          </ac:picMkLst>
        </pc:picChg>
        <pc:cxnChg chg="del">
          <ac:chgData name="ZHU Fangyuan" userId="f33e8943-f34e-4738-ba0b-fa430783dc4a" providerId="ADAL" clId="{81E8C2CB-33D8-4556-A3A4-FFD78221DB07}" dt="2023-10-29T13:22:16.412" v="7489" actId="478"/>
          <ac:cxnSpMkLst>
            <pc:docMk/>
            <pc:sldMk cId="179489770" sldId="447"/>
            <ac:cxnSpMk id="21" creationId="{22DB3870-A67A-8DBA-CEFB-76A0D194B4DE}"/>
          </ac:cxnSpMkLst>
        </pc:cxnChg>
      </pc:sldChg>
      <pc:sldChg chg="modSp">
        <pc:chgData name="ZHU Fangyuan" userId="f33e8943-f34e-4738-ba0b-fa430783dc4a" providerId="ADAL" clId="{81E8C2CB-33D8-4556-A3A4-FFD78221DB07}" dt="2023-10-30T17:18:53.983" v="7825" actId="1076"/>
        <pc:sldMkLst>
          <pc:docMk/>
          <pc:sldMk cId="4240209186" sldId="450"/>
        </pc:sldMkLst>
        <pc:spChg chg="mod">
          <ac:chgData name="ZHU Fangyuan" userId="f33e8943-f34e-4738-ba0b-fa430783dc4a" providerId="ADAL" clId="{81E8C2CB-33D8-4556-A3A4-FFD78221DB07}" dt="2023-10-30T17:18:53.983" v="7825" actId="1076"/>
          <ac:spMkLst>
            <pc:docMk/>
            <pc:sldMk cId="4240209186" sldId="450"/>
            <ac:spMk id="12" creationId="{14F62DA9-3018-1143-AA52-F76E2E7B6780}"/>
          </ac:spMkLst>
        </pc:spChg>
        <pc:spChg chg="mod">
          <ac:chgData name="ZHU Fangyuan" userId="f33e8943-f34e-4738-ba0b-fa430783dc4a" providerId="ADAL" clId="{81E8C2CB-33D8-4556-A3A4-FFD78221DB07}" dt="2023-10-30T17:18:53.983" v="7825" actId="1076"/>
          <ac:spMkLst>
            <pc:docMk/>
            <pc:sldMk cId="4240209186" sldId="450"/>
            <ac:spMk id="14" creationId="{69464AC2-ED59-AFD9-BD52-4C3457CF416D}"/>
          </ac:spMkLst>
        </pc:spChg>
        <pc:spChg chg="mod">
          <ac:chgData name="ZHU Fangyuan" userId="f33e8943-f34e-4738-ba0b-fa430783dc4a" providerId="ADAL" clId="{81E8C2CB-33D8-4556-A3A4-FFD78221DB07}" dt="2023-10-30T17:18:53.983" v="7825" actId="1076"/>
          <ac:spMkLst>
            <pc:docMk/>
            <pc:sldMk cId="4240209186" sldId="450"/>
            <ac:spMk id="24" creationId="{DF506F77-A43B-89AB-76ED-6D9C84B0717A}"/>
          </ac:spMkLst>
        </pc:spChg>
        <pc:spChg chg="mod">
          <ac:chgData name="ZHU Fangyuan" userId="f33e8943-f34e-4738-ba0b-fa430783dc4a" providerId="ADAL" clId="{81E8C2CB-33D8-4556-A3A4-FFD78221DB07}" dt="2023-10-30T17:18:53.983" v="7825" actId="1076"/>
          <ac:spMkLst>
            <pc:docMk/>
            <pc:sldMk cId="4240209186" sldId="450"/>
            <ac:spMk id="25" creationId="{696FFC26-B1CE-332B-AAED-0022DC204222}"/>
          </ac:spMkLst>
        </pc:spChg>
        <pc:grpChg chg="mod">
          <ac:chgData name="ZHU Fangyuan" userId="f33e8943-f34e-4738-ba0b-fa430783dc4a" providerId="ADAL" clId="{81E8C2CB-33D8-4556-A3A4-FFD78221DB07}" dt="2023-10-30T17:18:53.983" v="7825" actId="1076"/>
          <ac:grpSpMkLst>
            <pc:docMk/>
            <pc:sldMk cId="4240209186" sldId="450"/>
            <ac:grpSpMk id="33" creationId="{1357EDC4-A971-9080-B105-060358583029}"/>
          </ac:grpSpMkLst>
        </pc:grpChg>
        <pc:picChg chg="mod">
          <ac:chgData name="ZHU Fangyuan" userId="f33e8943-f34e-4738-ba0b-fa430783dc4a" providerId="ADAL" clId="{81E8C2CB-33D8-4556-A3A4-FFD78221DB07}" dt="2023-10-30T17:18:53.983" v="7825" actId="1076"/>
          <ac:picMkLst>
            <pc:docMk/>
            <pc:sldMk cId="4240209186" sldId="450"/>
            <ac:picMk id="2" creationId="{F76FAFC4-7DDF-272F-BF00-65C3A6D2C6EE}"/>
          </ac:picMkLst>
        </pc:picChg>
        <pc:picChg chg="mod">
          <ac:chgData name="ZHU Fangyuan" userId="f33e8943-f34e-4738-ba0b-fa430783dc4a" providerId="ADAL" clId="{81E8C2CB-33D8-4556-A3A4-FFD78221DB07}" dt="2023-10-30T17:18:53.983" v="7825" actId="1076"/>
          <ac:picMkLst>
            <pc:docMk/>
            <pc:sldMk cId="4240209186" sldId="450"/>
            <ac:picMk id="3" creationId="{4418FD7C-C537-B9D6-1987-8011E65171AA}"/>
          </ac:picMkLst>
        </pc:picChg>
        <pc:picChg chg="mod">
          <ac:chgData name="ZHU Fangyuan" userId="f33e8943-f34e-4738-ba0b-fa430783dc4a" providerId="ADAL" clId="{81E8C2CB-33D8-4556-A3A4-FFD78221DB07}" dt="2023-10-30T17:18:53.983" v="7825" actId="1076"/>
          <ac:picMkLst>
            <pc:docMk/>
            <pc:sldMk cId="4240209186" sldId="450"/>
            <ac:picMk id="8" creationId="{B11A103F-E303-570D-309B-46D8EC3C97BA}"/>
          </ac:picMkLst>
        </pc:picChg>
        <pc:picChg chg="mod">
          <ac:chgData name="ZHU Fangyuan" userId="f33e8943-f34e-4738-ba0b-fa430783dc4a" providerId="ADAL" clId="{81E8C2CB-33D8-4556-A3A4-FFD78221DB07}" dt="2023-10-30T17:18:53.983" v="7825" actId="1076"/>
          <ac:picMkLst>
            <pc:docMk/>
            <pc:sldMk cId="4240209186" sldId="450"/>
            <ac:picMk id="10" creationId="{1AA62B8F-413E-C5A7-87C3-FFFC1D28BB84}"/>
          </ac:picMkLst>
        </pc:picChg>
        <pc:picChg chg="mod">
          <ac:chgData name="ZHU Fangyuan" userId="f33e8943-f34e-4738-ba0b-fa430783dc4a" providerId="ADAL" clId="{81E8C2CB-33D8-4556-A3A4-FFD78221DB07}" dt="2023-10-30T17:18:53.983" v="7825" actId="1076"/>
          <ac:picMkLst>
            <pc:docMk/>
            <pc:sldMk cId="4240209186" sldId="450"/>
            <ac:picMk id="23" creationId="{FBA36282-88FF-0914-C5F5-6678340A73A6}"/>
          </ac:picMkLst>
        </pc:picChg>
        <pc:picChg chg="mod">
          <ac:chgData name="ZHU Fangyuan" userId="f33e8943-f34e-4738-ba0b-fa430783dc4a" providerId="ADAL" clId="{81E8C2CB-33D8-4556-A3A4-FFD78221DB07}" dt="2023-10-30T17:18:53.983" v="7825" actId="1076"/>
          <ac:picMkLst>
            <pc:docMk/>
            <pc:sldMk cId="4240209186" sldId="450"/>
            <ac:picMk id="28" creationId="{3ADAD248-CB09-2EC7-F081-983ECF80FAB6}"/>
          </ac:picMkLst>
        </pc:picChg>
        <pc:picChg chg="mod">
          <ac:chgData name="ZHU Fangyuan" userId="f33e8943-f34e-4738-ba0b-fa430783dc4a" providerId="ADAL" clId="{81E8C2CB-33D8-4556-A3A4-FFD78221DB07}" dt="2023-10-30T17:18:53.983" v="7825" actId="1076"/>
          <ac:picMkLst>
            <pc:docMk/>
            <pc:sldMk cId="4240209186" sldId="450"/>
            <ac:picMk id="2052" creationId="{9870E8CC-D52B-472B-2545-057EBA641020}"/>
          </ac:picMkLst>
        </pc:picChg>
      </pc:sldChg>
      <pc:sldChg chg="modSp mod">
        <pc:chgData name="ZHU Fangyuan" userId="f33e8943-f34e-4738-ba0b-fa430783dc4a" providerId="ADAL" clId="{81E8C2CB-33D8-4556-A3A4-FFD78221DB07}" dt="2023-10-31T02:39:22.242" v="11977" actId="27636"/>
        <pc:sldMkLst>
          <pc:docMk/>
          <pc:sldMk cId="2476090846" sldId="454"/>
        </pc:sldMkLst>
        <pc:spChg chg="mod">
          <ac:chgData name="ZHU Fangyuan" userId="f33e8943-f34e-4738-ba0b-fa430783dc4a" providerId="ADAL" clId="{81E8C2CB-33D8-4556-A3A4-FFD78221DB07}" dt="2023-10-31T02:39:22.242" v="11977" actId="27636"/>
          <ac:spMkLst>
            <pc:docMk/>
            <pc:sldMk cId="2476090846" sldId="454"/>
            <ac:spMk id="13" creationId="{6873EDD9-C3CD-F026-BEE5-D32D33B210D1}"/>
          </ac:spMkLst>
        </pc:spChg>
      </pc:sldChg>
      <pc:sldChg chg="addSp delSp modSp mod">
        <pc:chgData name="ZHU Fangyuan" userId="f33e8943-f34e-4738-ba0b-fa430783dc4a" providerId="ADAL" clId="{81E8C2CB-33D8-4556-A3A4-FFD78221DB07}" dt="2023-10-30T09:39:29.188" v="7824" actId="1076"/>
        <pc:sldMkLst>
          <pc:docMk/>
          <pc:sldMk cId="848241521" sldId="463"/>
        </pc:sldMkLst>
        <pc:spChg chg="mod">
          <ac:chgData name="ZHU Fangyuan" userId="f33e8943-f34e-4738-ba0b-fa430783dc4a" providerId="ADAL" clId="{81E8C2CB-33D8-4556-A3A4-FFD78221DB07}" dt="2023-10-30T09:09:02.676" v="7812" actId="20577"/>
          <ac:spMkLst>
            <pc:docMk/>
            <pc:sldMk cId="848241521" sldId="463"/>
            <ac:spMk id="3" creationId="{111775F6-367C-1263-B5AE-0DD3E507C062}"/>
          </ac:spMkLst>
        </pc:spChg>
        <pc:spChg chg="add del">
          <ac:chgData name="ZHU Fangyuan" userId="f33e8943-f34e-4738-ba0b-fa430783dc4a" providerId="ADAL" clId="{81E8C2CB-33D8-4556-A3A4-FFD78221DB07}" dt="2023-10-30T09:37:30.074" v="7815" actId="478"/>
          <ac:spMkLst>
            <pc:docMk/>
            <pc:sldMk cId="848241521" sldId="463"/>
            <ac:spMk id="6" creationId="{12E5661E-52D1-3746-4606-72E254026E29}"/>
          </ac:spMkLst>
        </pc:spChg>
        <pc:picChg chg="add mod">
          <ac:chgData name="ZHU Fangyuan" userId="f33e8943-f34e-4738-ba0b-fa430783dc4a" providerId="ADAL" clId="{81E8C2CB-33D8-4556-A3A4-FFD78221DB07}" dt="2023-10-30T09:38:05.482" v="7816" actId="14100"/>
          <ac:picMkLst>
            <pc:docMk/>
            <pc:sldMk cId="848241521" sldId="463"/>
            <ac:picMk id="5" creationId="{3CB92140-4CF4-107C-3CE1-552019AC37A1}"/>
          </ac:picMkLst>
        </pc:picChg>
        <pc:picChg chg="add mod">
          <ac:chgData name="ZHU Fangyuan" userId="f33e8943-f34e-4738-ba0b-fa430783dc4a" providerId="ADAL" clId="{81E8C2CB-33D8-4556-A3A4-FFD78221DB07}" dt="2023-10-30T09:38:48.979" v="7822" actId="1076"/>
          <ac:picMkLst>
            <pc:docMk/>
            <pc:sldMk cId="848241521" sldId="463"/>
            <ac:picMk id="8" creationId="{2E1581E4-52EC-6A92-529E-4B8EEA187F2D}"/>
          </ac:picMkLst>
        </pc:picChg>
        <pc:picChg chg="add">
          <ac:chgData name="ZHU Fangyuan" userId="f33e8943-f34e-4738-ba0b-fa430783dc4a" providerId="ADAL" clId="{81E8C2CB-33D8-4556-A3A4-FFD78221DB07}" dt="2023-10-30T09:38:46.326" v="7821" actId="22"/>
          <ac:picMkLst>
            <pc:docMk/>
            <pc:sldMk cId="848241521" sldId="463"/>
            <ac:picMk id="10" creationId="{E9969C2C-58AD-8F92-92C2-D7B90D29CD9E}"/>
          </ac:picMkLst>
        </pc:picChg>
        <pc:picChg chg="add mod">
          <ac:chgData name="ZHU Fangyuan" userId="f33e8943-f34e-4738-ba0b-fa430783dc4a" providerId="ADAL" clId="{81E8C2CB-33D8-4556-A3A4-FFD78221DB07}" dt="2023-10-30T09:39:29.188" v="7824" actId="1076"/>
          <ac:picMkLst>
            <pc:docMk/>
            <pc:sldMk cId="848241521" sldId="463"/>
            <ac:picMk id="12" creationId="{36145D9E-EB44-CD84-39A1-C16054478760}"/>
          </ac:picMkLst>
        </pc:picChg>
      </pc:sldChg>
      <pc:sldChg chg="addSp modSp mod">
        <pc:chgData name="ZHU Fangyuan" userId="f33e8943-f34e-4738-ba0b-fa430783dc4a" providerId="ADAL" clId="{81E8C2CB-33D8-4556-A3A4-FFD78221DB07}" dt="2023-10-30T08:48:01.353" v="7807" actId="1076"/>
        <pc:sldMkLst>
          <pc:docMk/>
          <pc:sldMk cId="451919086" sldId="465"/>
        </pc:sldMkLst>
        <pc:picChg chg="add mod">
          <ac:chgData name="ZHU Fangyuan" userId="f33e8943-f34e-4738-ba0b-fa430783dc4a" providerId="ADAL" clId="{81E8C2CB-33D8-4556-A3A4-FFD78221DB07}" dt="2023-10-30T08:48:01.353" v="7807" actId="1076"/>
          <ac:picMkLst>
            <pc:docMk/>
            <pc:sldMk cId="451919086" sldId="465"/>
            <ac:picMk id="5" creationId="{5276D166-4231-B1BB-5C0B-6031AF4221B1}"/>
          </ac:picMkLst>
        </pc:picChg>
      </pc:sldChg>
      <pc:sldChg chg="addSp modSp mod">
        <pc:chgData name="ZHU Fangyuan" userId="f33e8943-f34e-4738-ba0b-fa430783dc4a" providerId="ADAL" clId="{81E8C2CB-33D8-4556-A3A4-FFD78221DB07}" dt="2023-10-30T08:46:49.721" v="7805" actId="14826"/>
        <pc:sldMkLst>
          <pc:docMk/>
          <pc:sldMk cId="1599316901" sldId="467"/>
        </pc:sldMkLst>
        <pc:picChg chg="add mod">
          <ac:chgData name="ZHU Fangyuan" userId="f33e8943-f34e-4738-ba0b-fa430783dc4a" providerId="ADAL" clId="{81E8C2CB-33D8-4556-A3A4-FFD78221DB07}" dt="2023-10-30T08:46:49.721" v="7805" actId="14826"/>
          <ac:picMkLst>
            <pc:docMk/>
            <pc:sldMk cId="1599316901" sldId="467"/>
            <ac:picMk id="5" creationId="{FF1B6CD7-41BD-F843-D4D6-1BE5CC5BDB05}"/>
          </ac:picMkLst>
        </pc:picChg>
      </pc:sldChg>
      <pc:sldChg chg="addSp modSp mod">
        <pc:chgData name="ZHU Fangyuan" userId="f33e8943-f34e-4738-ba0b-fa430783dc4a" providerId="ADAL" clId="{81E8C2CB-33D8-4556-A3A4-FFD78221DB07}" dt="2023-10-30T22:20:26.924" v="11868" actId="1076"/>
        <pc:sldMkLst>
          <pc:docMk/>
          <pc:sldMk cId="2712384290" sldId="470"/>
        </pc:sldMkLst>
        <pc:picChg chg="add mod">
          <ac:chgData name="ZHU Fangyuan" userId="f33e8943-f34e-4738-ba0b-fa430783dc4a" providerId="ADAL" clId="{81E8C2CB-33D8-4556-A3A4-FFD78221DB07}" dt="2023-10-30T22:20:26.924" v="11868" actId="1076"/>
          <ac:picMkLst>
            <pc:docMk/>
            <pc:sldMk cId="2712384290" sldId="470"/>
            <ac:picMk id="5" creationId="{152E8610-2D6C-5DB7-79BC-AFD999E0B10C}"/>
          </ac:picMkLst>
        </pc:picChg>
      </pc:sldChg>
      <pc:sldChg chg="addSp delSp modSp new mod">
        <pc:chgData name="ZHU Fangyuan" userId="f33e8943-f34e-4738-ba0b-fa430783dc4a" providerId="ADAL" clId="{81E8C2CB-33D8-4556-A3A4-FFD78221DB07}" dt="2023-10-31T09:54:10.127" v="13879" actId="1035"/>
        <pc:sldMkLst>
          <pc:docMk/>
          <pc:sldMk cId="1227599726" sldId="472"/>
        </pc:sldMkLst>
        <pc:spChg chg="add mod">
          <ac:chgData name="ZHU Fangyuan" userId="f33e8943-f34e-4738-ba0b-fa430783dc4a" providerId="ADAL" clId="{81E8C2CB-33D8-4556-A3A4-FFD78221DB07}" dt="2023-10-31T09:52:29.170" v="13827" actId="1036"/>
          <ac:spMkLst>
            <pc:docMk/>
            <pc:sldMk cId="1227599726" sldId="472"/>
            <ac:spMk id="2" creationId="{E96D9516-5CF7-4948-BA98-1E604479F17F}"/>
          </ac:spMkLst>
        </pc:spChg>
        <pc:spChg chg="add mod">
          <ac:chgData name="ZHU Fangyuan" userId="f33e8943-f34e-4738-ba0b-fa430783dc4a" providerId="ADAL" clId="{81E8C2CB-33D8-4556-A3A4-FFD78221DB07}" dt="2023-10-31T06:06:03.225" v="12560" actId="20577"/>
          <ac:spMkLst>
            <pc:docMk/>
            <pc:sldMk cId="1227599726" sldId="472"/>
            <ac:spMk id="3" creationId="{A0980A54-E1D2-8030-1ED0-7F1C4B952C91}"/>
          </ac:spMkLst>
        </pc:spChg>
        <pc:spChg chg="add mod">
          <ac:chgData name="ZHU Fangyuan" userId="f33e8943-f34e-4738-ba0b-fa430783dc4a" providerId="ADAL" clId="{81E8C2CB-33D8-4556-A3A4-FFD78221DB07}" dt="2023-10-31T09:52:29.170" v="13827" actId="1036"/>
          <ac:spMkLst>
            <pc:docMk/>
            <pc:sldMk cId="1227599726" sldId="472"/>
            <ac:spMk id="4" creationId="{89F7BD85-278C-8A12-1D67-F7186E2CB62A}"/>
          </ac:spMkLst>
        </pc:spChg>
        <pc:spChg chg="add mod">
          <ac:chgData name="ZHU Fangyuan" userId="f33e8943-f34e-4738-ba0b-fa430783dc4a" providerId="ADAL" clId="{81E8C2CB-33D8-4556-A3A4-FFD78221DB07}" dt="2023-10-31T09:53:42.259" v="13871" actId="12788"/>
          <ac:spMkLst>
            <pc:docMk/>
            <pc:sldMk cId="1227599726" sldId="472"/>
            <ac:spMk id="5" creationId="{0BC1DA72-4151-FB01-317E-3C6629225AA1}"/>
          </ac:spMkLst>
        </pc:spChg>
        <pc:spChg chg="add mod">
          <ac:chgData name="ZHU Fangyuan" userId="f33e8943-f34e-4738-ba0b-fa430783dc4a" providerId="ADAL" clId="{81E8C2CB-33D8-4556-A3A4-FFD78221DB07}" dt="2023-10-31T09:53:02.438" v="13867" actId="14100"/>
          <ac:spMkLst>
            <pc:docMk/>
            <pc:sldMk cId="1227599726" sldId="472"/>
            <ac:spMk id="6" creationId="{7E379BDE-DA80-60A8-D556-652B48D8D958}"/>
          </ac:spMkLst>
        </pc:spChg>
        <pc:spChg chg="add del mod">
          <ac:chgData name="ZHU Fangyuan" userId="f33e8943-f34e-4738-ba0b-fa430783dc4a" providerId="ADAL" clId="{81E8C2CB-33D8-4556-A3A4-FFD78221DB07}" dt="2023-10-31T09:28:45.069" v="13150" actId="478"/>
          <ac:spMkLst>
            <pc:docMk/>
            <pc:sldMk cId="1227599726" sldId="472"/>
            <ac:spMk id="7" creationId="{831F3914-EC90-2BE7-8B59-AA7E83758EC8}"/>
          </ac:spMkLst>
        </pc:spChg>
        <pc:spChg chg="add mod">
          <ac:chgData name="ZHU Fangyuan" userId="f33e8943-f34e-4738-ba0b-fa430783dc4a" providerId="ADAL" clId="{81E8C2CB-33D8-4556-A3A4-FFD78221DB07}" dt="2023-10-31T09:53:42.259" v="13871" actId="12788"/>
          <ac:spMkLst>
            <pc:docMk/>
            <pc:sldMk cId="1227599726" sldId="472"/>
            <ac:spMk id="8" creationId="{F07D6D95-D9C2-D961-2FB5-0618EF8A82BD}"/>
          </ac:spMkLst>
        </pc:spChg>
        <pc:spChg chg="add mod">
          <ac:chgData name="ZHU Fangyuan" userId="f33e8943-f34e-4738-ba0b-fa430783dc4a" providerId="ADAL" clId="{81E8C2CB-33D8-4556-A3A4-FFD78221DB07}" dt="2023-10-31T09:52:29.170" v="13827" actId="1036"/>
          <ac:spMkLst>
            <pc:docMk/>
            <pc:sldMk cId="1227599726" sldId="472"/>
            <ac:spMk id="11" creationId="{57C8A80B-17D8-50F2-460F-85046CE19225}"/>
          </ac:spMkLst>
        </pc:spChg>
        <pc:spChg chg="add del mod">
          <ac:chgData name="ZHU Fangyuan" userId="f33e8943-f34e-4738-ba0b-fa430783dc4a" providerId="ADAL" clId="{81E8C2CB-33D8-4556-A3A4-FFD78221DB07}" dt="2023-10-30T19:07:08.335" v="8530" actId="478"/>
          <ac:spMkLst>
            <pc:docMk/>
            <pc:sldMk cId="1227599726" sldId="472"/>
            <ac:spMk id="12" creationId="{DF3077B0-E099-EA12-6AE4-57F6AAAB8157}"/>
          </ac:spMkLst>
        </pc:spChg>
        <pc:spChg chg="add mod">
          <ac:chgData name="ZHU Fangyuan" userId="f33e8943-f34e-4738-ba0b-fa430783dc4a" providerId="ADAL" clId="{81E8C2CB-33D8-4556-A3A4-FFD78221DB07}" dt="2023-10-31T09:52:29.170" v="13827" actId="1036"/>
          <ac:spMkLst>
            <pc:docMk/>
            <pc:sldMk cId="1227599726" sldId="472"/>
            <ac:spMk id="13" creationId="{AD50D821-6423-EF0A-1300-F1D9E66F2833}"/>
          </ac:spMkLst>
        </pc:spChg>
        <pc:spChg chg="add del mod">
          <ac:chgData name="ZHU Fangyuan" userId="f33e8943-f34e-4738-ba0b-fa430783dc4a" providerId="ADAL" clId="{81E8C2CB-33D8-4556-A3A4-FFD78221DB07}" dt="2023-10-31T09:29:26.756" v="13165" actId="478"/>
          <ac:spMkLst>
            <pc:docMk/>
            <pc:sldMk cId="1227599726" sldId="472"/>
            <ac:spMk id="14" creationId="{F6D296C5-241E-D33D-FB4A-ADC44B6C4656}"/>
          </ac:spMkLst>
        </pc:spChg>
        <pc:spChg chg="add mod">
          <ac:chgData name="ZHU Fangyuan" userId="f33e8943-f34e-4738-ba0b-fa430783dc4a" providerId="ADAL" clId="{81E8C2CB-33D8-4556-A3A4-FFD78221DB07}" dt="2023-10-31T09:52:44.360" v="13829" actId="1076"/>
          <ac:spMkLst>
            <pc:docMk/>
            <pc:sldMk cId="1227599726" sldId="472"/>
            <ac:spMk id="15" creationId="{14A6942C-044F-74C4-6D18-0BB9FE0E0221}"/>
          </ac:spMkLst>
        </pc:spChg>
        <pc:spChg chg="add mod">
          <ac:chgData name="ZHU Fangyuan" userId="f33e8943-f34e-4738-ba0b-fa430783dc4a" providerId="ADAL" clId="{81E8C2CB-33D8-4556-A3A4-FFD78221DB07}" dt="2023-10-31T09:52:29.170" v="13827" actId="1036"/>
          <ac:spMkLst>
            <pc:docMk/>
            <pc:sldMk cId="1227599726" sldId="472"/>
            <ac:spMk id="16" creationId="{6327EDC8-094C-51ED-83A4-7F6E5CB38BCD}"/>
          </ac:spMkLst>
        </pc:spChg>
        <pc:spChg chg="add mod">
          <ac:chgData name="ZHU Fangyuan" userId="f33e8943-f34e-4738-ba0b-fa430783dc4a" providerId="ADAL" clId="{81E8C2CB-33D8-4556-A3A4-FFD78221DB07}" dt="2023-10-31T09:52:54.610" v="13862" actId="1036"/>
          <ac:spMkLst>
            <pc:docMk/>
            <pc:sldMk cId="1227599726" sldId="472"/>
            <ac:spMk id="17" creationId="{3AB73C70-3BE2-BFA2-4574-47478D43FF86}"/>
          </ac:spMkLst>
        </pc:spChg>
        <pc:spChg chg="add del mod">
          <ac:chgData name="ZHU Fangyuan" userId="f33e8943-f34e-4738-ba0b-fa430783dc4a" providerId="ADAL" clId="{81E8C2CB-33D8-4556-A3A4-FFD78221DB07}" dt="2023-10-31T09:29:42.387" v="13168" actId="478"/>
          <ac:spMkLst>
            <pc:docMk/>
            <pc:sldMk cId="1227599726" sldId="472"/>
            <ac:spMk id="18" creationId="{78302649-35CA-11F6-A0E8-34EF5953D210}"/>
          </ac:spMkLst>
        </pc:spChg>
        <pc:spChg chg="add mod">
          <ac:chgData name="ZHU Fangyuan" userId="f33e8943-f34e-4738-ba0b-fa430783dc4a" providerId="ADAL" clId="{81E8C2CB-33D8-4556-A3A4-FFD78221DB07}" dt="2023-10-31T09:54:10.127" v="13879" actId="1035"/>
          <ac:spMkLst>
            <pc:docMk/>
            <pc:sldMk cId="1227599726" sldId="472"/>
            <ac:spMk id="19" creationId="{D1FAE009-9F78-29F2-8067-B315C1712311}"/>
          </ac:spMkLst>
        </pc:spChg>
        <pc:picChg chg="add mod ord">
          <ac:chgData name="ZHU Fangyuan" userId="f33e8943-f34e-4738-ba0b-fa430783dc4a" providerId="ADAL" clId="{81E8C2CB-33D8-4556-A3A4-FFD78221DB07}" dt="2023-10-30T22:25:49.400" v="11974" actId="1076"/>
          <ac:picMkLst>
            <pc:docMk/>
            <pc:sldMk cId="1227599726" sldId="472"/>
            <ac:picMk id="37" creationId="{0FE124F7-A0BC-C3EA-57A2-452B8298304B}"/>
          </ac:picMkLst>
        </pc:picChg>
        <pc:cxnChg chg="add del mod">
          <ac:chgData name="ZHU Fangyuan" userId="f33e8943-f34e-4738-ba0b-fa430783dc4a" providerId="ADAL" clId="{81E8C2CB-33D8-4556-A3A4-FFD78221DB07}" dt="2023-10-30T19:04:58.194" v="8478" actId="478"/>
          <ac:cxnSpMkLst>
            <pc:docMk/>
            <pc:sldMk cId="1227599726" sldId="472"/>
            <ac:cxnSpMk id="10" creationId="{DFBA31E8-2162-D56F-0F1C-4E47FD127048}"/>
          </ac:cxnSpMkLst>
        </pc:cxnChg>
        <pc:cxnChg chg="add del mod">
          <ac:chgData name="ZHU Fangyuan" userId="f33e8943-f34e-4738-ba0b-fa430783dc4a" providerId="ADAL" clId="{81E8C2CB-33D8-4556-A3A4-FFD78221DB07}" dt="2023-10-30T19:21:53.043" v="9147" actId="478"/>
          <ac:cxnSpMkLst>
            <pc:docMk/>
            <pc:sldMk cId="1227599726" sldId="472"/>
            <ac:cxnSpMk id="21" creationId="{D956A8DA-2E77-898A-2F1D-86C8DDCFCAB9}"/>
          </ac:cxnSpMkLst>
        </pc:cxnChg>
        <pc:cxnChg chg="add del mod">
          <ac:chgData name="ZHU Fangyuan" userId="f33e8943-f34e-4738-ba0b-fa430783dc4a" providerId="ADAL" clId="{81E8C2CB-33D8-4556-A3A4-FFD78221DB07}" dt="2023-10-30T19:21:53.043" v="9147" actId="478"/>
          <ac:cxnSpMkLst>
            <pc:docMk/>
            <pc:sldMk cId="1227599726" sldId="472"/>
            <ac:cxnSpMk id="23" creationId="{A83772F1-2041-3888-1469-D227B8ED08F4}"/>
          </ac:cxnSpMkLst>
        </pc:cxnChg>
        <pc:cxnChg chg="add del mod">
          <ac:chgData name="ZHU Fangyuan" userId="f33e8943-f34e-4738-ba0b-fa430783dc4a" providerId="ADAL" clId="{81E8C2CB-33D8-4556-A3A4-FFD78221DB07}" dt="2023-10-30T19:20:37.992" v="9137" actId="478"/>
          <ac:cxnSpMkLst>
            <pc:docMk/>
            <pc:sldMk cId="1227599726" sldId="472"/>
            <ac:cxnSpMk id="25" creationId="{A78F4340-5BC8-B05E-EF90-10907EDB21ED}"/>
          </ac:cxnSpMkLst>
        </pc:cxnChg>
        <pc:cxnChg chg="add del mod">
          <ac:chgData name="ZHU Fangyuan" userId="f33e8943-f34e-4738-ba0b-fa430783dc4a" providerId="ADAL" clId="{81E8C2CB-33D8-4556-A3A4-FFD78221DB07}" dt="2023-10-30T19:21:53.043" v="9147" actId="478"/>
          <ac:cxnSpMkLst>
            <pc:docMk/>
            <pc:sldMk cId="1227599726" sldId="472"/>
            <ac:cxnSpMk id="28" creationId="{724681DA-EFDB-2FCE-A556-D0F1B785A734}"/>
          </ac:cxnSpMkLst>
        </pc:cxnChg>
        <pc:cxnChg chg="add mod ord">
          <ac:chgData name="ZHU Fangyuan" userId="f33e8943-f34e-4738-ba0b-fa430783dc4a" providerId="ADAL" clId="{81E8C2CB-33D8-4556-A3A4-FFD78221DB07}" dt="2023-10-31T09:53:42.259" v="13871" actId="12788"/>
          <ac:cxnSpMkLst>
            <pc:docMk/>
            <pc:sldMk cId="1227599726" sldId="472"/>
            <ac:cxnSpMk id="33" creationId="{AF6D144E-10B0-45EF-E2FD-142EB263BA02}"/>
          </ac:cxnSpMkLst>
        </pc:cxnChg>
      </pc:sldChg>
      <pc:sldChg chg="modSp add mod">
        <pc:chgData name="ZHU Fangyuan" userId="f33e8943-f34e-4738-ba0b-fa430783dc4a" providerId="ADAL" clId="{81E8C2CB-33D8-4556-A3A4-FFD78221DB07}" dt="2023-10-31T12:21:03.604" v="14334" actId="14100"/>
        <pc:sldMkLst>
          <pc:docMk/>
          <pc:sldMk cId="839156731" sldId="477"/>
        </pc:sldMkLst>
        <pc:spChg chg="mod">
          <ac:chgData name="ZHU Fangyuan" userId="f33e8943-f34e-4738-ba0b-fa430783dc4a" providerId="ADAL" clId="{81E8C2CB-33D8-4556-A3A4-FFD78221DB07}" dt="2023-10-31T12:19:06.064" v="14303" actId="20577"/>
          <ac:spMkLst>
            <pc:docMk/>
            <pc:sldMk cId="839156731" sldId="477"/>
            <ac:spMk id="4" creationId="{F2F324A1-BFF6-B1DD-6D89-9269A4F4B8BD}"/>
          </ac:spMkLst>
        </pc:spChg>
        <pc:spChg chg="mod">
          <ac:chgData name="ZHU Fangyuan" userId="f33e8943-f34e-4738-ba0b-fa430783dc4a" providerId="ADAL" clId="{81E8C2CB-33D8-4556-A3A4-FFD78221DB07}" dt="2023-10-31T12:21:03.604" v="14334" actId="14100"/>
          <ac:spMkLst>
            <pc:docMk/>
            <pc:sldMk cId="839156731" sldId="477"/>
            <ac:spMk id="11" creationId="{065B0BE0-D6D1-8647-57FE-8EA0FDB1D36A}"/>
          </ac:spMkLst>
        </pc:spChg>
      </pc:sldChg>
    </pc:docChg>
  </pc:docChgLst>
  <pc:docChgLst>
    <pc:chgData name="ZHU Fangyuan" userId="S::fyzhu.2022@mitb.smu.edu.sg::f33e8943-f34e-4738-ba0b-fa430783dc4a" providerId="AD" clId="Web-{38B889C5-C829-DBF8-8A9D-3808624E5A4A}"/>
    <pc:docChg chg="addSld modSld sldOrd">
      <pc:chgData name="ZHU Fangyuan" userId="S::fyzhu.2022@mitb.smu.edu.sg::f33e8943-f34e-4738-ba0b-fa430783dc4a" providerId="AD" clId="Web-{38B889C5-C829-DBF8-8A9D-3808624E5A4A}" dt="2023-09-18T05:19:12.950" v="2623" actId="14100"/>
      <pc:docMkLst>
        <pc:docMk/>
      </pc:docMkLst>
      <pc:sldChg chg="addSp modSp">
        <pc:chgData name="ZHU Fangyuan" userId="S::fyzhu.2022@mitb.smu.edu.sg::f33e8943-f34e-4738-ba0b-fa430783dc4a" providerId="AD" clId="Web-{38B889C5-C829-DBF8-8A9D-3808624E5A4A}" dt="2023-09-18T04:23:21.923" v="2501"/>
        <pc:sldMkLst>
          <pc:docMk/>
          <pc:sldMk cId="275816133" sldId="270"/>
        </pc:sldMkLst>
        <pc:spChg chg="mod">
          <ac:chgData name="ZHU Fangyuan" userId="S::fyzhu.2022@mitb.smu.edu.sg::f33e8943-f34e-4738-ba0b-fa430783dc4a" providerId="AD" clId="Web-{38B889C5-C829-DBF8-8A9D-3808624E5A4A}" dt="2023-09-16T12:04:15.984" v="316" actId="14100"/>
          <ac:spMkLst>
            <pc:docMk/>
            <pc:sldMk cId="275816133" sldId="270"/>
            <ac:spMk id="2" creationId="{402118C0-FFC9-AA98-27BF-2FBE6A18903B}"/>
          </ac:spMkLst>
        </pc:spChg>
        <pc:spChg chg="add mod">
          <ac:chgData name="ZHU Fangyuan" userId="S::fyzhu.2022@mitb.smu.edu.sg::f33e8943-f34e-4738-ba0b-fa430783dc4a" providerId="AD" clId="Web-{38B889C5-C829-DBF8-8A9D-3808624E5A4A}" dt="2023-09-18T04:23:21.923" v="2501"/>
          <ac:spMkLst>
            <pc:docMk/>
            <pc:sldMk cId="275816133" sldId="270"/>
            <ac:spMk id="6" creationId="{218E9E09-9EC0-C540-4B52-F518604A76FE}"/>
          </ac:spMkLst>
        </pc:spChg>
        <pc:spChg chg="mod">
          <ac:chgData name="ZHU Fangyuan" userId="S::fyzhu.2022@mitb.smu.edu.sg::f33e8943-f34e-4738-ba0b-fa430783dc4a" providerId="AD" clId="Web-{38B889C5-C829-DBF8-8A9D-3808624E5A4A}" dt="2023-09-18T03:06:41.406" v="1663" actId="20577"/>
          <ac:spMkLst>
            <pc:docMk/>
            <pc:sldMk cId="275816133" sldId="270"/>
            <ac:spMk id="23" creationId="{D997B17A-4C4D-A6AD-4581-3362865639D3}"/>
          </ac:spMkLst>
        </pc:spChg>
        <pc:picChg chg="mod modCrop">
          <ac:chgData name="ZHU Fangyuan" userId="S::fyzhu.2022@mitb.smu.edu.sg::f33e8943-f34e-4738-ba0b-fa430783dc4a" providerId="AD" clId="Web-{38B889C5-C829-DBF8-8A9D-3808624E5A4A}" dt="2023-09-18T02:57:52.433" v="1426" actId="1076"/>
          <ac:picMkLst>
            <pc:docMk/>
            <pc:sldMk cId="275816133" sldId="270"/>
            <ac:picMk id="11" creationId="{9C879D6E-EC76-C40E-D8CC-C30CC7E46FF8}"/>
          </ac:picMkLst>
        </pc:picChg>
        <pc:picChg chg="mod">
          <ac:chgData name="ZHU Fangyuan" userId="S::fyzhu.2022@mitb.smu.edu.sg::f33e8943-f34e-4738-ba0b-fa430783dc4a" providerId="AD" clId="Web-{38B889C5-C829-DBF8-8A9D-3808624E5A4A}" dt="2023-09-18T02:58:04.793" v="1429" actId="1076"/>
          <ac:picMkLst>
            <pc:docMk/>
            <pc:sldMk cId="275816133" sldId="270"/>
            <ac:picMk id="12" creationId="{74E6FB74-F3F5-F1A8-4B32-C01918D3D96D}"/>
          </ac:picMkLst>
        </pc:picChg>
        <pc:picChg chg="mod">
          <ac:chgData name="ZHU Fangyuan" userId="S::fyzhu.2022@mitb.smu.edu.sg::f33e8943-f34e-4738-ba0b-fa430783dc4a" providerId="AD" clId="Web-{38B889C5-C829-DBF8-8A9D-3808624E5A4A}" dt="2023-09-18T02:59:44.797" v="1433" actId="1076"/>
          <ac:picMkLst>
            <pc:docMk/>
            <pc:sldMk cId="275816133" sldId="270"/>
            <ac:picMk id="13" creationId="{5D7EA8AE-B848-C48F-89B9-2C356349A9DE}"/>
          </ac:picMkLst>
        </pc:picChg>
        <pc:cxnChg chg="add mod">
          <ac:chgData name="ZHU Fangyuan" userId="S::fyzhu.2022@mitb.smu.edu.sg::f33e8943-f34e-4738-ba0b-fa430783dc4a" providerId="AD" clId="Web-{38B889C5-C829-DBF8-8A9D-3808624E5A4A}" dt="2023-09-18T03:07:07.142" v="1666" actId="14100"/>
          <ac:cxnSpMkLst>
            <pc:docMk/>
            <pc:sldMk cId="275816133" sldId="270"/>
            <ac:cxnSpMk id="4" creationId="{93FB3239-5848-04CC-E7E2-A66AC28936E8}"/>
          </ac:cxnSpMkLst>
        </pc:cxnChg>
        <pc:cxnChg chg="add mod">
          <ac:chgData name="ZHU Fangyuan" userId="S::fyzhu.2022@mitb.smu.edu.sg::f33e8943-f34e-4738-ba0b-fa430783dc4a" providerId="AD" clId="Web-{38B889C5-C829-DBF8-8A9D-3808624E5A4A}" dt="2023-09-18T03:06:56.079" v="1664" actId="14100"/>
          <ac:cxnSpMkLst>
            <pc:docMk/>
            <pc:sldMk cId="275816133" sldId="270"/>
            <ac:cxnSpMk id="5" creationId="{C5AC5360-E118-7549-A47B-199F4D831C51}"/>
          </ac:cxnSpMkLst>
        </pc:cxnChg>
      </pc:sldChg>
      <pc:sldChg chg="addSp delSp modSp">
        <pc:chgData name="ZHU Fangyuan" userId="S::fyzhu.2022@mitb.smu.edu.sg::f33e8943-f34e-4738-ba0b-fa430783dc4a" providerId="AD" clId="Web-{38B889C5-C829-DBF8-8A9D-3808624E5A4A}" dt="2023-09-18T04:25:03.473" v="2506" actId="20577"/>
        <pc:sldMkLst>
          <pc:docMk/>
          <pc:sldMk cId="4235828545" sldId="271"/>
        </pc:sldMkLst>
        <pc:spChg chg="mod">
          <ac:chgData name="ZHU Fangyuan" userId="S::fyzhu.2022@mitb.smu.edu.sg::f33e8943-f34e-4738-ba0b-fa430783dc4a" providerId="AD" clId="Web-{38B889C5-C829-DBF8-8A9D-3808624E5A4A}" dt="2023-09-18T03:07:49.159" v="1669" actId="20577"/>
          <ac:spMkLst>
            <pc:docMk/>
            <pc:sldMk cId="4235828545" sldId="271"/>
            <ac:spMk id="2" creationId="{DB66D445-DDB7-16EA-1695-5F961DDACF2D}"/>
          </ac:spMkLst>
        </pc:spChg>
        <pc:spChg chg="add del mod">
          <ac:chgData name="ZHU Fangyuan" userId="S::fyzhu.2022@mitb.smu.edu.sg::f33e8943-f34e-4738-ba0b-fa430783dc4a" providerId="AD" clId="Web-{38B889C5-C829-DBF8-8A9D-3808624E5A4A}" dt="2023-09-17T05:45:52.673" v="616"/>
          <ac:spMkLst>
            <pc:docMk/>
            <pc:sldMk cId="4235828545" sldId="271"/>
            <ac:spMk id="3" creationId="{A63CE380-4A5E-B0AE-2330-3F72644AC420}"/>
          </ac:spMkLst>
        </pc:spChg>
        <pc:spChg chg="mod">
          <ac:chgData name="ZHU Fangyuan" userId="S::fyzhu.2022@mitb.smu.edu.sg::f33e8943-f34e-4738-ba0b-fa430783dc4a" providerId="AD" clId="Web-{38B889C5-C829-DBF8-8A9D-3808624E5A4A}" dt="2023-09-18T04:25:03.473" v="2506" actId="20577"/>
          <ac:spMkLst>
            <pc:docMk/>
            <pc:sldMk cId="4235828545" sldId="271"/>
            <ac:spMk id="5" creationId="{CCB3F1A0-3B6E-570A-F370-5A3A7F2A66C9}"/>
          </ac:spMkLst>
        </pc:spChg>
        <pc:picChg chg="add mod ord">
          <ac:chgData name="ZHU Fangyuan" userId="S::fyzhu.2022@mitb.smu.edu.sg::f33e8943-f34e-4738-ba0b-fa430783dc4a" providerId="AD" clId="Web-{38B889C5-C829-DBF8-8A9D-3808624E5A4A}" dt="2023-09-18T02:22:27.729" v="700" actId="1076"/>
          <ac:picMkLst>
            <pc:docMk/>
            <pc:sldMk cId="4235828545" sldId="271"/>
            <ac:picMk id="3" creationId="{0C56E52E-F8B3-2F85-070B-36B45A04F05A}"/>
          </ac:picMkLst>
        </pc:picChg>
        <pc:picChg chg="add del mod">
          <ac:chgData name="ZHU Fangyuan" userId="S::fyzhu.2022@mitb.smu.edu.sg::f33e8943-f34e-4738-ba0b-fa430783dc4a" providerId="AD" clId="Web-{38B889C5-C829-DBF8-8A9D-3808624E5A4A}" dt="2023-09-18T02:22:10.885" v="695"/>
          <ac:picMkLst>
            <pc:docMk/>
            <pc:sldMk cId="4235828545" sldId="271"/>
            <ac:picMk id="4" creationId="{BF7F369F-58E2-FF28-33EA-ED15F37F413F}"/>
          </ac:picMkLst>
        </pc:picChg>
        <pc:picChg chg="mod">
          <ac:chgData name="ZHU Fangyuan" userId="S::fyzhu.2022@mitb.smu.edu.sg::f33e8943-f34e-4738-ba0b-fa430783dc4a" providerId="AD" clId="Web-{38B889C5-C829-DBF8-8A9D-3808624E5A4A}" dt="2023-09-17T05:53:27.590" v="628" actId="1076"/>
          <ac:picMkLst>
            <pc:docMk/>
            <pc:sldMk cId="4235828545" sldId="271"/>
            <ac:picMk id="8" creationId="{94C73CD1-4A30-1C4A-D8B7-D4197DD97B9F}"/>
          </ac:picMkLst>
        </pc:picChg>
        <pc:cxnChg chg="mod ord">
          <ac:chgData name="ZHU Fangyuan" userId="S::fyzhu.2022@mitb.smu.edu.sg::f33e8943-f34e-4738-ba0b-fa430783dc4a" providerId="AD" clId="Web-{38B889C5-C829-DBF8-8A9D-3808624E5A4A}" dt="2023-09-18T02:22:42.855" v="703" actId="14100"/>
          <ac:cxnSpMkLst>
            <pc:docMk/>
            <pc:sldMk cId="4235828545" sldId="271"/>
            <ac:cxnSpMk id="6" creationId="{F6D51DBF-7B59-08C7-F757-46580EB37E17}"/>
          </ac:cxnSpMkLst>
        </pc:cxnChg>
        <pc:cxnChg chg="mod ord">
          <ac:chgData name="ZHU Fangyuan" userId="S::fyzhu.2022@mitb.smu.edu.sg::f33e8943-f34e-4738-ba0b-fa430783dc4a" providerId="AD" clId="Web-{38B889C5-C829-DBF8-8A9D-3808624E5A4A}" dt="2023-09-18T03:12:18.794" v="1871" actId="14100"/>
          <ac:cxnSpMkLst>
            <pc:docMk/>
            <pc:sldMk cId="4235828545" sldId="271"/>
            <ac:cxnSpMk id="7" creationId="{43098BD9-396E-1974-CF30-7D7959D93B48}"/>
          </ac:cxnSpMkLst>
        </pc:cxnChg>
      </pc:sldChg>
      <pc:sldChg chg="modSp">
        <pc:chgData name="ZHU Fangyuan" userId="S::fyzhu.2022@mitb.smu.edu.sg::f33e8943-f34e-4738-ba0b-fa430783dc4a" providerId="AD" clId="Web-{38B889C5-C829-DBF8-8A9D-3808624E5A4A}" dt="2023-09-16T11:41:24.940" v="8" actId="20577"/>
        <pc:sldMkLst>
          <pc:docMk/>
          <pc:sldMk cId="15708107" sldId="272"/>
        </pc:sldMkLst>
        <pc:spChg chg="mod">
          <ac:chgData name="ZHU Fangyuan" userId="S::fyzhu.2022@mitb.smu.edu.sg::f33e8943-f34e-4738-ba0b-fa430783dc4a" providerId="AD" clId="Web-{38B889C5-C829-DBF8-8A9D-3808624E5A4A}" dt="2023-09-16T11:41:24.940" v="8" actId="20577"/>
          <ac:spMkLst>
            <pc:docMk/>
            <pc:sldMk cId="15708107" sldId="272"/>
            <ac:spMk id="4" creationId="{BF7540CC-D65B-C1CC-D749-BA72C9343899}"/>
          </ac:spMkLst>
        </pc:spChg>
      </pc:sldChg>
      <pc:sldChg chg="addSp delSp modSp ord">
        <pc:chgData name="ZHU Fangyuan" userId="S::fyzhu.2022@mitb.smu.edu.sg::f33e8943-f34e-4738-ba0b-fa430783dc4a" providerId="AD" clId="Web-{38B889C5-C829-DBF8-8A9D-3808624E5A4A}" dt="2023-09-18T04:31:22.238" v="2594" actId="20577"/>
        <pc:sldMkLst>
          <pc:docMk/>
          <pc:sldMk cId="3825663330" sldId="273"/>
        </pc:sldMkLst>
        <pc:spChg chg="mod">
          <ac:chgData name="ZHU Fangyuan" userId="S::fyzhu.2022@mitb.smu.edu.sg::f33e8943-f34e-4738-ba0b-fa430783dc4a" providerId="AD" clId="Web-{38B889C5-C829-DBF8-8A9D-3808624E5A4A}" dt="2023-09-16T12:01:39.979" v="264" actId="20577"/>
          <ac:spMkLst>
            <pc:docMk/>
            <pc:sldMk cId="3825663330" sldId="273"/>
            <ac:spMk id="2" creationId="{834EFE22-37F6-8819-3BB9-419383A0BAA4}"/>
          </ac:spMkLst>
        </pc:spChg>
        <pc:spChg chg="add del mod">
          <ac:chgData name="ZHU Fangyuan" userId="S::fyzhu.2022@mitb.smu.edu.sg::f33e8943-f34e-4738-ba0b-fa430783dc4a" providerId="AD" clId="Web-{38B889C5-C829-DBF8-8A9D-3808624E5A4A}" dt="2023-09-16T12:02:46.825" v="272"/>
          <ac:spMkLst>
            <pc:docMk/>
            <pc:sldMk cId="3825663330" sldId="273"/>
            <ac:spMk id="5" creationId="{43D2BAC1-357D-8367-0A93-27FC082F1E62}"/>
          </ac:spMkLst>
        </pc:spChg>
        <pc:spChg chg="mod">
          <ac:chgData name="ZHU Fangyuan" userId="S::fyzhu.2022@mitb.smu.edu.sg::f33e8943-f34e-4738-ba0b-fa430783dc4a" providerId="AD" clId="Web-{38B889C5-C829-DBF8-8A9D-3808624E5A4A}" dt="2023-09-18T04:31:22.238" v="2594" actId="20577"/>
          <ac:spMkLst>
            <pc:docMk/>
            <pc:sldMk cId="3825663330" sldId="273"/>
            <ac:spMk id="6" creationId="{6901C941-D6FD-9EAC-3980-3B100C81D0D7}"/>
          </ac:spMkLst>
        </pc:spChg>
        <pc:picChg chg="mod">
          <ac:chgData name="ZHU Fangyuan" userId="S::fyzhu.2022@mitb.smu.edu.sg::f33e8943-f34e-4738-ba0b-fa430783dc4a" providerId="AD" clId="Web-{38B889C5-C829-DBF8-8A9D-3808624E5A4A}" dt="2023-09-16T12:01:54.948" v="269" actId="1076"/>
          <ac:picMkLst>
            <pc:docMk/>
            <pc:sldMk cId="3825663330" sldId="273"/>
            <ac:picMk id="4" creationId="{8B0308D6-424D-373D-208E-D0B61B22ACAD}"/>
          </ac:picMkLst>
        </pc:picChg>
        <pc:picChg chg="del mod">
          <ac:chgData name="ZHU Fangyuan" userId="S::fyzhu.2022@mitb.smu.edu.sg::f33e8943-f34e-4738-ba0b-fa430783dc4a" providerId="AD" clId="Web-{38B889C5-C829-DBF8-8A9D-3808624E5A4A}" dt="2023-09-16T12:02:02.636" v="271"/>
          <ac:picMkLst>
            <pc:docMk/>
            <pc:sldMk cId="3825663330" sldId="273"/>
            <ac:picMk id="7" creationId="{F898C4C6-C28E-967B-1E9A-76A37F824590}"/>
          </ac:picMkLst>
        </pc:picChg>
        <pc:picChg chg="add mod ord">
          <ac:chgData name="ZHU Fangyuan" userId="S::fyzhu.2022@mitb.smu.edu.sg::f33e8943-f34e-4738-ba0b-fa430783dc4a" providerId="AD" clId="Web-{38B889C5-C829-DBF8-8A9D-3808624E5A4A}" dt="2023-09-16T12:02:50.465" v="273" actId="1076"/>
          <ac:picMkLst>
            <pc:docMk/>
            <pc:sldMk cId="3825663330" sldId="273"/>
            <ac:picMk id="8" creationId="{9B048224-DC89-302D-3245-D4FCD99518AF}"/>
          </ac:picMkLst>
        </pc:picChg>
      </pc:sldChg>
      <pc:sldChg chg="modSp ord">
        <pc:chgData name="ZHU Fangyuan" userId="S::fyzhu.2022@mitb.smu.edu.sg::f33e8943-f34e-4738-ba0b-fa430783dc4a" providerId="AD" clId="Web-{38B889C5-C829-DBF8-8A9D-3808624E5A4A}" dt="2023-09-18T04:22:48.703" v="2496" actId="20577"/>
        <pc:sldMkLst>
          <pc:docMk/>
          <pc:sldMk cId="648008060" sldId="278"/>
        </pc:sldMkLst>
        <pc:spChg chg="mod">
          <ac:chgData name="ZHU Fangyuan" userId="S::fyzhu.2022@mitb.smu.edu.sg::f33e8943-f34e-4738-ba0b-fa430783dc4a" providerId="AD" clId="Web-{38B889C5-C829-DBF8-8A9D-3808624E5A4A}" dt="2023-09-18T04:22:48.703" v="2496" actId="20577"/>
          <ac:spMkLst>
            <pc:docMk/>
            <pc:sldMk cId="648008060" sldId="278"/>
            <ac:spMk id="2" creationId="{BB775F64-FC4B-5707-ABE3-B78C8A677748}"/>
          </ac:spMkLst>
        </pc:spChg>
        <pc:spChg chg="mod">
          <ac:chgData name="ZHU Fangyuan" userId="S::fyzhu.2022@mitb.smu.edu.sg::f33e8943-f34e-4738-ba0b-fa430783dc4a" providerId="AD" clId="Web-{38B889C5-C829-DBF8-8A9D-3808624E5A4A}" dt="2023-09-18T04:08:26.811" v="2475" actId="14100"/>
          <ac:spMkLst>
            <pc:docMk/>
            <pc:sldMk cId="648008060" sldId="278"/>
            <ac:spMk id="3" creationId="{CC17C5FB-0BD4-204D-59FC-3D378A075BA6}"/>
          </ac:spMkLst>
        </pc:spChg>
      </pc:sldChg>
      <pc:sldChg chg="addSp delSp modSp new">
        <pc:chgData name="ZHU Fangyuan" userId="S::fyzhu.2022@mitb.smu.edu.sg::f33e8943-f34e-4738-ba0b-fa430783dc4a" providerId="AD" clId="Web-{38B889C5-C829-DBF8-8A9D-3808624E5A4A}" dt="2023-09-18T05:18:48.481" v="2622"/>
        <pc:sldMkLst>
          <pc:docMk/>
          <pc:sldMk cId="57179132" sldId="293"/>
        </pc:sldMkLst>
        <pc:spChg chg="mod">
          <ac:chgData name="ZHU Fangyuan" userId="S::fyzhu.2022@mitb.smu.edu.sg::f33e8943-f34e-4738-ba0b-fa430783dc4a" providerId="AD" clId="Web-{38B889C5-C829-DBF8-8A9D-3808624E5A4A}" dt="2023-09-18T04:28:40.466" v="2530" actId="20577"/>
          <ac:spMkLst>
            <pc:docMk/>
            <pc:sldMk cId="57179132" sldId="293"/>
            <ac:spMk id="2" creationId="{EEF59454-F526-3A2B-BEBA-BFA24BE480B0}"/>
          </ac:spMkLst>
        </pc:spChg>
        <pc:spChg chg="add mod">
          <ac:chgData name="ZHU Fangyuan" userId="S::fyzhu.2022@mitb.smu.edu.sg::f33e8943-f34e-4738-ba0b-fa430783dc4a" providerId="AD" clId="Web-{38B889C5-C829-DBF8-8A9D-3808624E5A4A}" dt="2023-09-18T05:18:48.481" v="2622"/>
          <ac:spMkLst>
            <pc:docMk/>
            <pc:sldMk cId="57179132" sldId="293"/>
            <ac:spMk id="3" creationId="{16D0B605-B687-36D8-80AB-83646219E3C8}"/>
          </ac:spMkLst>
        </pc:spChg>
        <pc:spChg chg="del">
          <ac:chgData name="ZHU Fangyuan" userId="S::fyzhu.2022@mitb.smu.edu.sg::f33e8943-f34e-4738-ba0b-fa430783dc4a" providerId="AD" clId="Web-{38B889C5-C829-DBF8-8A9D-3808624E5A4A}" dt="2023-09-16T12:12:09.483" v="385"/>
          <ac:spMkLst>
            <pc:docMk/>
            <pc:sldMk cId="57179132" sldId="293"/>
            <ac:spMk id="3" creationId="{2FD548ED-FCDE-D73E-4C31-9A91116A08CB}"/>
          </ac:spMkLst>
        </pc:spChg>
        <pc:spChg chg="add mod">
          <ac:chgData name="ZHU Fangyuan" userId="S::fyzhu.2022@mitb.smu.edu.sg::f33e8943-f34e-4738-ba0b-fa430783dc4a" providerId="AD" clId="Web-{38B889C5-C829-DBF8-8A9D-3808624E5A4A}" dt="2023-09-18T03:51:51.429" v="2338" actId="1076"/>
          <ac:spMkLst>
            <pc:docMk/>
            <pc:sldMk cId="57179132" sldId="293"/>
            <ac:spMk id="6" creationId="{7E7D1B94-F4FB-824C-E912-1C3BDB9EC80D}"/>
          </ac:spMkLst>
        </pc:spChg>
        <pc:spChg chg="add del mod">
          <ac:chgData name="ZHU Fangyuan" userId="S::fyzhu.2022@mitb.smu.edu.sg::f33e8943-f34e-4738-ba0b-fa430783dc4a" providerId="AD" clId="Web-{38B889C5-C829-DBF8-8A9D-3808624E5A4A}" dt="2023-09-18T03:50:06.566" v="2321"/>
          <ac:spMkLst>
            <pc:docMk/>
            <pc:sldMk cId="57179132" sldId="293"/>
            <ac:spMk id="11" creationId="{D2A617BA-2906-98B8-6CE9-660A5FA9A266}"/>
          </ac:spMkLst>
        </pc:spChg>
        <pc:picChg chg="add mod ord">
          <ac:chgData name="ZHU Fangyuan" userId="S::fyzhu.2022@mitb.smu.edu.sg::f33e8943-f34e-4738-ba0b-fa430783dc4a" providerId="AD" clId="Web-{38B889C5-C829-DBF8-8A9D-3808624E5A4A}" dt="2023-09-18T03:51:42.882" v="2334" actId="14100"/>
          <ac:picMkLst>
            <pc:docMk/>
            <pc:sldMk cId="57179132" sldId="293"/>
            <ac:picMk id="4" creationId="{708AFD54-721B-687C-D4B7-1740B67B079B}"/>
          </ac:picMkLst>
        </pc:picChg>
        <pc:picChg chg="add del mod">
          <ac:chgData name="ZHU Fangyuan" userId="S::fyzhu.2022@mitb.smu.edu.sg::f33e8943-f34e-4738-ba0b-fa430783dc4a" providerId="AD" clId="Web-{38B889C5-C829-DBF8-8A9D-3808624E5A4A}" dt="2023-09-18T03:50:06.566" v="2322"/>
          <ac:picMkLst>
            <pc:docMk/>
            <pc:sldMk cId="57179132" sldId="293"/>
            <ac:picMk id="5" creationId="{18FC5C2F-E6F4-6E81-2B1B-96D1D88C970F}"/>
          </ac:picMkLst>
        </pc:picChg>
        <pc:picChg chg="add del mod">
          <ac:chgData name="ZHU Fangyuan" userId="S::fyzhu.2022@mitb.smu.edu.sg::f33e8943-f34e-4738-ba0b-fa430783dc4a" providerId="AD" clId="Web-{38B889C5-C829-DBF8-8A9D-3808624E5A4A}" dt="2023-09-18T03:42:35.940" v="2222"/>
          <ac:picMkLst>
            <pc:docMk/>
            <pc:sldMk cId="57179132" sldId="293"/>
            <ac:picMk id="7" creationId="{239B7DC9-A972-BDF1-0A01-90BE251CF502}"/>
          </ac:picMkLst>
        </pc:picChg>
        <pc:picChg chg="add del mod">
          <ac:chgData name="ZHU Fangyuan" userId="S::fyzhu.2022@mitb.smu.edu.sg::f33e8943-f34e-4738-ba0b-fa430783dc4a" providerId="AD" clId="Web-{38B889C5-C829-DBF8-8A9D-3808624E5A4A}" dt="2023-09-18T03:42:50.706" v="2224"/>
          <ac:picMkLst>
            <pc:docMk/>
            <pc:sldMk cId="57179132" sldId="293"/>
            <ac:picMk id="8" creationId="{D1E3115B-0163-8698-D267-574B25E528DE}"/>
          </ac:picMkLst>
        </pc:picChg>
        <pc:picChg chg="add del mod">
          <ac:chgData name="ZHU Fangyuan" userId="S::fyzhu.2022@mitb.smu.edu.sg::f33e8943-f34e-4738-ba0b-fa430783dc4a" providerId="AD" clId="Web-{38B889C5-C829-DBF8-8A9D-3808624E5A4A}" dt="2023-09-18T03:43:04.878" v="2226"/>
          <ac:picMkLst>
            <pc:docMk/>
            <pc:sldMk cId="57179132" sldId="293"/>
            <ac:picMk id="9" creationId="{025F07DC-2FD3-757D-E7DD-9C8F1E1486C7}"/>
          </ac:picMkLst>
        </pc:picChg>
        <pc:picChg chg="add del mod">
          <ac:chgData name="ZHU Fangyuan" userId="S::fyzhu.2022@mitb.smu.edu.sg::f33e8943-f34e-4738-ba0b-fa430783dc4a" providerId="AD" clId="Web-{38B889C5-C829-DBF8-8A9D-3808624E5A4A}" dt="2023-09-18T03:43:19.879" v="2229"/>
          <ac:picMkLst>
            <pc:docMk/>
            <pc:sldMk cId="57179132" sldId="293"/>
            <ac:picMk id="10" creationId="{6E13C4FE-CBCE-9491-EAF9-10BDFA73E3DE}"/>
          </ac:picMkLst>
        </pc:picChg>
      </pc:sldChg>
      <pc:sldChg chg="addSp delSp modSp new">
        <pc:chgData name="ZHU Fangyuan" userId="S::fyzhu.2022@mitb.smu.edu.sg::f33e8943-f34e-4738-ba0b-fa430783dc4a" providerId="AD" clId="Web-{38B889C5-C829-DBF8-8A9D-3808624E5A4A}" dt="2023-09-18T05:19:12.950" v="2623" actId="14100"/>
        <pc:sldMkLst>
          <pc:docMk/>
          <pc:sldMk cId="4161787013" sldId="294"/>
        </pc:sldMkLst>
        <pc:spChg chg="mod">
          <ac:chgData name="ZHU Fangyuan" userId="S::fyzhu.2022@mitb.smu.edu.sg::f33e8943-f34e-4738-ba0b-fa430783dc4a" providerId="AD" clId="Web-{38B889C5-C829-DBF8-8A9D-3808624E5A4A}" dt="2023-09-18T04:28:17.778" v="2523" actId="20577"/>
          <ac:spMkLst>
            <pc:docMk/>
            <pc:sldMk cId="4161787013" sldId="294"/>
            <ac:spMk id="2" creationId="{EFA6DBD3-13CF-F3D2-F31E-00681750159C}"/>
          </ac:spMkLst>
        </pc:spChg>
        <pc:spChg chg="del">
          <ac:chgData name="ZHU Fangyuan" userId="S::fyzhu.2022@mitb.smu.edu.sg::f33e8943-f34e-4738-ba0b-fa430783dc4a" providerId="AD" clId="Web-{38B889C5-C829-DBF8-8A9D-3808624E5A4A}" dt="2023-09-16T12:20:06.092" v="404"/>
          <ac:spMkLst>
            <pc:docMk/>
            <pc:sldMk cId="4161787013" sldId="294"/>
            <ac:spMk id="3" creationId="{7842F98D-3F42-53E3-8104-739661987AE8}"/>
          </ac:spMkLst>
        </pc:spChg>
        <pc:spChg chg="add mod">
          <ac:chgData name="ZHU Fangyuan" userId="S::fyzhu.2022@mitb.smu.edu.sg::f33e8943-f34e-4738-ba0b-fa430783dc4a" providerId="AD" clId="Web-{38B889C5-C829-DBF8-8A9D-3808624E5A4A}" dt="2023-09-18T05:19:12.950" v="2623" actId="14100"/>
          <ac:spMkLst>
            <pc:docMk/>
            <pc:sldMk cId="4161787013" sldId="294"/>
            <ac:spMk id="5" creationId="{92EDA227-0308-D3C2-3977-5B3C59A5E2AE}"/>
          </ac:spMkLst>
        </pc:spChg>
        <pc:spChg chg="add del mod">
          <ac:chgData name="ZHU Fangyuan" userId="S::fyzhu.2022@mitb.smu.edu.sg::f33e8943-f34e-4738-ba0b-fa430783dc4a" providerId="AD" clId="Web-{38B889C5-C829-DBF8-8A9D-3808624E5A4A}" dt="2023-09-16T12:21:25.454" v="463"/>
          <ac:spMkLst>
            <pc:docMk/>
            <pc:sldMk cId="4161787013" sldId="294"/>
            <ac:spMk id="6" creationId="{41A2037F-362D-4C5A-818F-E948ADBE1EFC}"/>
          </ac:spMkLst>
        </pc:spChg>
        <pc:spChg chg="add mod">
          <ac:chgData name="ZHU Fangyuan" userId="S::fyzhu.2022@mitb.smu.edu.sg::f33e8943-f34e-4738-ba0b-fa430783dc4a" providerId="AD" clId="Web-{38B889C5-C829-DBF8-8A9D-3808624E5A4A}" dt="2023-09-18T03:36:18.395" v="2155" actId="20577"/>
          <ac:spMkLst>
            <pc:docMk/>
            <pc:sldMk cId="4161787013" sldId="294"/>
            <ac:spMk id="8" creationId="{F88FD8D5-E73A-85AC-63E2-ED1841C31DE2}"/>
          </ac:spMkLst>
        </pc:spChg>
        <pc:picChg chg="add mod ord">
          <ac:chgData name="ZHU Fangyuan" userId="S::fyzhu.2022@mitb.smu.edu.sg::f33e8943-f34e-4738-ba0b-fa430783dc4a" providerId="AD" clId="Web-{38B889C5-C829-DBF8-8A9D-3808624E5A4A}" dt="2023-09-16T12:20:07.748" v="405" actId="1076"/>
          <ac:picMkLst>
            <pc:docMk/>
            <pc:sldMk cId="4161787013" sldId="294"/>
            <ac:picMk id="4" creationId="{E89E212D-F175-BEB2-CEDD-BDDDB0BD42A2}"/>
          </ac:picMkLst>
        </pc:picChg>
      </pc:sldChg>
      <pc:sldChg chg="addSp delSp modSp new">
        <pc:chgData name="ZHU Fangyuan" userId="S::fyzhu.2022@mitb.smu.edu.sg::f33e8943-f34e-4738-ba0b-fa430783dc4a" providerId="AD" clId="Web-{38B889C5-C829-DBF8-8A9D-3808624E5A4A}" dt="2023-09-18T04:03:14.424" v="2462" actId="1076"/>
        <pc:sldMkLst>
          <pc:docMk/>
          <pc:sldMk cId="1842982052" sldId="295"/>
        </pc:sldMkLst>
        <pc:spChg chg="mod">
          <ac:chgData name="ZHU Fangyuan" userId="S::fyzhu.2022@mitb.smu.edu.sg::f33e8943-f34e-4738-ba0b-fa430783dc4a" providerId="AD" clId="Web-{38B889C5-C829-DBF8-8A9D-3808624E5A4A}" dt="2023-09-16T12:30:51.394" v="496" actId="20577"/>
          <ac:spMkLst>
            <pc:docMk/>
            <pc:sldMk cId="1842982052" sldId="295"/>
            <ac:spMk id="2" creationId="{18F5FF41-3FE9-A896-22C6-4FB5B0824C13}"/>
          </ac:spMkLst>
        </pc:spChg>
        <pc:spChg chg="del">
          <ac:chgData name="ZHU Fangyuan" userId="S::fyzhu.2022@mitb.smu.edu.sg::f33e8943-f34e-4738-ba0b-fa430783dc4a" providerId="AD" clId="Web-{38B889C5-C829-DBF8-8A9D-3808624E5A4A}" dt="2023-09-16T12:30:24.393" v="468"/>
          <ac:spMkLst>
            <pc:docMk/>
            <pc:sldMk cId="1842982052" sldId="295"/>
            <ac:spMk id="3" creationId="{8D5BA6F6-8A0A-122A-DF0F-AC1999A66609}"/>
          </ac:spMkLst>
        </pc:spChg>
        <pc:spChg chg="add mod">
          <ac:chgData name="ZHU Fangyuan" userId="S::fyzhu.2022@mitb.smu.edu.sg::f33e8943-f34e-4738-ba0b-fa430783dc4a" providerId="AD" clId="Web-{38B889C5-C829-DBF8-8A9D-3808624E5A4A}" dt="2023-09-18T04:02:03.218" v="2450" actId="14100"/>
          <ac:spMkLst>
            <pc:docMk/>
            <pc:sldMk cId="1842982052" sldId="295"/>
            <ac:spMk id="5" creationId="{36CF5AC6-EB8C-7980-6D8E-87279F4B87B4}"/>
          </ac:spMkLst>
        </pc:spChg>
        <pc:spChg chg="add mod">
          <ac:chgData name="ZHU Fangyuan" userId="S::fyzhu.2022@mitb.smu.edu.sg::f33e8943-f34e-4738-ba0b-fa430783dc4a" providerId="AD" clId="Web-{38B889C5-C829-DBF8-8A9D-3808624E5A4A}" dt="2023-09-18T04:03:14.424" v="2462" actId="1076"/>
          <ac:spMkLst>
            <pc:docMk/>
            <pc:sldMk cId="1842982052" sldId="295"/>
            <ac:spMk id="6" creationId="{D46FDB49-75A4-343E-A444-194D4A30A173}"/>
          </ac:spMkLst>
        </pc:spChg>
        <pc:picChg chg="add mod ord">
          <ac:chgData name="ZHU Fangyuan" userId="S::fyzhu.2022@mitb.smu.edu.sg::f33e8943-f34e-4738-ba0b-fa430783dc4a" providerId="AD" clId="Web-{38B889C5-C829-DBF8-8A9D-3808624E5A4A}" dt="2023-09-18T03:59:20.743" v="2446" actId="1076"/>
          <ac:picMkLst>
            <pc:docMk/>
            <pc:sldMk cId="1842982052" sldId="295"/>
            <ac:picMk id="4" creationId="{57CAE30A-381B-E13F-DC48-64833960AF53}"/>
          </ac:picMkLst>
        </pc:picChg>
      </pc:sldChg>
      <pc:sldChg chg="addSp delSp modSp new">
        <pc:chgData name="ZHU Fangyuan" userId="S::fyzhu.2022@mitb.smu.edu.sg::f33e8943-f34e-4738-ba0b-fa430783dc4a" providerId="AD" clId="Web-{38B889C5-C829-DBF8-8A9D-3808624E5A4A}" dt="2023-09-18T04:04:18.473" v="2474" actId="1076"/>
        <pc:sldMkLst>
          <pc:docMk/>
          <pc:sldMk cId="2477033093" sldId="296"/>
        </pc:sldMkLst>
        <pc:spChg chg="del">
          <ac:chgData name="ZHU Fangyuan" userId="S::fyzhu.2022@mitb.smu.edu.sg::f33e8943-f34e-4738-ba0b-fa430783dc4a" providerId="AD" clId="Web-{38B889C5-C829-DBF8-8A9D-3808624E5A4A}" dt="2023-09-16T12:33:36.696" v="502"/>
          <ac:spMkLst>
            <pc:docMk/>
            <pc:sldMk cId="2477033093" sldId="296"/>
            <ac:spMk id="2" creationId="{9108782E-6396-24D5-1092-0E2FCC8D8800}"/>
          </ac:spMkLst>
        </pc:spChg>
        <pc:spChg chg="del">
          <ac:chgData name="ZHU Fangyuan" userId="S::fyzhu.2022@mitb.smu.edu.sg::f33e8943-f34e-4738-ba0b-fa430783dc4a" providerId="AD" clId="Web-{38B889C5-C829-DBF8-8A9D-3808624E5A4A}" dt="2023-09-16T12:33:23.321" v="498"/>
          <ac:spMkLst>
            <pc:docMk/>
            <pc:sldMk cId="2477033093" sldId="296"/>
            <ac:spMk id="3" creationId="{6E3F8968-4EF3-EF25-4DC8-AA11BE4D0E3D}"/>
          </ac:spMkLst>
        </pc:spChg>
        <pc:spChg chg="add mod">
          <ac:chgData name="ZHU Fangyuan" userId="S::fyzhu.2022@mitb.smu.edu.sg::f33e8943-f34e-4738-ba0b-fa430783dc4a" providerId="AD" clId="Web-{38B889C5-C829-DBF8-8A9D-3808624E5A4A}" dt="2023-09-18T04:03:38.862" v="2464" actId="1076"/>
          <ac:spMkLst>
            <pc:docMk/>
            <pc:sldMk cId="2477033093" sldId="296"/>
            <ac:spMk id="3" creationId="{8FE9A025-A690-2D6E-05A2-1EAE23BF14CB}"/>
          </ac:spMkLst>
        </pc:spChg>
        <pc:spChg chg="add mod">
          <ac:chgData name="ZHU Fangyuan" userId="S::fyzhu.2022@mitb.smu.edu.sg::f33e8943-f34e-4738-ba0b-fa430783dc4a" providerId="AD" clId="Web-{38B889C5-C829-DBF8-8A9D-3808624E5A4A}" dt="2023-09-16T12:33:44.774" v="506" actId="1076"/>
          <ac:spMkLst>
            <pc:docMk/>
            <pc:sldMk cId="2477033093" sldId="296"/>
            <ac:spMk id="6" creationId="{9704FCE1-1526-5659-80E0-B97BA52FEFB9}"/>
          </ac:spMkLst>
        </pc:spChg>
        <pc:spChg chg="add mod">
          <ac:chgData name="ZHU Fangyuan" userId="S::fyzhu.2022@mitb.smu.edu.sg::f33e8943-f34e-4738-ba0b-fa430783dc4a" providerId="AD" clId="Web-{38B889C5-C829-DBF8-8A9D-3808624E5A4A}" dt="2023-09-18T04:04:18.473" v="2474" actId="1076"/>
          <ac:spMkLst>
            <pc:docMk/>
            <pc:sldMk cId="2477033093" sldId="296"/>
            <ac:spMk id="8" creationId="{8B9133BC-3AF5-B687-F6CE-4FD6D8170B7B}"/>
          </ac:spMkLst>
        </pc:spChg>
        <pc:picChg chg="add mod ord">
          <ac:chgData name="ZHU Fangyuan" userId="S::fyzhu.2022@mitb.smu.edu.sg::f33e8943-f34e-4738-ba0b-fa430783dc4a" providerId="AD" clId="Web-{38B889C5-C829-DBF8-8A9D-3808624E5A4A}" dt="2023-09-16T12:33:46.399" v="507" actId="1076"/>
          <ac:picMkLst>
            <pc:docMk/>
            <pc:sldMk cId="2477033093" sldId="296"/>
            <ac:picMk id="4" creationId="{D73A99D3-5E71-9BD3-C625-9F4F3A2A5B9B}"/>
          </ac:picMkLst>
        </pc:picChg>
      </pc:sldChg>
      <pc:sldChg chg="addSp delSp modSp new ord">
        <pc:chgData name="ZHU Fangyuan" userId="S::fyzhu.2022@mitb.smu.edu.sg::f33e8943-f34e-4738-ba0b-fa430783dc4a" providerId="AD" clId="Web-{38B889C5-C829-DBF8-8A9D-3808624E5A4A}" dt="2023-09-18T04:40:24.431" v="2621" actId="20577"/>
        <pc:sldMkLst>
          <pc:docMk/>
          <pc:sldMk cId="1457671429" sldId="304"/>
        </pc:sldMkLst>
        <pc:spChg chg="mod">
          <ac:chgData name="ZHU Fangyuan" userId="S::fyzhu.2022@mitb.smu.edu.sg::f33e8943-f34e-4738-ba0b-fa430783dc4a" providerId="AD" clId="Web-{38B889C5-C829-DBF8-8A9D-3808624E5A4A}" dt="2023-09-17T07:42:30.262" v="670"/>
          <ac:spMkLst>
            <pc:docMk/>
            <pc:sldMk cId="1457671429" sldId="304"/>
            <ac:spMk id="2" creationId="{E7B0BD15-1CBB-4F01-8590-9D47CF7F8CC0}"/>
          </ac:spMkLst>
        </pc:spChg>
        <pc:spChg chg="del">
          <ac:chgData name="ZHU Fangyuan" userId="S::fyzhu.2022@mitb.smu.edu.sg::f33e8943-f34e-4738-ba0b-fa430783dc4a" providerId="AD" clId="Web-{38B889C5-C829-DBF8-8A9D-3808624E5A4A}" dt="2023-09-17T07:40:45.993" v="633"/>
          <ac:spMkLst>
            <pc:docMk/>
            <pc:sldMk cId="1457671429" sldId="304"/>
            <ac:spMk id="3" creationId="{7F735DAF-0D09-947D-9A73-48FA063D332F}"/>
          </ac:spMkLst>
        </pc:spChg>
        <pc:spChg chg="add del mod">
          <ac:chgData name="ZHU Fangyuan" userId="S::fyzhu.2022@mitb.smu.edu.sg::f33e8943-f34e-4738-ba0b-fa430783dc4a" providerId="AD" clId="Web-{38B889C5-C829-DBF8-8A9D-3808624E5A4A}" dt="2023-09-18T02:29:12.260" v="708"/>
          <ac:spMkLst>
            <pc:docMk/>
            <pc:sldMk cId="1457671429" sldId="304"/>
            <ac:spMk id="5" creationId="{AF4D0F22-3B7A-FA49-49B5-BC19CD8A8156}"/>
          </ac:spMkLst>
        </pc:spChg>
        <pc:spChg chg="add mod">
          <ac:chgData name="ZHU Fangyuan" userId="S::fyzhu.2022@mitb.smu.edu.sg::f33e8943-f34e-4738-ba0b-fa430783dc4a" providerId="AD" clId="Web-{38B889C5-C829-DBF8-8A9D-3808624E5A4A}" dt="2023-09-18T04:40:24.431" v="2621" actId="20577"/>
          <ac:spMkLst>
            <pc:docMk/>
            <pc:sldMk cId="1457671429" sldId="304"/>
            <ac:spMk id="8" creationId="{FDA2346C-1F3B-E8F2-C99A-A57FF2549CC8}"/>
          </ac:spMkLst>
        </pc:spChg>
        <pc:picChg chg="add del mod ord">
          <ac:chgData name="ZHU Fangyuan" userId="S::fyzhu.2022@mitb.smu.edu.sg::f33e8943-f34e-4738-ba0b-fa430783dc4a" providerId="AD" clId="Web-{38B889C5-C829-DBF8-8A9D-3808624E5A4A}" dt="2023-09-18T02:29:09.635" v="707"/>
          <ac:picMkLst>
            <pc:docMk/>
            <pc:sldMk cId="1457671429" sldId="304"/>
            <ac:picMk id="4" creationId="{05F1ABB5-6A8A-BD13-D4E1-E86897FB9EF2}"/>
          </ac:picMkLst>
        </pc:picChg>
        <pc:picChg chg="add mod ord">
          <ac:chgData name="ZHU Fangyuan" userId="S::fyzhu.2022@mitb.smu.edu.sg::f33e8943-f34e-4738-ba0b-fa430783dc4a" providerId="AD" clId="Web-{38B889C5-C829-DBF8-8A9D-3808624E5A4A}" dt="2023-09-18T04:26:09.695" v="2507"/>
          <ac:picMkLst>
            <pc:docMk/>
            <pc:sldMk cId="1457671429" sldId="304"/>
            <ac:picMk id="6" creationId="{BBF84C8B-0CA9-B6F3-8FB0-EBDB741D55DF}"/>
          </ac:picMkLst>
        </pc:picChg>
        <pc:cxnChg chg="add mod">
          <ac:chgData name="ZHU Fangyuan" userId="S::fyzhu.2022@mitb.smu.edu.sg::f33e8943-f34e-4738-ba0b-fa430783dc4a" providerId="AD" clId="Web-{38B889C5-C829-DBF8-8A9D-3808624E5A4A}" dt="2023-09-18T04:27:16.494" v="2513"/>
          <ac:cxnSpMkLst>
            <pc:docMk/>
            <pc:sldMk cId="1457671429" sldId="304"/>
            <ac:cxnSpMk id="9" creationId="{3F2FE73A-5A55-3D55-5057-9B0B6622A882}"/>
          </ac:cxnSpMkLst>
        </pc:cxnChg>
        <pc:cxnChg chg="add mod">
          <ac:chgData name="ZHU Fangyuan" userId="S::fyzhu.2022@mitb.smu.edu.sg::f33e8943-f34e-4738-ba0b-fa430783dc4a" providerId="AD" clId="Web-{38B889C5-C829-DBF8-8A9D-3808624E5A4A}" dt="2023-09-18T04:27:16.510" v="2514"/>
          <ac:cxnSpMkLst>
            <pc:docMk/>
            <pc:sldMk cId="1457671429" sldId="304"/>
            <ac:cxnSpMk id="10" creationId="{9AB8042A-3876-225A-6520-856F5FC62EC9}"/>
          </ac:cxnSpMkLst>
        </pc:cxnChg>
        <pc:cxnChg chg="add mod">
          <ac:chgData name="ZHU Fangyuan" userId="S::fyzhu.2022@mitb.smu.edu.sg::f33e8943-f34e-4738-ba0b-fa430783dc4a" providerId="AD" clId="Web-{38B889C5-C829-DBF8-8A9D-3808624E5A4A}" dt="2023-09-18T04:27:16.510" v="2515"/>
          <ac:cxnSpMkLst>
            <pc:docMk/>
            <pc:sldMk cId="1457671429" sldId="304"/>
            <ac:cxnSpMk id="11" creationId="{13F25B16-0293-13E1-8D38-89D1AC34D14C}"/>
          </ac:cxnSpMkLst>
        </pc:cxnChg>
        <pc:cxnChg chg="add mod">
          <ac:chgData name="ZHU Fangyuan" userId="S::fyzhu.2022@mitb.smu.edu.sg::f33e8943-f34e-4738-ba0b-fa430783dc4a" providerId="AD" clId="Web-{38B889C5-C829-DBF8-8A9D-3808624E5A4A}" dt="2023-09-18T04:27:16.510" v="2516"/>
          <ac:cxnSpMkLst>
            <pc:docMk/>
            <pc:sldMk cId="1457671429" sldId="304"/>
            <ac:cxnSpMk id="12" creationId="{088B1475-8595-DFB2-A224-6B0B713B8A64}"/>
          </ac:cxnSpMkLst>
        </pc:cxnChg>
        <pc:cxnChg chg="add mod">
          <ac:chgData name="ZHU Fangyuan" userId="S::fyzhu.2022@mitb.smu.edu.sg::f33e8943-f34e-4738-ba0b-fa430783dc4a" providerId="AD" clId="Web-{38B889C5-C829-DBF8-8A9D-3808624E5A4A}" dt="2023-09-18T04:27:16.525" v="2517"/>
          <ac:cxnSpMkLst>
            <pc:docMk/>
            <pc:sldMk cId="1457671429" sldId="304"/>
            <ac:cxnSpMk id="13" creationId="{3E11907E-59F1-BA43-58CA-BCC01A85DEE8}"/>
          </ac:cxnSpMkLst>
        </pc:cxnChg>
      </pc:sldChg>
      <pc:sldChg chg="addSp delSp modSp new">
        <pc:chgData name="ZHU Fangyuan" userId="S::fyzhu.2022@mitb.smu.edu.sg::f33e8943-f34e-4738-ba0b-fa430783dc4a" providerId="AD" clId="Web-{38B889C5-C829-DBF8-8A9D-3808624E5A4A}" dt="2023-09-18T04:29:36.828" v="2555" actId="1076"/>
        <pc:sldMkLst>
          <pc:docMk/>
          <pc:sldMk cId="853082652" sldId="321"/>
        </pc:sldMkLst>
        <pc:spChg chg="mod">
          <ac:chgData name="ZHU Fangyuan" userId="S::fyzhu.2022@mitb.smu.edu.sg::f33e8943-f34e-4738-ba0b-fa430783dc4a" providerId="AD" clId="Web-{38B889C5-C829-DBF8-8A9D-3808624E5A4A}" dt="2023-09-18T04:29:36.828" v="2555" actId="1076"/>
          <ac:spMkLst>
            <pc:docMk/>
            <pc:sldMk cId="853082652" sldId="321"/>
            <ac:spMk id="2" creationId="{3AE1EC57-BFF5-D510-30E5-4DEEE6F8DC93}"/>
          </ac:spMkLst>
        </pc:spChg>
        <pc:spChg chg="del">
          <ac:chgData name="ZHU Fangyuan" userId="S::fyzhu.2022@mitb.smu.edu.sg::f33e8943-f34e-4738-ba0b-fa430783dc4a" providerId="AD" clId="Web-{38B889C5-C829-DBF8-8A9D-3808624E5A4A}" dt="2023-09-18T03:47:05.950" v="2320"/>
          <ac:spMkLst>
            <pc:docMk/>
            <pc:sldMk cId="853082652" sldId="321"/>
            <ac:spMk id="3" creationId="{DF852E7C-94B7-07D6-564D-EE070A7A63FB}"/>
          </ac:spMkLst>
        </pc:spChg>
        <pc:spChg chg="add mod">
          <ac:chgData name="ZHU Fangyuan" userId="S::fyzhu.2022@mitb.smu.edu.sg::f33e8943-f34e-4738-ba0b-fa430783dc4a" providerId="AD" clId="Web-{38B889C5-C829-DBF8-8A9D-3808624E5A4A}" dt="2023-09-18T03:57:56.146" v="2437" actId="20577"/>
          <ac:spMkLst>
            <pc:docMk/>
            <pc:sldMk cId="853082652" sldId="321"/>
            <ac:spMk id="6" creationId="{9B8D2102-3837-E926-D67E-D7D477F7DFD1}"/>
          </ac:spMkLst>
        </pc:spChg>
        <pc:picChg chg="add mod ord">
          <ac:chgData name="ZHU Fangyuan" userId="S::fyzhu.2022@mitb.smu.edu.sg::f33e8943-f34e-4738-ba0b-fa430783dc4a" providerId="AD" clId="Web-{38B889C5-C829-DBF8-8A9D-3808624E5A4A}" dt="2023-09-18T03:50:10.269" v="2323" actId="1076"/>
          <ac:picMkLst>
            <pc:docMk/>
            <pc:sldMk cId="853082652" sldId="321"/>
            <ac:picMk id="4" creationId="{5976FCE4-3FAA-8E0C-B355-A7E4E56A1253}"/>
          </ac:picMkLst>
        </pc:picChg>
        <pc:picChg chg="add mod">
          <ac:chgData name="ZHU Fangyuan" userId="S::fyzhu.2022@mitb.smu.edu.sg::f33e8943-f34e-4738-ba0b-fa430783dc4a" providerId="AD" clId="Web-{38B889C5-C829-DBF8-8A9D-3808624E5A4A}" dt="2023-09-18T03:52:13.415" v="2342" actId="14100"/>
          <ac:picMkLst>
            <pc:docMk/>
            <pc:sldMk cId="853082652" sldId="321"/>
            <ac:picMk id="5" creationId="{88C43D77-0F35-5FFF-400F-63CDDA06B0DC}"/>
          </ac:picMkLst>
        </pc:picChg>
      </pc:sldChg>
    </pc:docChg>
  </pc:docChgLst>
  <pc:docChgLst>
    <pc:chgData name="ZHU Fangyuan" userId="S::fyzhu.2022@mitb.smu.edu.sg::f33e8943-f34e-4738-ba0b-fa430783dc4a" providerId="AD" clId="Web-{CCD2F8EF-F801-7007-A9F5-8AECD4FC86C9}"/>
    <pc:docChg chg="modSld">
      <pc:chgData name="ZHU Fangyuan" userId="S::fyzhu.2022@mitb.smu.edu.sg::f33e8943-f34e-4738-ba0b-fa430783dc4a" providerId="AD" clId="Web-{CCD2F8EF-F801-7007-A9F5-8AECD4FC86C9}" dt="2023-09-19T11:00:08.526" v="1916" actId="20577"/>
      <pc:docMkLst>
        <pc:docMk/>
      </pc:docMkLst>
      <pc:sldChg chg="modSp">
        <pc:chgData name="ZHU Fangyuan" userId="S::fyzhu.2022@mitb.smu.edu.sg::f33e8943-f34e-4738-ba0b-fa430783dc4a" providerId="AD" clId="Web-{CCD2F8EF-F801-7007-A9F5-8AECD4FC86C9}" dt="2023-09-19T09:16:51.844" v="1296"/>
        <pc:sldMkLst>
          <pc:docMk/>
          <pc:sldMk cId="275816133" sldId="270"/>
        </pc:sldMkLst>
        <pc:spChg chg="mod">
          <ac:chgData name="ZHU Fangyuan" userId="S::fyzhu.2022@mitb.smu.edu.sg::f33e8943-f34e-4738-ba0b-fa430783dc4a" providerId="AD" clId="Web-{CCD2F8EF-F801-7007-A9F5-8AECD4FC86C9}" dt="2023-09-19T09:16:51.844" v="1296"/>
          <ac:spMkLst>
            <pc:docMk/>
            <pc:sldMk cId="275816133" sldId="270"/>
            <ac:spMk id="6" creationId="{218E9E09-9EC0-C540-4B52-F518604A76FE}"/>
          </ac:spMkLst>
        </pc:spChg>
        <pc:spChg chg="mod">
          <ac:chgData name="ZHU Fangyuan" userId="S::fyzhu.2022@mitb.smu.edu.sg::f33e8943-f34e-4738-ba0b-fa430783dc4a" providerId="AD" clId="Web-{CCD2F8EF-F801-7007-A9F5-8AECD4FC86C9}" dt="2023-09-19T09:16:39.672" v="1295" actId="20577"/>
          <ac:spMkLst>
            <pc:docMk/>
            <pc:sldMk cId="275816133" sldId="270"/>
            <ac:spMk id="23" creationId="{D997B17A-4C4D-A6AD-4581-3362865639D3}"/>
          </ac:spMkLst>
        </pc:spChg>
      </pc:sldChg>
      <pc:sldChg chg="modSp">
        <pc:chgData name="ZHU Fangyuan" userId="S::fyzhu.2022@mitb.smu.edu.sg::f33e8943-f34e-4738-ba0b-fa430783dc4a" providerId="AD" clId="Web-{CCD2F8EF-F801-7007-A9F5-8AECD4FC86C9}" dt="2023-09-19T08:58:36.104" v="1258" actId="20577"/>
        <pc:sldMkLst>
          <pc:docMk/>
          <pc:sldMk cId="4235828545" sldId="271"/>
        </pc:sldMkLst>
        <pc:spChg chg="mod">
          <ac:chgData name="ZHU Fangyuan" userId="S::fyzhu.2022@mitb.smu.edu.sg::f33e8943-f34e-4738-ba0b-fa430783dc4a" providerId="AD" clId="Web-{CCD2F8EF-F801-7007-A9F5-8AECD4FC86C9}" dt="2023-09-19T08:58:36.104" v="1258" actId="20577"/>
          <ac:spMkLst>
            <pc:docMk/>
            <pc:sldMk cId="4235828545" sldId="271"/>
            <ac:spMk id="5" creationId="{CCB3F1A0-3B6E-570A-F370-5A3A7F2A66C9}"/>
          </ac:spMkLst>
        </pc:spChg>
      </pc:sldChg>
      <pc:sldChg chg="delSp modSp">
        <pc:chgData name="ZHU Fangyuan" userId="S::fyzhu.2022@mitb.smu.edu.sg::f33e8943-f34e-4738-ba0b-fa430783dc4a" providerId="AD" clId="Web-{CCD2F8EF-F801-7007-A9F5-8AECD4FC86C9}" dt="2023-09-19T10:32:15.746" v="1908" actId="20577"/>
        <pc:sldMkLst>
          <pc:docMk/>
          <pc:sldMk cId="15708107" sldId="272"/>
        </pc:sldMkLst>
        <pc:spChg chg="mod">
          <ac:chgData name="ZHU Fangyuan" userId="S::fyzhu.2022@mitb.smu.edu.sg::f33e8943-f34e-4738-ba0b-fa430783dc4a" providerId="AD" clId="Web-{CCD2F8EF-F801-7007-A9F5-8AECD4FC86C9}" dt="2023-09-19T08:28:56.256" v="1141" actId="1076"/>
          <ac:spMkLst>
            <pc:docMk/>
            <pc:sldMk cId="15708107" sldId="272"/>
            <ac:spMk id="2" creationId="{322A9EA3-6FA1-ECC7-E013-FB5D1950079B}"/>
          </ac:spMkLst>
        </pc:spChg>
        <pc:spChg chg="del mod">
          <ac:chgData name="ZHU Fangyuan" userId="S::fyzhu.2022@mitb.smu.edu.sg::f33e8943-f34e-4738-ba0b-fa430783dc4a" providerId="AD" clId="Web-{CCD2F8EF-F801-7007-A9F5-8AECD4FC86C9}" dt="2023-09-19T08:26:56.926" v="1056"/>
          <ac:spMkLst>
            <pc:docMk/>
            <pc:sldMk cId="15708107" sldId="272"/>
            <ac:spMk id="3" creationId="{6D1E2A80-4C3D-2E94-F56B-FBAFE2C4E2A3}"/>
          </ac:spMkLst>
        </pc:spChg>
        <pc:spChg chg="mod">
          <ac:chgData name="ZHU Fangyuan" userId="S::fyzhu.2022@mitb.smu.edu.sg::f33e8943-f34e-4738-ba0b-fa430783dc4a" providerId="AD" clId="Web-{CCD2F8EF-F801-7007-A9F5-8AECD4FC86C9}" dt="2023-09-19T10:32:15.746" v="1908" actId="20577"/>
          <ac:spMkLst>
            <pc:docMk/>
            <pc:sldMk cId="15708107" sldId="272"/>
            <ac:spMk id="4" creationId="{BF7540CC-D65B-C1CC-D749-BA72C9343899}"/>
          </ac:spMkLst>
        </pc:spChg>
      </pc:sldChg>
      <pc:sldChg chg="modSp">
        <pc:chgData name="ZHU Fangyuan" userId="S::fyzhu.2022@mitb.smu.edu.sg::f33e8943-f34e-4738-ba0b-fa430783dc4a" providerId="AD" clId="Web-{CCD2F8EF-F801-7007-A9F5-8AECD4FC86C9}" dt="2023-09-19T11:00:08.526" v="1916" actId="20577"/>
        <pc:sldMkLst>
          <pc:docMk/>
          <pc:sldMk cId="57179132" sldId="293"/>
        </pc:sldMkLst>
        <pc:spChg chg="mod">
          <ac:chgData name="ZHU Fangyuan" userId="S::fyzhu.2022@mitb.smu.edu.sg::f33e8943-f34e-4738-ba0b-fa430783dc4a" providerId="AD" clId="Web-{CCD2F8EF-F801-7007-A9F5-8AECD4FC86C9}" dt="2023-09-19T07:50:36.836" v="58" actId="20577"/>
          <ac:spMkLst>
            <pc:docMk/>
            <pc:sldMk cId="57179132" sldId="293"/>
            <ac:spMk id="2" creationId="{EEF59454-F526-3A2B-BEBA-BFA24BE480B0}"/>
          </ac:spMkLst>
        </pc:spChg>
        <pc:spChg chg="mod">
          <ac:chgData name="ZHU Fangyuan" userId="S::fyzhu.2022@mitb.smu.edu.sg::f33e8943-f34e-4738-ba0b-fa430783dc4a" providerId="AD" clId="Web-{CCD2F8EF-F801-7007-A9F5-8AECD4FC86C9}" dt="2023-09-19T11:00:08.526" v="1916" actId="20577"/>
          <ac:spMkLst>
            <pc:docMk/>
            <pc:sldMk cId="57179132" sldId="293"/>
            <ac:spMk id="6" creationId="{7E7D1B94-F4FB-824C-E912-1C3BDB9EC80D}"/>
          </ac:spMkLst>
        </pc:spChg>
      </pc:sldChg>
      <pc:sldChg chg="modSp">
        <pc:chgData name="ZHU Fangyuan" userId="S::fyzhu.2022@mitb.smu.edu.sg::f33e8943-f34e-4738-ba0b-fa430783dc4a" providerId="AD" clId="Web-{CCD2F8EF-F801-7007-A9F5-8AECD4FC86C9}" dt="2023-09-19T10:12:52.114" v="1749" actId="20577"/>
        <pc:sldMkLst>
          <pc:docMk/>
          <pc:sldMk cId="4161787013" sldId="294"/>
        </pc:sldMkLst>
        <pc:spChg chg="mod">
          <ac:chgData name="ZHU Fangyuan" userId="S::fyzhu.2022@mitb.smu.edu.sg::f33e8943-f34e-4738-ba0b-fa430783dc4a" providerId="AD" clId="Web-{CCD2F8EF-F801-7007-A9F5-8AECD4FC86C9}" dt="2023-09-19T07:50:34.242" v="57" actId="20577"/>
          <ac:spMkLst>
            <pc:docMk/>
            <pc:sldMk cId="4161787013" sldId="294"/>
            <ac:spMk id="2" creationId="{EFA6DBD3-13CF-F3D2-F31E-00681750159C}"/>
          </ac:spMkLst>
        </pc:spChg>
        <pc:spChg chg="mod">
          <ac:chgData name="ZHU Fangyuan" userId="S::fyzhu.2022@mitb.smu.edu.sg::f33e8943-f34e-4738-ba0b-fa430783dc4a" providerId="AD" clId="Web-{CCD2F8EF-F801-7007-A9F5-8AECD4FC86C9}" dt="2023-09-19T10:12:52.114" v="1749" actId="20577"/>
          <ac:spMkLst>
            <pc:docMk/>
            <pc:sldMk cId="4161787013" sldId="294"/>
            <ac:spMk id="8" creationId="{F88FD8D5-E73A-85AC-63E2-ED1841C31DE2}"/>
          </ac:spMkLst>
        </pc:spChg>
      </pc:sldChg>
      <pc:sldChg chg="modSp">
        <pc:chgData name="ZHU Fangyuan" userId="S::fyzhu.2022@mitb.smu.edu.sg::f33e8943-f34e-4738-ba0b-fa430783dc4a" providerId="AD" clId="Web-{CCD2F8EF-F801-7007-A9F5-8AECD4FC86C9}" dt="2023-09-19T10:27:49.319" v="1893" actId="20577"/>
        <pc:sldMkLst>
          <pc:docMk/>
          <pc:sldMk cId="1842982052" sldId="295"/>
        </pc:sldMkLst>
        <pc:spChg chg="mod">
          <ac:chgData name="ZHU Fangyuan" userId="S::fyzhu.2022@mitb.smu.edu.sg::f33e8943-f34e-4738-ba0b-fa430783dc4a" providerId="AD" clId="Web-{CCD2F8EF-F801-7007-A9F5-8AECD4FC86C9}" dt="2023-09-19T07:50:44.477" v="61" actId="20577"/>
          <ac:spMkLst>
            <pc:docMk/>
            <pc:sldMk cId="1842982052" sldId="295"/>
            <ac:spMk id="2" creationId="{18F5FF41-3FE9-A896-22C6-4FB5B0824C13}"/>
          </ac:spMkLst>
        </pc:spChg>
        <pc:spChg chg="mod">
          <ac:chgData name="ZHU Fangyuan" userId="S::fyzhu.2022@mitb.smu.edu.sg::f33e8943-f34e-4738-ba0b-fa430783dc4a" providerId="AD" clId="Web-{CCD2F8EF-F801-7007-A9F5-8AECD4FC86C9}" dt="2023-09-19T10:27:49.319" v="1893" actId="20577"/>
          <ac:spMkLst>
            <pc:docMk/>
            <pc:sldMk cId="1842982052" sldId="295"/>
            <ac:spMk id="6" creationId="{D46FDB49-75A4-343E-A444-194D4A30A173}"/>
          </ac:spMkLst>
        </pc:spChg>
      </pc:sldChg>
      <pc:sldChg chg="modSp">
        <pc:chgData name="ZHU Fangyuan" userId="S::fyzhu.2022@mitb.smu.edu.sg::f33e8943-f34e-4738-ba0b-fa430783dc4a" providerId="AD" clId="Web-{CCD2F8EF-F801-7007-A9F5-8AECD4FC86C9}" dt="2023-09-19T10:27:42.178" v="1884" actId="20577"/>
        <pc:sldMkLst>
          <pc:docMk/>
          <pc:sldMk cId="2477033093" sldId="296"/>
        </pc:sldMkLst>
        <pc:spChg chg="mod">
          <ac:chgData name="ZHU Fangyuan" userId="S::fyzhu.2022@mitb.smu.edu.sg::f33e8943-f34e-4738-ba0b-fa430783dc4a" providerId="AD" clId="Web-{CCD2F8EF-F801-7007-A9F5-8AECD4FC86C9}" dt="2023-09-19T07:50:48.914" v="63" actId="20577"/>
          <ac:spMkLst>
            <pc:docMk/>
            <pc:sldMk cId="2477033093" sldId="296"/>
            <ac:spMk id="6" creationId="{9704FCE1-1526-5659-80E0-B97BA52FEFB9}"/>
          </ac:spMkLst>
        </pc:spChg>
        <pc:spChg chg="mod">
          <ac:chgData name="ZHU Fangyuan" userId="S::fyzhu.2022@mitb.smu.edu.sg::f33e8943-f34e-4738-ba0b-fa430783dc4a" providerId="AD" clId="Web-{CCD2F8EF-F801-7007-A9F5-8AECD4FC86C9}" dt="2023-09-19T10:27:42.178" v="1884" actId="20577"/>
          <ac:spMkLst>
            <pc:docMk/>
            <pc:sldMk cId="2477033093" sldId="296"/>
            <ac:spMk id="8" creationId="{8B9133BC-3AF5-B687-F6CE-4FD6D8170B7B}"/>
          </ac:spMkLst>
        </pc:spChg>
      </pc:sldChg>
      <pc:sldChg chg="modSp">
        <pc:chgData name="ZHU Fangyuan" userId="S::fyzhu.2022@mitb.smu.edu.sg::f33e8943-f34e-4738-ba0b-fa430783dc4a" providerId="AD" clId="Web-{CCD2F8EF-F801-7007-A9F5-8AECD4FC86C9}" dt="2023-09-19T10:06:08.543" v="1685" actId="20577"/>
        <pc:sldMkLst>
          <pc:docMk/>
          <pc:sldMk cId="1457671429" sldId="304"/>
        </pc:sldMkLst>
        <pc:spChg chg="mod">
          <ac:chgData name="ZHU Fangyuan" userId="S::fyzhu.2022@mitb.smu.edu.sg::f33e8943-f34e-4738-ba0b-fa430783dc4a" providerId="AD" clId="Web-{CCD2F8EF-F801-7007-A9F5-8AECD4FC86C9}" dt="2023-09-19T10:06:08.543" v="1685" actId="20577"/>
          <ac:spMkLst>
            <pc:docMk/>
            <pc:sldMk cId="1457671429" sldId="304"/>
            <ac:spMk id="8" creationId="{FDA2346C-1F3B-E8F2-C99A-A57FF2549CC8}"/>
          </ac:spMkLst>
        </pc:spChg>
      </pc:sldChg>
      <pc:sldChg chg="modSp">
        <pc:chgData name="ZHU Fangyuan" userId="S::fyzhu.2022@mitb.smu.edu.sg::f33e8943-f34e-4738-ba0b-fa430783dc4a" providerId="AD" clId="Web-{CCD2F8EF-F801-7007-A9F5-8AECD4FC86C9}" dt="2023-09-19T10:09:57.532" v="1736"/>
        <pc:sldMkLst>
          <pc:docMk/>
          <pc:sldMk cId="853082652" sldId="321"/>
        </pc:sldMkLst>
        <pc:spChg chg="mod">
          <ac:chgData name="ZHU Fangyuan" userId="S::fyzhu.2022@mitb.smu.edu.sg::f33e8943-f34e-4738-ba0b-fa430783dc4a" providerId="AD" clId="Web-{CCD2F8EF-F801-7007-A9F5-8AECD4FC86C9}" dt="2023-09-19T10:09:57.532" v="1736"/>
          <ac:spMkLst>
            <pc:docMk/>
            <pc:sldMk cId="853082652" sldId="321"/>
            <ac:spMk id="2" creationId="{3AE1EC57-BFF5-D510-30E5-4DEEE6F8DC93}"/>
          </ac:spMkLst>
        </pc:spChg>
        <pc:spChg chg="mod">
          <ac:chgData name="ZHU Fangyuan" userId="S::fyzhu.2022@mitb.smu.edu.sg::f33e8943-f34e-4738-ba0b-fa430783dc4a" providerId="AD" clId="Web-{CCD2F8EF-F801-7007-A9F5-8AECD4FC86C9}" dt="2023-09-19T07:52:50.042" v="80" actId="20577"/>
          <ac:spMkLst>
            <pc:docMk/>
            <pc:sldMk cId="853082652" sldId="321"/>
            <ac:spMk id="6" creationId="{9B8D2102-3837-E926-D67E-D7D477F7DFD1}"/>
          </ac:spMkLst>
        </pc:spChg>
      </pc:sldChg>
      <pc:sldChg chg="modSp">
        <pc:chgData name="ZHU Fangyuan" userId="S::fyzhu.2022@mitb.smu.edu.sg::f33e8943-f34e-4738-ba0b-fa430783dc4a" providerId="AD" clId="Web-{CCD2F8EF-F801-7007-A9F5-8AECD4FC86C9}" dt="2023-09-19T10:23:32.501" v="1866" actId="20577"/>
        <pc:sldMkLst>
          <pc:docMk/>
          <pc:sldMk cId="979884140" sldId="371"/>
        </pc:sldMkLst>
        <pc:spChg chg="mod">
          <ac:chgData name="ZHU Fangyuan" userId="S::fyzhu.2022@mitb.smu.edu.sg::f33e8943-f34e-4738-ba0b-fa430783dc4a" providerId="AD" clId="Web-{CCD2F8EF-F801-7007-A9F5-8AECD4FC86C9}" dt="2023-09-19T10:23:32.501" v="1866" actId="20577"/>
          <ac:spMkLst>
            <pc:docMk/>
            <pc:sldMk cId="979884140" sldId="371"/>
            <ac:spMk id="6" creationId="{9B8D2102-3837-E926-D67E-D7D477F7DFD1}"/>
          </ac:spMkLst>
        </pc:spChg>
      </pc:sldChg>
      <pc:sldChg chg="modSp mod modShow">
        <pc:chgData name="ZHU Fangyuan" userId="S::fyzhu.2022@mitb.smu.edu.sg::f33e8943-f34e-4738-ba0b-fa430783dc4a" providerId="AD" clId="Web-{CCD2F8EF-F801-7007-A9F5-8AECD4FC86C9}" dt="2023-09-19T08:53:57.817" v="1256" actId="20577"/>
        <pc:sldMkLst>
          <pc:docMk/>
          <pc:sldMk cId="3902175616" sldId="383"/>
        </pc:sldMkLst>
        <pc:spChg chg="mod">
          <ac:chgData name="ZHU Fangyuan" userId="S::fyzhu.2022@mitb.smu.edu.sg::f33e8943-f34e-4738-ba0b-fa430783dc4a" providerId="AD" clId="Web-{CCD2F8EF-F801-7007-A9F5-8AECD4FC86C9}" dt="2023-09-19T08:53:57.817" v="1256" actId="20577"/>
          <ac:spMkLst>
            <pc:docMk/>
            <pc:sldMk cId="3902175616" sldId="383"/>
            <ac:spMk id="3" creationId="{431CC4B7-B207-DC1A-4679-2C4EA8DF3839}"/>
          </ac:spMkLst>
        </pc:spChg>
      </pc:sldChg>
    </pc:docChg>
  </pc:docChgLst>
  <pc:docChgLst>
    <pc:chgData name="KYAW Zaw Lwin" userId="S::zlkyaw.2022@mitb.smu.edu.sg::0491f4c3-8e3b-4ab5-8d03-930d7544f182" providerId="AD" clId="Web-{D75F682C-4005-4D1A-9337-44C2E1F82B1B}"/>
    <pc:docChg chg="addSld delSld modSld sldOrd">
      <pc:chgData name="KYAW Zaw Lwin" userId="S::zlkyaw.2022@mitb.smu.edu.sg::0491f4c3-8e3b-4ab5-8d03-930d7544f182" providerId="AD" clId="Web-{D75F682C-4005-4D1A-9337-44C2E1F82B1B}" dt="2023-10-30T08:51:35.030" v="139" actId="1076"/>
      <pc:docMkLst>
        <pc:docMk/>
      </pc:docMkLst>
      <pc:sldChg chg="modSp">
        <pc:chgData name="KYAW Zaw Lwin" userId="S::zlkyaw.2022@mitb.smu.edu.sg::0491f4c3-8e3b-4ab5-8d03-930d7544f182" providerId="AD" clId="Web-{D75F682C-4005-4D1A-9337-44C2E1F82B1B}" dt="2023-10-30T08:39:53.124" v="129" actId="1076"/>
        <pc:sldMkLst>
          <pc:docMk/>
          <pc:sldMk cId="2313848947" sldId="427"/>
        </pc:sldMkLst>
        <pc:picChg chg="mod">
          <ac:chgData name="KYAW Zaw Lwin" userId="S::zlkyaw.2022@mitb.smu.edu.sg::0491f4c3-8e3b-4ab5-8d03-930d7544f182" providerId="AD" clId="Web-{D75F682C-4005-4D1A-9337-44C2E1F82B1B}" dt="2023-10-30T08:39:53.124" v="129" actId="1076"/>
          <ac:picMkLst>
            <pc:docMk/>
            <pc:sldMk cId="2313848947" sldId="427"/>
            <ac:picMk id="3" creationId="{C9BA5DE1-91DD-1316-7DBB-E25F66678053}"/>
          </ac:picMkLst>
        </pc:picChg>
        <pc:picChg chg="mod">
          <ac:chgData name="KYAW Zaw Lwin" userId="S::zlkyaw.2022@mitb.smu.edu.sg::0491f4c3-8e3b-4ab5-8d03-930d7544f182" providerId="AD" clId="Web-{D75F682C-4005-4D1A-9337-44C2E1F82B1B}" dt="2023-10-30T08:39:51.015" v="128" actId="1076"/>
          <ac:picMkLst>
            <pc:docMk/>
            <pc:sldMk cId="2313848947" sldId="427"/>
            <ac:picMk id="7" creationId="{3C1B0DCC-8004-F7A9-9C94-75B8A3CF545A}"/>
          </ac:picMkLst>
        </pc:picChg>
      </pc:sldChg>
      <pc:sldChg chg="addSp delSp modSp add del mod ord setBg">
        <pc:chgData name="KYAW Zaw Lwin" userId="S::zlkyaw.2022@mitb.smu.edu.sg::0491f4c3-8e3b-4ab5-8d03-930d7544f182" providerId="AD" clId="Web-{D75F682C-4005-4D1A-9337-44C2E1F82B1B}" dt="2023-10-30T08:51:35.030" v="139" actId="1076"/>
        <pc:sldMkLst>
          <pc:docMk/>
          <pc:sldMk cId="2105028922" sldId="448"/>
        </pc:sldMkLst>
        <pc:spChg chg="mod">
          <ac:chgData name="KYAW Zaw Lwin" userId="S::zlkyaw.2022@mitb.smu.edu.sg::0491f4c3-8e3b-4ab5-8d03-930d7544f182" providerId="AD" clId="Web-{D75F682C-4005-4D1A-9337-44C2E1F82B1B}" dt="2023-10-30T08:51:09.467" v="137"/>
          <ac:spMkLst>
            <pc:docMk/>
            <pc:sldMk cId="2105028922" sldId="448"/>
            <ac:spMk id="2" creationId="{E1E7D70E-03CF-DCAB-CF0B-0BE3115B5E5E}"/>
          </ac:spMkLst>
        </pc:spChg>
        <pc:spChg chg="mod">
          <ac:chgData name="KYAW Zaw Lwin" userId="S::zlkyaw.2022@mitb.smu.edu.sg::0491f4c3-8e3b-4ab5-8d03-930d7544f182" providerId="AD" clId="Web-{D75F682C-4005-4D1A-9337-44C2E1F82B1B}" dt="2023-10-30T08:51:09.467" v="137"/>
          <ac:spMkLst>
            <pc:docMk/>
            <pc:sldMk cId="2105028922" sldId="448"/>
            <ac:spMk id="3" creationId="{349A424D-D2FA-E888-809B-ABA308C67721}"/>
          </ac:spMkLst>
        </pc:spChg>
        <pc:spChg chg="add del">
          <ac:chgData name="KYAW Zaw Lwin" userId="S::zlkyaw.2022@mitb.smu.edu.sg::0491f4c3-8e3b-4ab5-8d03-930d7544f182" providerId="AD" clId="Web-{D75F682C-4005-4D1A-9337-44C2E1F82B1B}" dt="2023-10-30T08:51:09.467" v="137"/>
          <ac:spMkLst>
            <pc:docMk/>
            <pc:sldMk cId="2105028922" sldId="448"/>
            <ac:spMk id="9" creationId="{F13C74B1-5B17-4795-BED0-7140497B445A}"/>
          </ac:spMkLst>
        </pc:spChg>
        <pc:spChg chg="add del">
          <ac:chgData name="KYAW Zaw Lwin" userId="S::zlkyaw.2022@mitb.smu.edu.sg::0491f4c3-8e3b-4ab5-8d03-930d7544f182" providerId="AD" clId="Web-{D75F682C-4005-4D1A-9337-44C2E1F82B1B}" dt="2023-10-30T08:51:09.467" v="137"/>
          <ac:spMkLst>
            <pc:docMk/>
            <pc:sldMk cId="2105028922" sldId="448"/>
            <ac:spMk id="11" creationId="{D4974D33-8DC5-464E-8C6D-BE58F0669C17}"/>
          </ac:spMkLst>
        </pc:spChg>
        <pc:picChg chg="add mod">
          <ac:chgData name="KYAW Zaw Lwin" userId="S::zlkyaw.2022@mitb.smu.edu.sg::0491f4c3-8e3b-4ab5-8d03-930d7544f182" providerId="AD" clId="Web-{D75F682C-4005-4D1A-9337-44C2E1F82B1B}" dt="2023-10-30T08:51:09.467" v="137"/>
          <ac:picMkLst>
            <pc:docMk/>
            <pc:sldMk cId="2105028922" sldId="448"/>
            <ac:picMk id="4" creationId="{B4291E73-0F32-96B0-2DA7-F7512DF27F2D}"/>
          </ac:picMkLst>
        </pc:picChg>
        <pc:picChg chg="add mod">
          <ac:chgData name="KYAW Zaw Lwin" userId="S::zlkyaw.2022@mitb.smu.edu.sg::0491f4c3-8e3b-4ab5-8d03-930d7544f182" providerId="AD" clId="Web-{D75F682C-4005-4D1A-9337-44C2E1F82B1B}" dt="2023-10-30T08:51:35.030" v="139" actId="1076"/>
          <ac:picMkLst>
            <pc:docMk/>
            <pc:sldMk cId="2105028922" sldId="448"/>
            <ac:picMk id="5" creationId="{8BF692C5-C0C8-D62E-2D59-A2D019D75C4A}"/>
          </ac:picMkLst>
        </pc:picChg>
      </pc:sldChg>
      <pc:sldChg chg="addSp delSp ord">
        <pc:chgData name="KYAW Zaw Lwin" userId="S::zlkyaw.2022@mitb.smu.edu.sg::0491f4c3-8e3b-4ab5-8d03-930d7544f182" providerId="AD" clId="Web-{D75F682C-4005-4D1A-9337-44C2E1F82B1B}" dt="2023-10-30T08:41:11.187" v="130"/>
        <pc:sldMkLst>
          <pc:docMk/>
          <pc:sldMk cId="3105833202" sldId="468"/>
        </pc:sldMkLst>
        <pc:spChg chg="del">
          <ac:chgData name="KYAW Zaw Lwin" userId="S::zlkyaw.2022@mitb.smu.edu.sg::0491f4c3-8e3b-4ab5-8d03-930d7544f182" providerId="AD" clId="Web-{D75F682C-4005-4D1A-9337-44C2E1F82B1B}" dt="2023-10-30T08:11:51.048" v="0"/>
          <ac:spMkLst>
            <pc:docMk/>
            <pc:sldMk cId="3105833202" sldId="468"/>
            <ac:spMk id="19" creationId="{79BB35BC-D5C2-4C8B-A22A-A71E6191913B}"/>
          </ac:spMkLst>
        </pc:spChg>
        <pc:spChg chg="add">
          <ac:chgData name="KYAW Zaw Lwin" userId="S::zlkyaw.2022@mitb.smu.edu.sg::0491f4c3-8e3b-4ab5-8d03-930d7544f182" providerId="AD" clId="Web-{D75F682C-4005-4D1A-9337-44C2E1F82B1B}" dt="2023-10-30T08:11:51.048" v="0"/>
          <ac:spMkLst>
            <pc:docMk/>
            <pc:sldMk cId="3105833202" sldId="468"/>
            <ac:spMk id="24" creationId="{79BB35BC-D5C2-4C8B-A22A-A71E6191913B}"/>
          </ac:spMkLst>
        </pc:spChg>
      </pc:sldChg>
      <pc:sldChg chg="addSp delSp modSp mod setBg">
        <pc:chgData name="KYAW Zaw Lwin" userId="S::zlkyaw.2022@mitb.smu.edu.sg::0491f4c3-8e3b-4ab5-8d03-930d7544f182" providerId="AD" clId="Web-{D75F682C-4005-4D1A-9337-44C2E1F82B1B}" dt="2023-10-30T08:39:23.889" v="127" actId="1076"/>
        <pc:sldMkLst>
          <pc:docMk/>
          <pc:sldMk cId="669099979" sldId="469"/>
        </pc:sldMkLst>
        <pc:spChg chg="mod">
          <ac:chgData name="KYAW Zaw Lwin" userId="S::zlkyaw.2022@mitb.smu.edu.sg::0491f4c3-8e3b-4ab5-8d03-930d7544f182" providerId="AD" clId="Web-{D75F682C-4005-4D1A-9337-44C2E1F82B1B}" dt="2023-10-30T08:39:23.889" v="127" actId="1076"/>
          <ac:spMkLst>
            <pc:docMk/>
            <pc:sldMk cId="669099979" sldId="469"/>
            <ac:spMk id="2" creationId="{EDE2F7B9-2B4E-374E-70CD-A60B146F2560}"/>
          </ac:spMkLst>
        </pc:spChg>
        <pc:spChg chg="add del mod">
          <ac:chgData name="KYAW Zaw Lwin" userId="S::zlkyaw.2022@mitb.smu.edu.sg::0491f4c3-8e3b-4ab5-8d03-930d7544f182" providerId="AD" clId="Web-{D75F682C-4005-4D1A-9337-44C2E1F82B1B}" dt="2023-10-30T08:39:14.311" v="126" actId="1076"/>
          <ac:spMkLst>
            <pc:docMk/>
            <pc:sldMk cId="669099979" sldId="469"/>
            <ac:spMk id="3" creationId="{FB5F9B55-C137-8A84-A01F-F49A8489B082}"/>
          </ac:spMkLst>
        </pc:spChg>
        <pc:spChg chg="add del">
          <ac:chgData name="KYAW Zaw Lwin" userId="S::zlkyaw.2022@mitb.smu.edu.sg::0491f4c3-8e3b-4ab5-8d03-930d7544f182" providerId="AD" clId="Web-{D75F682C-4005-4D1A-9337-44C2E1F82B1B}" dt="2023-10-30T08:18:56.638" v="36"/>
          <ac:spMkLst>
            <pc:docMk/>
            <pc:sldMk cId="669099979" sldId="469"/>
            <ac:spMk id="8" creationId="{E92FEB64-6EEA-4759-B4A4-BD2C1E660BA8}"/>
          </ac:spMkLst>
        </pc:spChg>
        <pc:spChg chg="add del">
          <ac:chgData name="KYAW Zaw Lwin" userId="S::zlkyaw.2022@mitb.smu.edu.sg::0491f4c3-8e3b-4ab5-8d03-930d7544f182" providerId="AD" clId="Web-{D75F682C-4005-4D1A-9337-44C2E1F82B1B}" dt="2023-10-30T08:18:03.027" v="24"/>
          <ac:spMkLst>
            <pc:docMk/>
            <pc:sldMk cId="669099979" sldId="469"/>
            <ac:spMk id="9" creationId="{79BB35BC-D5C2-4C8B-A22A-A71E6191913B}"/>
          </ac:spMkLst>
        </pc:spChg>
        <pc:spChg chg="add del">
          <ac:chgData name="KYAW Zaw Lwin" userId="S::zlkyaw.2022@mitb.smu.edu.sg::0491f4c3-8e3b-4ab5-8d03-930d7544f182" providerId="AD" clId="Web-{D75F682C-4005-4D1A-9337-44C2E1F82B1B}" dt="2023-10-30T08:18:26.434" v="30"/>
          <ac:spMkLst>
            <pc:docMk/>
            <pc:sldMk cId="669099979" sldId="469"/>
            <ac:spMk id="10" creationId="{4F7EBAE4-9945-4473-9E34-B2C66EA0F03D}"/>
          </ac:spMkLst>
        </pc:spChg>
        <pc:spChg chg="add del">
          <ac:chgData name="KYAW Zaw Lwin" userId="S::zlkyaw.2022@mitb.smu.edu.sg::0491f4c3-8e3b-4ab5-8d03-930d7544f182" providerId="AD" clId="Web-{D75F682C-4005-4D1A-9337-44C2E1F82B1B}" dt="2023-10-30T08:18:10.981" v="26"/>
          <ac:spMkLst>
            <pc:docMk/>
            <pc:sldMk cId="669099979" sldId="469"/>
            <ac:spMk id="11" creationId="{F68B3F68-107C-434F-AA38-110D5EA91B85}"/>
          </ac:spMkLst>
        </pc:spChg>
        <pc:spChg chg="add del">
          <ac:chgData name="KYAW Zaw Lwin" userId="S::zlkyaw.2022@mitb.smu.edu.sg::0491f4c3-8e3b-4ab5-8d03-930d7544f182" providerId="AD" clId="Web-{D75F682C-4005-4D1A-9337-44C2E1F82B1B}" dt="2023-10-30T08:18:10.981" v="26"/>
          <ac:spMkLst>
            <pc:docMk/>
            <pc:sldMk cId="669099979" sldId="469"/>
            <ac:spMk id="12" creationId="{BACC6370-2D7E-4714-9D71-7542949D7D5D}"/>
          </ac:spMkLst>
        </pc:spChg>
        <pc:spChg chg="add del">
          <ac:chgData name="KYAW Zaw Lwin" userId="S::zlkyaw.2022@mitb.smu.edu.sg::0491f4c3-8e3b-4ab5-8d03-930d7544f182" providerId="AD" clId="Web-{D75F682C-4005-4D1A-9337-44C2E1F82B1B}" dt="2023-10-30T08:18:10.981" v="26"/>
          <ac:spMkLst>
            <pc:docMk/>
            <pc:sldMk cId="669099979" sldId="469"/>
            <ac:spMk id="13" creationId="{AAD0DBB9-1A4B-4391-81D4-CB19F9AB918A}"/>
          </ac:spMkLst>
        </pc:spChg>
        <pc:spChg chg="add del">
          <ac:chgData name="KYAW Zaw Lwin" userId="S::zlkyaw.2022@mitb.smu.edu.sg::0491f4c3-8e3b-4ab5-8d03-930d7544f182" providerId="AD" clId="Web-{D75F682C-4005-4D1A-9337-44C2E1F82B1B}" dt="2023-10-30T08:18:10.981" v="26"/>
          <ac:spMkLst>
            <pc:docMk/>
            <pc:sldMk cId="669099979" sldId="469"/>
            <ac:spMk id="15" creationId="{063BBA22-50EA-4C4D-BE05-F1CE4E63AA56}"/>
          </ac:spMkLst>
        </pc:spChg>
        <pc:spChg chg="add del">
          <ac:chgData name="KYAW Zaw Lwin" userId="S::zlkyaw.2022@mitb.smu.edu.sg::0491f4c3-8e3b-4ab5-8d03-930d7544f182" providerId="AD" clId="Web-{D75F682C-4005-4D1A-9337-44C2E1F82B1B}" dt="2023-10-30T08:18:56.638" v="36"/>
          <ac:spMkLst>
            <pc:docMk/>
            <pc:sldMk cId="669099979" sldId="469"/>
            <ac:spMk id="16" creationId="{9F835A99-04AC-494A-A572-AFE8413CC938}"/>
          </ac:spMkLst>
        </pc:spChg>
        <pc:spChg chg="add del">
          <ac:chgData name="KYAW Zaw Lwin" userId="S::zlkyaw.2022@mitb.smu.edu.sg::0491f4c3-8e3b-4ab5-8d03-930d7544f182" providerId="AD" clId="Web-{D75F682C-4005-4D1A-9337-44C2E1F82B1B}" dt="2023-10-30T08:18:22.903" v="28"/>
          <ac:spMkLst>
            <pc:docMk/>
            <pc:sldMk cId="669099979" sldId="469"/>
            <ac:spMk id="17" creationId="{AE2B703B-46F9-481A-A605-82E2A828C4FA}"/>
          </ac:spMkLst>
        </pc:spChg>
        <pc:spChg chg="add del">
          <ac:chgData name="KYAW Zaw Lwin" userId="S::zlkyaw.2022@mitb.smu.edu.sg::0491f4c3-8e3b-4ab5-8d03-930d7544f182" providerId="AD" clId="Web-{D75F682C-4005-4D1A-9337-44C2E1F82B1B}" dt="2023-10-30T08:18:22.903" v="28"/>
          <ac:spMkLst>
            <pc:docMk/>
            <pc:sldMk cId="669099979" sldId="469"/>
            <ac:spMk id="18" creationId="{F13BE4D7-0C3D-4906-B230-A1C5B4665CCF}"/>
          </ac:spMkLst>
        </pc:spChg>
        <pc:spChg chg="add del">
          <ac:chgData name="KYAW Zaw Lwin" userId="S::zlkyaw.2022@mitb.smu.edu.sg::0491f4c3-8e3b-4ab5-8d03-930d7544f182" providerId="AD" clId="Web-{D75F682C-4005-4D1A-9337-44C2E1F82B1B}" dt="2023-10-30T08:18:56.638" v="36"/>
          <ac:spMkLst>
            <pc:docMk/>
            <pc:sldMk cId="669099979" sldId="469"/>
            <ac:spMk id="20" creationId="{2D2964BB-484D-45AE-AD66-D407D0629652}"/>
          </ac:spMkLst>
        </pc:spChg>
        <pc:spChg chg="add del">
          <ac:chgData name="KYAW Zaw Lwin" userId="S::zlkyaw.2022@mitb.smu.edu.sg::0491f4c3-8e3b-4ab5-8d03-930d7544f182" providerId="AD" clId="Web-{D75F682C-4005-4D1A-9337-44C2E1F82B1B}" dt="2023-10-30T08:18:26.434" v="30"/>
          <ac:spMkLst>
            <pc:docMk/>
            <pc:sldMk cId="669099979" sldId="469"/>
            <ac:spMk id="21" creationId="{70BEB1E7-2F88-40BC-B73D-42E5B6F80BFC}"/>
          </ac:spMkLst>
        </pc:spChg>
        <pc:spChg chg="add del">
          <ac:chgData name="KYAW Zaw Lwin" userId="S::zlkyaw.2022@mitb.smu.edu.sg::0491f4c3-8e3b-4ab5-8d03-930d7544f182" providerId="AD" clId="Web-{D75F682C-4005-4D1A-9337-44C2E1F82B1B}" dt="2023-10-30T08:18:26.434" v="30"/>
          <ac:spMkLst>
            <pc:docMk/>
            <pc:sldMk cId="669099979" sldId="469"/>
            <ac:spMk id="22" creationId="{A7B99495-F43F-4D80-A44F-2CB4764EB90B}"/>
          </ac:spMkLst>
        </pc:spChg>
        <pc:spChg chg="add del">
          <ac:chgData name="KYAW Zaw Lwin" userId="S::zlkyaw.2022@mitb.smu.edu.sg::0491f4c3-8e3b-4ab5-8d03-930d7544f182" providerId="AD" clId="Web-{D75F682C-4005-4D1A-9337-44C2E1F82B1B}" dt="2023-10-30T08:18:45.138" v="32"/>
          <ac:spMkLst>
            <pc:docMk/>
            <pc:sldMk cId="669099979" sldId="469"/>
            <ac:spMk id="25" creationId="{2C61293E-6EBE-43EF-A52C-9BEBFD7679D4}"/>
          </ac:spMkLst>
        </pc:spChg>
        <pc:spChg chg="add del">
          <ac:chgData name="KYAW Zaw Lwin" userId="S::zlkyaw.2022@mitb.smu.edu.sg::0491f4c3-8e3b-4ab5-8d03-930d7544f182" providerId="AD" clId="Web-{D75F682C-4005-4D1A-9337-44C2E1F82B1B}" dt="2023-10-30T08:18:45.138" v="32"/>
          <ac:spMkLst>
            <pc:docMk/>
            <pc:sldMk cId="669099979" sldId="469"/>
            <ac:spMk id="27" creationId="{21540236-BFD5-4A9D-8840-4703E7F76825}"/>
          </ac:spMkLst>
        </pc:spChg>
        <pc:spChg chg="add del">
          <ac:chgData name="KYAW Zaw Lwin" userId="S::zlkyaw.2022@mitb.smu.edu.sg::0491f4c3-8e3b-4ab5-8d03-930d7544f182" providerId="AD" clId="Web-{D75F682C-4005-4D1A-9337-44C2E1F82B1B}" dt="2023-10-30T08:18:45.138" v="32"/>
          <ac:spMkLst>
            <pc:docMk/>
            <pc:sldMk cId="669099979" sldId="469"/>
            <ac:spMk id="28" creationId="{FB5F9B55-C137-8A84-A01F-F49A8489B082}"/>
          </ac:spMkLst>
        </pc:spChg>
        <pc:spChg chg="add del">
          <ac:chgData name="KYAW Zaw Lwin" userId="S::zlkyaw.2022@mitb.smu.edu.sg::0491f4c3-8e3b-4ab5-8d03-930d7544f182" providerId="AD" clId="Web-{D75F682C-4005-4D1A-9337-44C2E1F82B1B}" dt="2023-10-30T08:18:46.685" v="34"/>
          <ac:spMkLst>
            <pc:docMk/>
            <pc:sldMk cId="669099979" sldId="469"/>
            <ac:spMk id="30" creationId="{39F23E05-E5C5-497C-A842-7BD21B207609}"/>
          </ac:spMkLst>
        </pc:spChg>
        <pc:spChg chg="add del">
          <ac:chgData name="KYAW Zaw Lwin" userId="S::zlkyaw.2022@mitb.smu.edu.sg::0491f4c3-8e3b-4ab5-8d03-930d7544f182" providerId="AD" clId="Web-{D75F682C-4005-4D1A-9337-44C2E1F82B1B}" dt="2023-10-30T08:18:56.638" v="36"/>
          <ac:spMkLst>
            <pc:docMk/>
            <pc:sldMk cId="669099979" sldId="469"/>
            <ac:spMk id="34" creationId="{B10BB131-AC8E-4A8E-A5D1-36260F720C3B}"/>
          </ac:spMkLst>
        </pc:spChg>
        <pc:spChg chg="add del">
          <ac:chgData name="KYAW Zaw Lwin" userId="S::zlkyaw.2022@mitb.smu.edu.sg::0491f4c3-8e3b-4ab5-8d03-930d7544f182" providerId="AD" clId="Web-{D75F682C-4005-4D1A-9337-44C2E1F82B1B}" dt="2023-10-30T08:18:56.638" v="36"/>
          <ac:spMkLst>
            <pc:docMk/>
            <pc:sldMk cId="669099979" sldId="469"/>
            <ac:spMk id="35" creationId="{14847E93-7DC1-4D4B-8829-B19AA7137C50}"/>
          </ac:spMkLst>
        </pc:spChg>
        <pc:spChg chg="add del">
          <ac:chgData name="KYAW Zaw Lwin" userId="S::zlkyaw.2022@mitb.smu.edu.sg::0491f4c3-8e3b-4ab5-8d03-930d7544f182" providerId="AD" clId="Web-{D75F682C-4005-4D1A-9337-44C2E1F82B1B}" dt="2023-10-30T08:18:56.638" v="36"/>
          <ac:spMkLst>
            <pc:docMk/>
            <pc:sldMk cId="669099979" sldId="469"/>
            <ac:spMk id="36" creationId="{5566D6E1-03A1-4D73-A4E0-35D74D568A04}"/>
          </ac:spMkLst>
        </pc:spChg>
        <pc:spChg chg="add del">
          <ac:chgData name="KYAW Zaw Lwin" userId="S::zlkyaw.2022@mitb.smu.edu.sg::0491f4c3-8e3b-4ab5-8d03-930d7544f182" providerId="AD" clId="Web-{D75F682C-4005-4D1A-9337-44C2E1F82B1B}" dt="2023-10-30T08:18:56.638" v="36"/>
          <ac:spMkLst>
            <pc:docMk/>
            <pc:sldMk cId="669099979" sldId="469"/>
            <ac:spMk id="37" creationId="{FB5F9B55-C137-8A84-A01F-F49A8489B082}"/>
          </ac:spMkLst>
        </pc:spChg>
        <pc:spChg chg="add del">
          <ac:chgData name="KYAW Zaw Lwin" userId="S::zlkyaw.2022@mitb.smu.edu.sg::0491f4c3-8e3b-4ab5-8d03-930d7544f182" providerId="AD" clId="Web-{D75F682C-4005-4D1A-9337-44C2E1F82B1B}" dt="2023-10-30T08:18:56.638" v="36"/>
          <ac:spMkLst>
            <pc:docMk/>
            <pc:sldMk cId="669099979" sldId="469"/>
            <ac:spMk id="38" creationId="{7B786209-1B0B-4CA9-9BDD-F7327066A84D}"/>
          </ac:spMkLst>
        </pc:spChg>
        <pc:spChg chg="add del">
          <ac:chgData name="KYAW Zaw Lwin" userId="S::zlkyaw.2022@mitb.smu.edu.sg::0491f4c3-8e3b-4ab5-8d03-930d7544f182" providerId="AD" clId="Web-{D75F682C-4005-4D1A-9337-44C2E1F82B1B}" dt="2023-10-30T08:18:56.638" v="36"/>
          <ac:spMkLst>
            <pc:docMk/>
            <pc:sldMk cId="669099979" sldId="469"/>
            <ac:spMk id="39" creationId="{6691AC69-A76E-4DAB-B565-468B6B87ACF3}"/>
          </ac:spMkLst>
        </pc:spChg>
        <pc:spChg chg="add del">
          <ac:chgData name="KYAW Zaw Lwin" userId="S::zlkyaw.2022@mitb.smu.edu.sg::0491f4c3-8e3b-4ab5-8d03-930d7544f182" providerId="AD" clId="Web-{D75F682C-4005-4D1A-9337-44C2E1F82B1B}" dt="2023-10-30T08:18:59.060" v="38"/>
          <ac:spMkLst>
            <pc:docMk/>
            <pc:sldMk cId="669099979" sldId="469"/>
            <ac:spMk id="42" creationId="{FB5F9B55-C137-8A84-A01F-F49A8489B082}"/>
          </ac:spMkLst>
        </pc:spChg>
        <pc:spChg chg="add del">
          <ac:chgData name="KYAW Zaw Lwin" userId="S::zlkyaw.2022@mitb.smu.edu.sg::0491f4c3-8e3b-4ab5-8d03-930d7544f182" providerId="AD" clId="Web-{D75F682C-4005-4D1A-9337-44C2E1F82B1B}" dt="2023-10-30T08:19:13.170" v="40"/>
          <ac:spMkLst>
            <pc:docMk/>
            <pc:sldMk cId="669099979" sldId="469"/>
            <ac:spMk id="45" creationId="{777A147A-9ED8-46B4-8660-1B3C2AA880B5}"/>
          </ac:spMkLst>
        </pc:spChg>
        <pc:spChg chg="add del">
          <ac:chgData name="KYAW Zaw Lwin" userId="S::zlkyaw.2022@mitb.smu.edu.sg::0491f4c3-8e3b-4ab5-8d03-930d7544f182" providerId="AD" clId="Web-{D75F682C-4005-4D1A-9337-44C2E1F82B1B}" dt="2023-10-30T08:19:13.170" v="40"/>
          <ac:spMkLst>
            <pc:docMk/>
            <pc:sldMk cId="669099979" sldId="469"/>
            <ac:spMk id="46" creationId="{5D6C15A0-C087-4593-8414-2B4EC1CDC3DE}"/>
          </ac:spMkLst>
        </pc:spChg>
        <pc:spChg chg="add del">
          <ac:chgData name="KYAW Zaw Lwin" userId="S::zlkyaw.2022@mitb.smu.edu.sg::0491f4c3-8e3b-4ab5-8d03-930d7544f182" providerId="AD" clId="Web-{D75F682C-4005-4D1A-9337-44C2E1F82B1B}" dt="2023-10-30T08:19:13.170" v="40"/>
          <ac:spMkLst>
            <pc:docMk/>
            <pc:sldMk cId="669099979" sldId="469"/>
            <ac:spMk id="47" creationId="{FB5F9B55-C137-8A84-A01F-F49A8489B082}"/>
          </ac:spMkLst>
        </pc:spChg>
        <pc:graphicFrameChg chg="add del">
          <ac:chgData name="KYAW Zaw Lwin" userId="S::zlkyaw.2022@mitb.smu.edu.sg::0491f4c3-8e3b-4ab5-8d03-930d7544f182" providerId="AD" clId="Web-{D75F682C-4005-4D1A-9337-44C2E1F82B1B}" dt="2023-10-30T08:18:10.981" v="26"/>
          <ac:graphicFrameMkLst>
            <pc:docMk/>
            <pc:sldMk cId="669099979" sldId="469"/>
            <ac:graphicFrameMk id="14" creationId="{C7EFE9FF-39B1-5A72-76B6-DAB7CD3BE5CB}"/>
          </ac:graphicFrameMkLst>
        </pc:graphicFrameChg>
        <pc:graphicFrameChg chg="add del">
          <ac:chgData name="KYAW Zaw Lwin" userId="S::zlkyaw.2022@mitb.smu.edu.sg::0491f4c3-8e3b-4ab5-8d03-930d7544f182" providerId="AD" clId="Web-{D75F682C-4005-4D1A-9337-44C2E1F82B1B}" dt="2023-10-30T08:18:22.903" v="28"/>
          <ac:graphicFrameMkLst>
            <pc:docMk/>
            <pc:sldMk cId="669099979" sldId="469"/>
            <ac:graphicFrameMk id="19" creationId="{947AC26D-7B73-085A-294E-4B25B7A93D22}"/>
          </ac:graphicFrameMkLst>
        </pc:graphicFrameChg>
        <pc:graphicFrameChg chg="add del">
          <ac:chgData name="KYAW Zaw Lwin" userId="S::zlkyaw.2022@mitb.smu.edu.sg::0491f4c3-8e3b-4ab5-8d03-930d7544f182" providerId="AD" clId="Web-{D75F682C-4005-4D1A-9337-44C2E1F82B1B}" dt="2023-10-30T08:18:26.434" v="30"/>
          <ac:graphicFrameMkLst>
            <pc:docMk/>
            <pc:sldMk cId="669099979" sldId="469"/>
            <ac:graphicFrameMk id="23" creationId="{12D2DC33-65CF-EC6F-2519-2B8CB010382F}"/>
          </ac:graphicFrameMkLst>
        </pc:graphicFrameChg>
        <pc:graphicFrameChg chg="add del">
          <ac:chgData name="KYAW Zaw Lwin" userId="S::zlkyaw.2022@mitb.smu.edu.sg::0491f4c3-8e3b-4ab5-8d03-930d7544f182" providerId="AD" clId="Web-{D75F682C-4005-4D1A-9337-44C2E1F82B1B}" dt="2023-10-30T08:18:46.685" v="34"/>
          <ac:graphicFrameMkLst>
            <pc:docMk/>
            <pc:sldMk cId="669099979" sldId="469"/>
            <ac:graphicFrameMk id="32" creationId="{20CA9BE0-A4FA-FB53-2085-5717558A16F8}"/>
          </ac:graphicFrameMkLst>
        </pc:graphicFrameChg>
        <pc:picChg chg="add del">
          <ac:chgData name="KYAW Zaw Lwin" userId="S::zlkyaw.2022@mitb.smu.edu.sg::0491f4c3-8e3b-4ab5-8d03-930d7544f182" providerId="AD" clId="Web-{D75F682C-4005-4D1A-9337-44C2E1F82B1B}" dt="2023-10-30T08:18:03.027" v="24"/>
          <ac:picMkLst>
            <pc:docMk/>
            <pc:sldMk cId="669099979" sldId="469"/>
            <ac:picMk id="5" creationId="{01DAE844-45D5-2E45-D814-6C9CA59CC85D}"/>
          </ac:picMkLst>
        </pc:picChg>
        <pc:picChg chg="add del">
          <ac:chgData name="KYAW Zaw Lwin" userId="S::zlkyaw.2022@mitb.smu.edu.sg::0491f4c3-8e3b-4ab5-8d03-930d7544f182" providerId="AD" clId="Web-{D75F682C-4005-4D1A-9337-44C2E1F82B1B}" dt="2023-10-30T08:18:26.434" v="30"/>
          <ac:picMkLst>
            <pc:docMk/>
            <pc:sldMk cId="669099979" sldId="469"/>
            <ac:picMk id="6" creationId="{622AFBE9-5EAC-3458-AC6B-BDB2E03764D6}"/>
          </ac:picMkLst>
        </pc:picChg>
        <pc:picChg chg="add del">
          <ac:chgData name="KYAW Zaw Lwin" userId="S::zlkyaw.2022@mitb.smu.edu.sg::0491f4c3-8e3b-4ab5-8d03-930d7544f182" providerId="AD" clId="Web-{D75F682C-4005-4D1A-9337-44C2E1F82B1B}" dt="2023-10-30T08:18:45.138" v="32"/>
          <ac:picMkLst>
            <pc:docMk/>
            <pc:sldMk cId="669099979" sldId="469"/>
            <ac:picMk id="26" creationId="{D81C3BDC-FEA3-C3E0-DA3F-D44F9DEDEAA9}"/>
          </ac:picMkLst>
        </pc:picChg>
        <pc:picChg chg="add del">
          <ac:chgData name="KYAW Zaw Lwin" userId="S::zlkyaw.2022@mitb.smu.edu.sg::0491f4c3-8e3b-4ab5-8d03-930d7544f182" providerId="AD" clId="Web-{D75F682C-4005-4D1A-9337-44C2E1F82B1B}" dt="2023-10-30T08:18:46.685" v="34"/>
          <ac:picMkLst>
            <pc:docMk/>
            <pc:sldMk cId="669099979" sldId="469"/>
            <ac:picMk id="31" creationId="{96CB9D9E-36A9-C014-595C-A2CBCD019B76}"/>
          </ac:picMkLst>
        </pc:picChg>
        <pc:picChg chg="add del">
          <ac:chgData name="KYAW Zaw Lwin" userId="S::zlkyaw.2022@mitb.smu.edu.sg::0491f4c3-8e3b-4ab5-8d03-930d7544f182" providerId="AD" clId="Web-{D75F682C-4005-4D1A-9337-44C2E1F82B1B}" dt="2023-10-30T08:18:59.060" v="38"/>
          <ac:picMkLst>
            <pc:docMk/>
            <pc:sldMk cId="669099979" sldId="469"/>
            <ac:picMk id="43" creationId="{0B349C79-7C08-9D08-DB94-6964D48DB920}"/>
          </ac:picMkLst>
        </pc:picChg>
        <pc:cxnChg chg="add del">
          <ac:chgData name="KYAW Zaw Lwin" userId="S::zlkyaw.2022@mitb.smu.edu.sg::0491f4c3-8e3b-4ab5-8d03-930d7544f182" providerId="AD" clId="Web-{D75F682C-4005-4D1A-9337-44C2E1F82B1B}" dt="2023-10-30T08:18:59.060" v="38"/>
          <ac:cxnSpMkLst>
            <pc:docMk/>
            <pc:sldMk cId="669099979" sldId="469"/>
            <ac:cxnSpMk id="41" creationId="{1503BFE4-729B-D9D0-C17B-501E6AF1127A}"/>
          </ac:cxnSpMkLst>
        </pc:cxnChg>
      </pc:sldChg>
    </pc:docChg>
  </pc:docChgLst>
  <pc:docChgLst>
    <pc:chgData name="CHEN Yiman" userId="6173559f-2d0a-408e-aa08-9246000d4d78" providerId="ADAL" clId="{38D867DD-0163-2B42-9C9B-45D204E11E9F}"/>
    <pc:docChg chg="undo redo custSel addSld delSld modSld sldOrd">
      <pc:chgData name="CHEN Yiman" userId="6173559f-2d0a-408e-aa08-9246000d4d78" providerId="ADAL" clId="{38D867DD-0163-2B42-9C9B-45D204E11E9F}" dt="2023-10-31T12:14:11.253" v="5769" actId="1036"/>
      <pc:docMkLst>
        <pc:docMk/>
      </pc:docMkLst>
      <pc:sldChg chg="addSp delSp modSp">
        <pc:chgData name="CHEN Yiman" userId="6173559f-2d0a-408e-aa08-9246000d4d78" providerId="ADAL" clId="{38D867DD-0163-2B42-9C9B-45D204E11E9F}" dt="2023-10-31T07:28:39.866" v="4072"/>
        <pc:sldMkLst>
          <pc:docMk/>
          <pc:sldMk cId="3346027243" sldId="397"/>
        </pc:sldMkLst>
        <pc:picChg chg="add del mod">
          <ac:chgData name="CHEN Yiman" userId="6173559f-2d0a-408e-aa08-9246000d4d78" providerId="ADAL" clId="{38D867DD-0163-2B42-9C9B-45D204E11E9F}" dt="2023-10-31T07:28:39.866" v="4072"/>
          <ac:picMkLst>
            <pc:docMk/>
            <pc:sldMk cId="3346027243" sldId="397"/>
            <ac:picMk id="4" creationId="{7EDC5866-F2DE-4F43-C715-D3EFA8CD156C}"/>
          </ac:picMkLst>
        </pc:picChg>
      </pc:sldChg>
      <pc:sldChg chg="new del">
        <pc:chgData name="CHEN Yiman" userId="6173559f-2d0a-408e-aa08-9246000d4d78" providerId="ADAL" clId="{38D867DD-0163-2B42-9C9B-45D204E11E9F}" dt="2023-10-30T05:11:24.250" v="5" actId="2696"/>
        <pc:sldMkLst>
          <pc:docMk/>
          <pc:sldMk cId="2041822447" sldId="455"/>
        </pc:sldMkLst>
      </pc:sldChg>
      <pc:sldChg chg="new del">
        <pc:chgData name="CHEN Yiman" userId="6173559f-2d0a-408e-aa08-9246000d4d78" providerId="ADAL" clId="{38D867DD-0163-2B42-9C9B-45D204E11E9F}" dt="2023-10-30T05:11:26.216" v="6" actId="2696"/>
        <pc:sldMkLst>
          <pc:docMk/>
          <pc:sldMk cId="692414904" sldId="456"/>
        </pc:sldMkLst>
      </pc:sldChg>
      <pc:sldChg chg="new del">
        <pc:chgData name="CHEN Yiman" userId="6173559f-2d0a-408e-aa08-9246000d4d78" providerId="ADAL" clId="{38D867DD-0163-2B42-9C9B-45D204E11E9F}" dt="2023-10-30T05:11:26.799" v="7" actId="2696"/>
        <pc:sldMkLst>
          <pc:docMk/>
          <pc:sldMk cId="4068211673" sldId="457"/>
        </pc:sldMkLst>
      </pc:sldChg>
      <pc:sldChg chg="new del">
        <pc:chgData name="CHEN Yiman" userId="6173559f-2d0a-408e-aa08-9246000d4d78" providerId="ADAL" clId="{38D867DD-0163-2B42-9C9B-45D204E11E9F}" dt="2023-10-30T05:11:27.151" v="8" actId="2696"/>
        <pc:sldMkLst>
          <pc:docMk/>
          <pc:sldMk cId="651794832" sldId="458"/>
        </pc:sldMkLst>
      </pc:sldChg>
      <pc:sldChg chg="addSp delSp modSp new mod setBg modNotesTx">
        <pc:chgData name="CHEN Yiman" userId="6173559f-2d0a-408e-aa08-9246000d4d78" providerId="ADAL" clId="{38D867DD-0163-2B42-9C9B-45D204E11E9F}" dt="2023-10-31T10:11:36.341" v="5749" actId="20577"/>
        <pc:sldMkLst>
          <pc:docMk/>
          <pc:sldMk cId="155196223" sldId="459"/>
        </pc:sldMkLst>
        <pc:spChg chg="mod">
          <ac:chgData name="CHEN Yiman" userId="6173559f-2d0a-408e-aa08-9246000d4d78" providerId="ADAL" clId="{38D867DD-0163-2B42-9C9B-45D204E11E9F}" dt="2023-10-31T08:44:24.332" v="5697" actId="207"/>
          <ac:spMkLst>
            <pc:docMk/>
            <pc:sldMk cId="155196223" sldId="459"/>
            <ac:spMk id="2" creationId="{9A1EBB0B-9E10-3474-BC3D-36D92D54354D}"/>
          </ac:spMkLst>
        </pc:spChg>
        <pc:spChg chg="add mod">
          <ac:chgData name="CHEN Yiman" userId="6173559f-2d0a-408e-aa08-9246000d4d78" providerId="ADAL" clId="{38D867DD-0163-2B42-9C9B-45D204E11E9F}" dt="2023-10-31T10:11:24.989" v="5745" actId="27636"/>
          <ac:spMkLst>
            <pc:docMk/>
            <pc:sldMk cId="155196223" sldId="459"/>
            <ac:spMk id="3" creationId="{111775F6-367C-1263-B5AE-0DD3E507C062}"/>
          </ac:spMkLst>
        </pc:spChg>
        <pc:spChg chg="add del mod">
          <ac:chgData name="CHEN Yiman" userId="6173559f-2d0a-408e-aa08-9246000d4d78" providerId="ADAL" clId="{38D867DD-0163-2B42-9C9B-45D204E11E9F}" dt="2023-10-30T05:12:15.950" v="37" actId="478"/>
          <ac:spMkLst>
            <pc:docMk/>
            <pc:sldMk cId="155196223" sldId="459"/>
            <ac:spMk id="4" creationId="{12AB4FE1-0271-0AB0-2B79-47E516AC10B4}"/>
          </ac:spMkLst>
        </pc:spChg>
        <pc:spChg chg="add mod">
          <ac:chgData name="CHEN Yiman" userId="6173559f-2d0a-408e-aa08-9246000d4d78" providerId="ADAL" clId="{38D867DD-0163-2B42-9C9B-45D204E11E9F}" dt="2023-10-31T08:26:35.027" v="5476" actId="1076"/>
          <ac:spMkLst>
            <pc:docMk/>
            <pc:sldMk cId="155196223" sldId="459"/>
            <ac:spMk id="12" creationId="{2E3409D4-8C05-E08E-5A70-D746898E43A3}"/>
          </ac:spMkLst>
        </pc:spChg>
        <pc:spChg chg="add mod">
          <ac:chgData name="CHEN Yiman" userId="6173559f-2d0a-408e-aa08-9246000d4d78" providerId="ADAL" clId="{38D867DD-0163-2B42-9C9B-45D204E11E9F}" dt="2023-10-31T08:38:29.993" v="5676" actId="113"/>
          <ac:spMkLst>
            <pc:docMk/>
            <pc:sldMk cId="155196223" sldId="459"/>
            <ac:spMk id="13" creationId="{CEEDF7CC-64FC-3C94-269D-BB2EE36B1F0F}"/>
          </ac:spMkLst>
        </pc:spChg>
        <pc:spChg chg="add mod">
          <ac:chgData name="CHEN Yiman" userId="6173559f-2d0a-408e-aa08-9246000d4d78" providerId="ADAL" clId="{38D867DD-0163-2B42-9C9B-45D204E11E9F}" dt="2023-10-31T08:30:40.223" v="5577" actId="1076"/>
          <ac:spMkLst>
            <pc:docMk/>
            <pc:sldMk cId="155196223" sldId="459"/>
            <ac:spMk id="14" creationId="{1FD2DE3E-ED57-1D97-380A-FA93CB8F1C0F}"/>
          </ac:spMkLst>
        </pc:spChg>
        <pc:spChg chg="add mod">
          <ac:chgData name="CHEN Yiman" userId="6173559f-2d0a-408e-aa08-9246000d4d78" providerId="ADAL" clId="{38D867DD-0163-2B42-9C9B-45D204E11E9F}" dt="2023-10-31T10:11:36.341" v="5749" actId="20577"/>
          <ac:spMkLst>
            <pc:docMk/>
            <pc:sldMk cId="155196223" sldId="459"/>
            <ac:spMk id="15" creationId="{F5F3A583-B8BB-8A75-1CE6-656D4796011A}"/>
          </ac:spMkLst>
        </pc:spChg>
        <pc:spChg chg="add del">
          <ac:chgData name="CHEN Yiman" userId="6173559f-2d0a-408e-aa08-9246000d4d78" providerId="ADAL" clId="{38D867DD-0163-2B42-9C9B-45D204E11E9F}" dt="2023-10-31T07:27:37.818" v="4063" actId="26606"/>
          <ac:spMkLst>
            <pc:docMk/>
            <pc:sldMk cId="155196223" sldId="459"/>
            <ac:spMk id="16" creationId="{020C988C-FAAD-4B22-8BA7-6B5DEFD8D167}"/>
          </ac:spMkLst>
        </pc:spChg>
        <pc:spChg chg="add mod">
          <ac:chgData name="CHEN Yiman" userId="6173559f-2d0a-408e-aa08-9246000d4d78" providerId="ADAL" clId="{38D867DD-0163-2B42-9C9B-45D204E11E9F}" dt="2023-10-31T08:30:45.276" v="5579" actId="1076"/>
          <ac:spMkLst>
            <pc:docMk/>
            <pc:sldMk cId="155196223" sldId="459"/>
            <ac:spMk id="17" creationId="{43D0E6FE-8CED-2A71-8F5F-459E6FB4637D}"/>
          </ac:spMkLst>
        </pc:spChg>
        <pc:spChg chg="add del">
          <ac:chgData name="CHEN Yiman" userId="6173559f-2d0a-408e-aa08-9246000d4d78" providerId="ADAL" clId="{38D867DD-0163-2B42-9C9B-45D204E11E9F}" dt="2023-10-31T07:27:37.818" v="4063" actId="26606"/>
          <ac:spMkLst>
            <pc:docMk/>
            <pc:sldMk cId="155196223" sldId="459"/>
            <ac:spMk id="18" creationId="{A7B99495-F43F-4D80-A44F-2CB4764EB90B}"/>
          </ac:spMkLst>
        </pc:spChg>
        <pc:spChg chg="add del mod">
          <ac:chgData name="CHEN Yiman" userId="6173559f-2d0a-408e-aa08-9246000d4d78" providerId="ADAL" clId="{38D867DD-0163-2B42-9C9B-45D204E11E9F}" dt="2023-10-31T07:36:47.478" v="4268" actId="478"/>
          <ac:spMkLst>
            <pc:docMk/>
            <pc:sldMk cId="155196223" sldId="459"/>
            <ac:spMk id="19" creationId="{C7EFCF75-0BCD-4CDC-A14C-D7EF4BA77166}"/>
          </ac:spMkLst>
        </pc:spChg>
        <pc:spChg chg="add del">
          <ac:chgData name="CHEN Yiman" userId="6173559f-2d0a-408e-aa08-9246000d4d78" providerId="ADAL" clId="{38D867DD-0163-2B42-9C9B-45D204E11E9F}" dt="2023-10-31T07:27:37.818" v="4063" actId="26606"/>
          <ac:spMkLst>
            <pc:docMk/>
            <pc:sldMk cId="155196223" sldId="459"/>
            <ac:spMk id="20" creationId="{70BEB1E7-2F88-40BC-B73D-42E5B6F80BFC}"/>
          </ac:spMkLst>
        </pc:spChg>
        <pc:spChg chg="add mod">
          <ac:chgData name="CHEN Yiman" userId="6173559f-2d0a-408e-aa08-9246000d4d78" providerId="ADAL" clId="{38D867DD-0163-2B42-9C9B-45D204E11E9F}" dt="2023-10-31T08:38:22.727" v="5673" actId="207"/>
          <ac:spMkLst>
            <pc:docMk/>
            <pc:sldMk cId="155196223" sldId="459"/>
            <ac:spMk id="21" creationId="{581D5C8D-E646-9ADA-A3A6-80DBB05F9E9D}"/>
          </ac:spMkLst>
        </pc:spChg>
        <pc:spChg chg="add del">
          <ac:chgData name="CHEN Yiman" userId="6173559f-2d0a-408e-aa08-9246000d4d78" providerId="ADAL" clId="{38D867DD-0163-2B42-9C9B-45D204E11E9F}" dt="2023-10-31T07:27:39.395" v="4065" actId="26606"/>
          <ac:spMkLst>
            <pc:docMk/>
            <pc:sldMk cId="155196223" sldId="459"/>
            <ac:spMk id="22" creationId="{61293230-B0F6-45B1-96D1-13D18E242995}"/>
          </ac:spMkLst>
        </pc:spChg>
        <pc:spChg chg="add del">
          <ac:chgData name="CHEN Yiman" userId="6173559f-2d0a-408e-aa08-9246000d4d78" providerId="ADAL" clId="{38D867DD-0163-2B42-9C9B-45D204E11E9F}" dt="2023-10-31T07:27:39.395" v="4065" actId="26606"/>
          <ac:spMkLst>
            <pc:docMk/>
            <pc:sldMk cId="155196223" sldId="459"/>
            <ac:spMk id="23" creationId="{DB74BAD7-F0FC-4719-A31F-1ABDB62116DA}"/>
          </ac:spMkLst>
        </pc:spChg>
        <pc:spChg chg="add">
          <ac:chgData name="CHEN Yiman" userId="6173559f-2d0a-408e-aa08-9246000d4d78" providerId="ADAL" clId="{38D867DD-0163-2B42-9C9B-45D204E11E9F}" dt="2023-10-31T07:27:39.414" v="4066" actId="26606"/>
          <ac:spMkLst>
            <pc:docMk/>
            <pc:sldMk cId="155196223" sldId="459"/>
            <ac:spMk id="25" creationId="{020C988C-FAAD-4B22-8BA7-6B5DEFD8D167}"/>
          </ac:spMkLst>
        </pc:spChg>
        <pc:spChg chg="add">
          <ac:chgData name="CHEN Yiman" userId="6173559f-2d0a-408e-aa08-9246000d4d78" providerId="ADAL" clId="{38D867DD-0163-2B42-9C9B-45D204E11E9F}" dt="2023-10-31T07:27:39.414" v="4066" actId="26606"/>
          <ac:spMkLst>
            <pc:docMk/>
            <pc:sldMk cId="155196223" sldId="459"/>
            <ac:spMk id="26" creationId="{A7B99495-F43F-4D80-A44F-2CB4764EB90B}"/>
          </ac:spMkLst>
        </pc:spChg>
        <pc:spChg chg="add">
          <ac:chgData name="CHEN Yiman" userId="6173559f-2d0a-408e-aa08-9246000d4d78" providerId="ADAL" clId="{38D867DD-0163-2B42-9C9B-45D204E11E9F}" dt="2023-10-31T07:27:39.414" v="4066" actId="26606"/>
          <ac:spMkLst>
            <pc:docMk/>
            <pc:sldMk cId="155196223" sldId="459"/>
            <ac:spMk id="27" creationId="{70BEB1E7-2F88-40BC-B73D-42E5B6F80BFC}"/>
          </ac:spMkLst>
        </pc:spChg>
        <pc:spChg chg="add del mod">
          <ac:chgData name="CHEN Yiman" userId="6173559f-2d0a-408e-aa08-9246000d4d78" providerId="ADAL" clId="{38D867DD-0163-2B42-9C9B-45D204E11E9F}" dt="2023-10-31T08:24:07.926" v="5427" actId="478"/>
          <ac:spMkLst>
            <pc:docMk/>
            <pc:sldMk cId="155196223" sldId="459"/>
            <ac:spMk id="32" creationId="{C86F495C-06C3-CF2D-4426-1DA423E63492}"/>
          </ac:spMkLst>
        </pc:spChg>
        <pc:spChg chg="add mod">
          <ac:chgData name="CHEN Yiman" userId="6173559f-2d0a-408e-aa08-9246000d4d78" providerId="ADAL" clId="{38D867DD-0163-2B42-9C9B-45D204E11E9F}" dt="2023-10-31T08:26:51.492" v="5484" actId="171"/>
          <ac:spMkLst>
            <pc:docMk/>
            <pc:sldMk cId="155196223" sldId="459"/>
            <ac:spMk id="33" creationId="{314D2079-2A24-995D-D8ED-603D88763DDF}"/>
          </ac:spMkLst>
        </pc:spChg>
        <pc:spChg chg="add mod">
          <ac:chgData name="CHEN Yiman" userId="6173559f-2d0a-408e-aa08-9246000d4d78" providerId="ADAL" clId="{38D867DD-0163-2B42-9C9B-45D204E11E9F}" dt="2023-10-31T08:30:42.855" v="5578" actId="1076"/>
          <ac:spMkLst>
            <pc:docMk/>
            <pc:sldMk cId="155196223" sldId="459"/>
            <ac:spMk id="34" creationId="{30107B15-74C4-694A-03E4-E103AA8CE392}"/>
          </ac:spMkLst>
        </pc:spChg>
        <pc:picChg chg="ord">
          <ac:chgData name="CHEN Yiman" userId="6173559f-2d0a-408e-aa08-9246000d4d78" providerId="ADAL" clId="{38D867DD-0163-2B42-9C9B-45D204E11E9F}" dt="2023-10-31T07:27:39.414" v="4066" actId="26606"/>
          <ac:picMkLst>
            <pc:docMk/>
            <pc:sldMk cId="155196223" sldId="459"/>
            <ac:picMk id="4" creationId="{C1382BC1-2F6D-1BDE-FE73-0F1EDA7685BA}"/>
          </ac:picMkLst>
        </pc:picChg>
        <pc:picChg chg="mod ord">
          <ac:chgData name="CHEN Yiman" userId="6173559f-2d0a-408e-aa08-9246000d4d78" providerId="ADAL" clId="{38D867DD-0163-2B42-9C9B-45D204E11E9F}" dt="2023-10-31T07:27:59.627" v="4069" actId="27614"/>
          <ac:picMkLst>
            <pc:docMk/>
            <pc:sldMk cId="155196223" sldId="459"/>
            <ac:picMk id="5" creationId="{CF2DC86F-F47B-37DC-44EA-70D606E3C05A}"/>
          </ac:picMkLst>
        </pc:picChg>
        <pc:picChg chg="add del mod">
          <ac:chgData name="CHEN Yiman" userId="6173559f-2d0a-408e-aa08-9246000d4d78" providerId="ADAL" clId="{38D867DD-0163-2B42-9C9B-45D204E11E9F}" dt="2023-10-31T08:23:42.662" v="5414" actId="478"/>
          <ac:picMkLst>
            <pc:docMk/>
            <pc:sldMk cId="155196223" sldId="459"/>
            <ac:picMk id="7" creationId="{F3A9A80D-A3F9-CD27-0757-9A2562C1AB38}"/>
          </ac:picMkLst>
        </pc:picChg>
        <pc:picChg chg="add del mod">
          <ac:chgData name="CHEN Yiman" userId="6173559f-2d0a-408e-aa08-9246000d4d78" providerId="ADAL" clId="{38D867DD-0163-2B42-9C9B-45D204E11E9F}" dt="2023-10-31T07:26:59.989" v="4061" actId="478"/>
          <ac:picMkLst>
            <pc:docMk/>
            <pc:sldMk cId="155196223" sldId="459"/>
            <ac:picMk id="9" creationId="{DF8685A7-F004-28B3-1615-079FBA031FEC}"/>
          </ac:picMkLst>
        </pc:picChg>
        <pc:picChg chg="add del mod">
          <ac:chgData name="CHEN Yiman" userId="6173559f-2d0a-408e-aa08-9246000d4d78" providerId="ADAL" clId="{38D867DD-0163-2B42-9C9B-45D204E11E9F}" dt="2023-10-31T08:23:41.728" v="5413" actId="478"/>
          <ac:picMkLst>
            <pc:docMk/>
            <pc:sldMk cId="155196223" sldId="459"/>
            <ac:picMk id="11" creationId="{1F4EBA01-C02D-4031-D29C-35B521BAA3AD}"/>
          </ac:picMkLst>
        </pc:picChg>
        <pc:picChg chg="add del mod">
          <ac:chgData name="CHEN Yiman" userId="6173559f-2d0a-408e-aa08-9246000d4d78" providerId="ADAL" clId="{38D867DD-0163-2B42-9C9B-45D204E11E9F}" dt="2023-10-31T08:23:52.551" v="5419" actId="478"/>
          <ac:picMkLst>
            <pc:docMk/>
            <pc:sldMk cId="155196223" sldId="459"/>
            <ac:picMk id="29" creationId="{D3867287-83CE-E0DB-E8D6-DF762D36E936}"/>
          </ac:picMkLst>
        </pc:picChg>
        <pc:picChg chg="add del mod">
          <ac:chgData name="CHEN Yiman" userId="6173559f-2d0a-408e-aa08-9246000d4d78" providerId="ADAL" clId="{38D867DD-0163-2B42-9C9B-45D204E11E9F}" dt="2023-10-31T08:23:53.267" v="5420" actId="478"/>
          <ac:picMkLst>
            <pc:docMk/>
            <pc:sldMk cId="155196223" sldId="459"/>
            <ac:picMk id="30" creationId="{4A3AAB92-29B4-6524-F891-8E88E560BE9D}"/>
          </ac:picMkLst>
        </pc:picChg>
        <pc:picChg chg="add mod">
          <ac:chgData name="CHEN Yiman" userId="6173559f-2d0a-408e-aa08-9246000d4d78" providerId="ADAL" clId="{38D867DD-0163-2B42-9C9B-45D204E11E9F}" dt="2023-10-31T08:28:57.002" v="5526" actId="14100"/>
          <ac:picMkLst>
            <pc:docMk/>
            <pc:sldMk cId="155196223" sldId="459"/>
            <ac:picMk id="31" creationId="{C3B40DE9-0A31-B4F3-6FDC-1DF1C29B6E1D}"/>
          </ac:picMkLst>
        </pc:picChg>
        <pc:cxnChg chg="add mod">
          <ac:chgData name="CHEN Yiman" userId="6173559f-2d0a-408e-aa08-9246000d4d78" providerId="ADAL" clId="{38D867DD-0163-2B42-9C9B-45D204E11E9F}" dt="2023-10-31T07:43:24.949" v="4597" actId="167"/>
          <ac:cxnSpMkLst>
            <pc:docMk/>
            <pc:sldMk cId="155196223" sldId="459"/>
            <ac:cxnSpMk id="24" creationId="{D8E85372-DBB3-967C-1945-ABA7EDCD04F9}"/>
          </ac:cxnSpMkLst>
        </pc:cxnChg>
      </pc:sldChg>
      <pc:sldChg chg="new del">
        <pc:chgData name="CHEN Yiman" userId="6173559f-2d0a-408e-aa08-9246000d4d78" providerId="ADAL" clId="{38D867DD-0163-2B42-9C9B-45D204E11E9F}" dt="2023-10-30T05:14:49.486" v="91" actId="2696"/>
        <pc:sldMkLst>
          <pc:docMk/>
          <pc:sldMk cId="2698594251" sldId="460"/>
        </pc:sldMkLst>
      </pc:sldChg>
      <pc:sldChg chg="new del">
        <pc:chgData name="CHEN Yiman" userId="6173559f-2d0a-408e-aa08-9246000d4d78" providerId="ADAL" clId="{38D867DD-0163-2B42-9C9B-45D204E11E9F}" dt="2023-10-30T05:14:49.940" v="92" actId="2696"/>
        <pc:sldMkLst>
          <pc:docMk/>
          <pc:sldMk cId="910627195" sldId="461"/>
        </pc:sldMkLst>
      </pc:sldChg>
      <pc:sldChg chg="new del">
        <pc:chgData name="CHEN Yiman" userId="6173559f-2d0a-408e-aa08-9246000d4d78" providerId="ADAL" clId="{38D867DD-0163-2B42-9C9B-45D204E11E9F}" dt="2023-10-30T05:14:50.348" v="93" actId="2696"/>
        <pc:sldMkLst>
          <pc:docMk/>
          <pc:sldMk cId="2089458440" sldId="462"/>
        </pc:sldMkLst>
      </pc:sldChg>
      <pc:sldChg chg="addSp delSp modSp add mod ord">
        <pc:chgData name="CHEN Yiman" userId="6173559f-2d0a-408e-aa08-9246000d4d78" providerId="ADAL" clId="{38D867DD-0163-2B42-9C9B-45D204E11E9F}" dt="2023-10-31T11:07:02.330" v="5757" actId="1076"/>
        <pc:sldMkLst>
          <pc:docMk/>
          <pc:sldMk cId="848241521" sldId="463"/>
        </pc:sldMkLst>
        <pc:spChg chg="mod">
          <ac:chgData name="CHEN Yiman" userId="6173559f-2d0a-408e-aa08-9246000d4d78" providerId="ADAL" clId="{38D867DD-0163-2B42-9C9B-45D204E11E9F}" dt="2023-10-31T08:44:30.968" v="5698" actId="207"/>
          <ac:spMkLst>
            <pc:docMk/>
            <pc:sldMk cId="848241521" sldId="463"/>
            <ac:spMk id="2" creationId="{9A1EBB0B-9E10-3474-BC3D-36D92D54354D}"/>
          </ac:spMkLst>
        </pc:spChg>
        <pc:spChg chg="del mod">
          <ac:chgData name="CHEN Yiman" userId="6173559f-2d0a-408e-aa08-9246000d4d78" providerId="ADAL" clId="{38D867DD-0163-2B42-9C9B-45D204E11E9F}" dt="2023-10-30T13:28:23.748" v="3021" actId="478"/>
          <ac:spMkLst>
            <pc:docMk/>
            <pc:sldMk cId="848241521" sldId="463"/>
            <ac:spMk id="3" creationId="{111775F6-367C-1263-B5AE-0DD3E507C062}"/>
          </ac:spMkLst>
        </pc:spChg>
        <pc:spChg chg="add mod">
          <ac:chgData name="CHEN Yiman" userId="6173559f-2d0a-408e-aa08-9246000d4d78" providerId="ADAL" clId="{38D867DD-0163-2B42-9C9B-45D204E11E9F}" dt="2023-10-31T08:44:36.379" v="5700" actId="207"/>
          <ac:spMkLst>
            <pc:docMk/>
            <pc:sldMk cId="848241521" sldId="463"/>
            <ac:spMk id="3" creationId="{B618D905-89A9-1F0C-31E6-56A1270B36E6}"/>
          </ac:spMkLst>
        </pc:spChg>
        <pc:spChg chg="del">
          <ac:chgData name="CHEN Yiman" userId="6173559f-2d0a-408e-aa08-9246000d4d78" providerId="ADAL" clId="{38D867DD-0163-2B42-9C9B-45D204E11E9F}" dt="2023-10-30T05:12:19.189" v="38" actId="478"/>
          <ac:spMkLst>
            <pc:docMk/>
            <pc:sldMk cId="848241521" sldId="463"/>
            <ac:spMk id="4" creationId="{12AB4FE1-0271-0AB0-2B79-47E516AC10B4}"/>
          </ac:spMkLst>
        </pc:spChg>
        <pc:spChg chg="add mod">
          <ac:chgData name="CHEN Yiman" userId="6173559f-2d0a-408e-aa08-9246000d4d78" providerId="ADAL" clId="{38D867DD-0163-2B42-9C9B-45D204E11E9F}" dt="2023-10-31T08:44:33.125" v="5699" actId="207"/>
          <ac:spMkLst>
            <pc:docMk/>
            <pc:sldMk cId="848241521" sldId="463"/>
            <ac:spMk id="6" creationId="{4B75E611-95C9-202E-AB2F-C69DFF2D2C8B}"/>
          </ac:spMkLst>
        </pc:spChg>
        <pc:spChg chg="add mod">
          <ac:chgData name="CHEN Yiman" userId="6173559f-2d0a-408e-aa08-9246000d4d78" providerId="ADAL" clId="{38D867DD-0163-2B42-9C9B-45D204E11E9F}" dt="2023-10-31T07:45:25.704" v="4652" actId="1076"/>
          <ac:spMkLst>
            <pc:docMk/>
            <pc:sldMk cId="848241521" sldId="463"/>
            <ac:spMk id="7" creationId="{C56CDBEA-B114-042D-C161-65ED0131EEFE}"/>
          </ac:spMkLst>
        </pc:spChg>
        <pc:spChg chg="add del mod">
          <ac:chgData name="CHEN Yiman" userId="6173559f-2d0a-408e-aa08-9246000d4d78" providerId="ADAL" clId="{38D867DD-0163-2B42-9C9B-45D204E11E9F}" dt="2023-10-31T11:06:25.315" v="5752" actId="478"/>
          <ac:spMkLst>
            <pc:docMk/>
            <pc:sldMk cId="848241521" sldId="463"/>
            <ac:spMk id="9" creationId="{63BE6DD1-7A7A-6626-E8B7-3C5D4697335B}"/>
          </ac:spMkLst>
        </pc:spChg>
        <pc:spChg chg="add mod">
          <ac:chgData name="CHEN Yiman" userId="6173559f-2d0a-408e-aa08-9246000d4d78" providerId="ADAL" clId="{38D867DD-0163-2B42-9C9B-45D204E11E9F}" dt="2023-10-31T08:44:04.022" v="5695" actId="207"/>
          <ac:spMkLst>
            <pc:docMk/>
            <pc:sldMk cId="848241521" sldId="463"/>
            <ac:spMk id="11" creationId="{7D13A1C5-DEB5-4D0B-E1EC-81AA90FD9A0A}"/>
          </ac:spMkLst>
        </pc:spChg>
        <pc:spChg chg="add del mod">
          <ac:chgData name="CHEN Yiman" userId="6173559f-2d0a-408e-aa08-9246000d4d78" providerId="ADAL" clId="{38D867DD-0163-2B42-9C9B-45D204E11E9F}" dt="2023-10-30T13:28:29.532" v="3024" actId="478"/>
          <ac:spMkLst>
            <pc:docMk/>
            <pc:sldMk cId="848241521" sldId="463"/>
            <ac:spMk id="11" creationId="{FDAEE0BB-5ABA-7BC9-7416-EC04FF61922A}"/>
          </ac:spMkLst>
        </pc:spChg>
        <pc:spChg chg="add del mod">
          <ac:chgData name="CHEN Yiman" userId="6173559f-2d0a-408e-aa08-9246000d4d78" providerId="ADAL" clId="{38D867DD-0163-2B42-9C9B-45D204E11E9F}" dt="2023-10-31T08:39:04.042" v="5680" actId="478"/>
          <ac:spMkLst>
            <pc:docMk/>
            <pc:sldMk cId="848241521" sldId="463"/>
            <ac:spMk id="12" creationId="{4E44E7A1-9AAC-7424-9E37-541FB2F7E59C}"/>
          </ac:spMkLst>
        </pc:spChg>
        <pc:spChg chg="add mod">
          <ac:chgData name="CHEN Yiman" userId="6173559f-2d0a-408e-aa08-9246000d4d78" providerId="ADAL" clId="{38D867DD-0163-2B42-9C9B-45D204E11E9F}" dt="2023-10-31T11:06:58.646" v="5755" actId="208"/>
          <ac:spMkLst>
            <pc:docMk/>
            <pc:sldMk cId="848241521" sldId="463"/>
            <ac:spMk id="13" creationId="{379EFBA4-C7BB-D453-A531-F520B1735E6E}"/>
          </ac:spMkLst>
        </pc:spChg>
        <pc:spChg chg="add del mod">
          <ac:chgData name="CHEN Yiman" userId="6173559f-2d0a-408e-aa08-9246000d4d78" providerId="ADAL" clId="{38D867DD-0163-2B42-9C9B-45D204E11E9F}" dt="2023-10-30T13:26:47.392" v="2902"/>
          <ac:spMkLst>
            <pc:docMk/>
            <pc:sldMk cId="848241521" sldId="463"/>
            <ac:spMk id="13" creationId="{E984E11C-C883-C684-97DD-E76578AB6750}"/>
          </ac:spMkLst>
        </pc:spChg>
        <pc:picChg chg="mod">
          <ac:chgData name="CHEN Yiman" userId="6173559f-2d0a-408e-aa08-9246000d4d78" providerId="ADAL" clId="{38D867DD-0163-2B42-9C9B-45D204E11E9F}" dt="2023-10-31T11:07:02.330" v="5757" actId="1076"/>
          <ac:picMkLst>
            <pc:docMk/>
            <pc:sldMk cId="848241521" sldId="463"/>
            <ac:picMk id="5" creationId="{3CB92140-4CF4-107C-3CE1-552019AC37A1}"/>
          </ac:picMkLst>
        </pc:picChg>
        <pc:picChg chg="del mod">
          <ac:chgData name="CHEN Yiman" userId="6173559f-2d0a-408e-aa08-9246000d4d78" providerId="ADAL" clId="{38D867DD-0163-2B42-9C9B-45D204E11E9F}" dt="2023-10-30T13:28:25.627" v="3022" actId="478"/>
          <ac:picMkLst>
            <pc:docMk/>
            <pc:sldMk cId="848241521" sldId="463"/>
            <ac:picMk id="8" creationId="{2E1581E4-52EC-6A92-529E-4B8EEA187F2D}"/>
          </ac:picMkLst>
        </pc:picChg>
        <pc:picChg chg="mod">
          <ac:chgData name="CHEN Yiman" userId="6173559f-2d0a-408e-aa08-9246000d4d78" providerId="ADAL" clId="{38D867DD-0163-2B42-9C9B-45D204E11E9F}" dt="2023-10-31T07:48:22.852" v="4764" actId="208"/>
          <ac:picMkLst>
            <pc:docMk/>
            <pc:sldMk cId="848241521" sldId="463"/>
            <ac:picMk id="10" creationId="{E9969C2C-58AD-8F92-92C2-D7B90D29CD9E}"/>
          </ac:picMkLst>
        </pc:picChg>
        <pc:picChg chg="del mod">
          <ac:chgData name="CHEN Yiman" userId="6173559f-2d0a-408e-aa08-9246000d4d78" providerId="ADAL" clId="{38D867DD-0163-2B42-9C9B-45D204E11E9F}" dt="2023-10-30T13:28:27.748" v="3023" actId="478"/>
          <ac:picMkLst>
            <pc:docMk/>
            <pc:sldMk cId="848241521" sldId="463"/>
            <ac:picMk id="12" creationId="{36145D9E-EB44-CD84-39A1-C16054478760}"/>
          </ac:picMkLst>
        </pc:picChg>
      </pc:sldChg>
      <pc:sldChg chg="delSp modSp add del mod">
        <pc:chgData name="CHEN Yiman" userId="6173559f-2d0a-408e-aa08-9246000d4d78" providerId="ADAL" clId="{38D867DD-0163-2B42-9C9B-45D204E11E9F}" dt="2023-10-30T05:14:48.955" v="90" actId="2696"/>
        <pc:sldMkLst>
          <pc:docMk/>
          <pc:sldMk cId="717267675" sldId="464"/>
        </pc:sldMkLst>
        <pc:spChg chg="mod">
          <ac:chgData name="CHEN Yiman" userId="6173559f-2d0a-408e-aa08-9246000d4d78" providerId="ADAL" clId="{38D867DD-0163-2B42-9C9B-45D204E11E9F}" dt="2023-10-30T05:12:42.286" v="43" actId="20577"/>
          <ac:spMkLst>
            <pc:docMk/>
            <pc:sldMk cId="717267675" sldId="464"/>
            <ac:spMk id="2" creationId="{9A1EBB0B-9E10-3474-BC3D-36D92D54354D}"/>
          </ac:spMkLst>
        </pc:spChg>
        <pc:spChg chg="mod">
          <ac:chgData name="CHEN Yiman" userId="6173559f-2d0a-408e-aa08-9246000d4d78" providerId="ADAL" clId="{38D867DD-0163-2B42-9C9B-45D204E11E9F}" dt="2023-10-30T05:13:02.168" v="48" actId="1076"/>
          <ac:spMkLst>
            <pc:docMk/>
            <pc:sldMk cId="717267675" sldId="464"/>
            <ac:spMk id="3" creationId="{111775F6-367C-1263-B5AE-0DD3E507C062}"/>
          </ac:spMkLst>
        </pc:spChg>
        <pc:spChg chg="del mod">
          <ac:chgData name="CHEN Yiman" userId="6173559f-2d0a-408e-aa08-9246000d4d78" providerId="ADAL" clId="{38D867DD-0163-2B42-9C9B-45D204E11E9F}" dt="2023-10-30T05:12:55.645" v="46" actId="478"/>
          <ac:spMkLst>
            <pc:docMk/>
            <pc:sldMk cId="717267675" sldId="464"/>
            <ac:spMk id="4" creationId="{12AB4FE1-0271-0AB0-2B79-47E516AC10B4}"/>
          </ac:spMkLst>
        </pc:spChg>
      </pc:sldChg>
      <pc:sldChg chg="addSp delSp modSp add mod ord modNotesTx">
        <pc:chgData name="CHEN Yiman" userId="6173559f-2d0a-408e-aa08-9246000d4d78" providerId="ADAL" clId="{38D867DD-0163-2B42-9C9B-45D204E11E9F}" dt="2023-10-31T09:58:53.433" v="5731" actId="20578"/>
        <pc:sldMkLst>
          <pc:docMk/>
          <pc:sldMk cId="451919086" sldId="465"/>
        </pc:sldMkLst>
        <pc:spChg chg="mod">
          <ac:chgData name="CHEN Yiman" userId="6173559f-2d0a-408e-aa08-9246000d4d78" providerId="ADAL" clId="{38D867DD-0163-2B42-9C9B-45D204E11E9F}" dt="2023-10-31T09:02:22.194" v="5716" actId="255"/>
          <ac:spMkLst>
            <pc:docMk/>
            <pc:sldMk cId="451919086" sldId="465"/>
            <ac:spMk id="2" creationId="{9A1EBB0B-9E10-3474-BC3D-36D92D54354D}"/>
          </ac:spMkLst>
        </pc:spChg>
        <pc:spChg chg="mod">
          <ac:chgData name="CHEN Yiman" userId="6173559f-2d0a-408e-aa08-9246000d4d78" providerId="ADAL" clId="{38D867DD-0163-2B42-9C9B-45D204E11E9F}" dt="2023-10-31T08:44:50.284" v="5702" actId="207"/>
          <ac:spMkLst>
            <pc:docMk/>
            <pc:sldMk cId="451919086" sldId="465"/>
            <ac:spMk id="3" creationId="{111775F6-367C-1263-B5AE-0DD3E507C062}"/>
          </ac:spMkLst>
        </pc:spChg>
        <pc:spChg chg="add del mod">
          <ac:chgData name="CHEN Yiman" userId="6173559f-2d0a-408e-aa08-9246000d4d78" providerId="ADAL" clId="{38D867DD-0163-2B42-9C9B-45D204E11E9F}" dt="2023-10-30T12:56:20.880" v="1054" actId="478"/>
          <ac:spMkLst>
            <pc:docMk/>
            <pc:sldMk cId="451919086" sldId="465"/>
            <ac:spMk id="6" creationId="{06AF74F3-26C4-C0BB-D9DF-FD0EA51F0C6F}"/>
          </ac:spMkLst>
        </pc:spChg>
        <pc:spChg chg="add del mod">
          <ac:chgData name="CHEN Yiman" userId="6173559f-2d0a-408e-aa08-9246000d4d78" providerId="ADAL" clId="{38D867DD-0163-2B42-9C9B-45D204E11E9F}" dt="2023-10-30T12:55:45.719" v="1046" actId="478"/>
          <ac:spMkLst>
            <pc:docMk/>
            <pc:sldMk cId="451919086" sldId="465"/>
            <ac:spMk id="7" creationId="{7BCBD7B8-0452-FDED-7751-40FCC35405AB}"/>
          </ac:spMkLst>
        </pc:spChg>
        <pc:spChg chg="add del mod">
          <ac:chgData name="CHEN Yiman" userId="6173559f-2d0a-408e-aa08-9246000d4d78" providerId="ADAL" clId="{38D867DD-0163-2B42-9C9B-45D204E11E9F}" dt="2023-10-30T12:55:52.979" v="1049" actId="478"/>
          <ac:spMkLst>
            <pc:docMk/>
            <pc:sldMk cId="451919086" sldId="465"/>
            <ac:spMk id="8" creationId="{025AE3B0-AC34-ECB7-CF06-8AD3D259F920}"/>
          </ac:spMkLst>
        </pc:spChg>
        <pc:spChg chg="add mod">
          <ac:chgData name="CHEN Yiman" userId="6173559f-2d0a-408e-aa08-9246000d4d78" providerId="ADAL" clId="{38D867DD-0163-2B42-9C9B-45D204E11E9F}" dt="2023-10-31T07:57:39.430" v="4993" actId="14100"/>
          <ac:spMkLst>
            <pc:docMk/>
            <pc:sldMk cId="451919086" sldId="465"/>
            <ac:spMk id="9" creationId="{A6AFF3B7-0CB6-C09D-B21C-881A58BD1144}"/>
          </ac:spMkLst>
        </pc:spChg>
        <pc:spChg chg="add del mod">
          <ac:chgData name="CHEN Yiman" userId="6173559f-2d0a-408e-aa08-9246000d4d78" providerId="ADAL" clId="{38D867DD-0163-2B42-9C9B-45D204E11E9F}" dt="2023-10-30T13:02:40.081" v="1316" actId="478"/>
          <ac:spMkLst>
            <pc:docMk/>
            <pc:sldMk cId="451919086" sldId="465"/>
            <ac:spMk id="10" creationId="{0B6D2D06-8170-9F3D-2F90-96A5EB955996}"/>
          </ac:spMkLst>
        </pc:spChg>
        <pc:spChg chg="add mod">
          <ac:chgData name="CHEN Yiman" userId="6173559f-2d0a-408e-aa08-9246000d4d78" providerId="ADAL" clId="{38D867DD-0163-2B42-9C9B-45D204E11E9F}" dt="2023-10-31T08:44:53.268" v="5703" actId="207"/>
          <ac:spMkLst>
            <pc:docMk/>
            <pc:sldMk cId="451919086" sldId="465"/>
            <ac:spMk id="10" creationId="{54BC2377-C809-92FA-1D3D-EE74CC645850}"/>
          </ac:spMkLst>
        </pc:spChg>
        <pc:spChg chg="add del mod">
          <ac:chgData name="CHEN Yiman" userId="6173559f-2d0a-408e-aa08-9246000d4d78" providerId="ADAL" clId="{38D867DD-0163-2B42-9C9B-45D204E11E9F}" dt="2023-10-30T12:57:10.101" v="1062"/>
          <ac:spMkLst>
            <pc:docMk/>
            <pc:sldMk cId="451919086" sldId="465"/>
            <ac:spMk id="12" creationId="{CD04BB3D-5C74-6025-F1CC-0EC78FD576D1}"/>
          </ac:spMkLst>
        </pc:spChg>
        <pc:spChg chg="add del mod">
          <ac:chgData name="CHEN Yiman" userId="6173559f-2d0a-408e-aa08-9246000d4d78" providerId="ADAL" clId="{38D867DD-0163-2B42-9C9B-45D204E11E9F}" dt="2023-10-30T12:57:17.321" v="1065" actId="478"/>
          <ac:spMkLst>
            <pc:docMk/>
            <pc:sldMk cId="451919086" sldId="465"/>
            <ac:spMk id="13" creationId="{BFA8414D-206C-55EB-BE0D-7EC953D2EA6B}"/>
          </ac:spMkLst>
        </pc:spChg>
        <pc:spChg chg="add mod">
          <ac:chgData name="CHEN Yiman" userId="6173559f-2d0a-408e-aa08-9246000d4d78" providerId="ADAL" clId="{38D867DD-0163-2B42-9C9B-45D204E11E9F}" dt="2023-10-31T07:57:03.750" v="4974" actId="14100"/>
          <ac:spMkLst>
            <pc:docMk/>
            <pc:sldMk cId="451919086" sldId="465"/>
            <ac:spMk id="20" creationId="{A9429B8D-2057-F5A9-3A0D-C79663DE2F45}"/>
          </ac:spMkLst>
        </pc:spChg>
        <pc:spChg chg="add mod">
          <ac:chgData name="CHEN Yiman" userId="6173559f-2d0a-408e-aa08-9246000d4d78" providerId="ADAL" clId="{38D867DD-0163-2B42-9C9B-45D204E11E9F}" dt="2023-10-31T07:56:52.125" v="4969" actId="1076"/>
          <ac:spMkLst>
            <pc:docMk/>
            <pc:sldMk cId="451919086" sldId="465"/>
            <ac:spMk id="21" creationId="{1F3625A7-A337-03C5-BDDB-4A5049BEA3F5}"/>
          </ac:spMkLst>
        </pc:spChg>
        <pc:spChg chg="add mod">
          <ac:chgData name="CHEN Yiman" userId="6173559f-2d0a-408e-aa08-9246000d4d78" providerId="ADAL" clId="{38D867DD-0163-2B42-9C9B-45D204E11E9F}" dt="2023-10-31T07:56:55.971" v="4971" actId="14100"/>
          <ac:spMkLst>
            <pc:docMk/>
            <pc:sldMk cId="451919086" sldId="465"/>
            <ac:spMk id="22" creationId="{49163EC3-4D45-3B83-2A07-3715D13B147E}"/>
          </ac:spMkLst>
        </pc:spChg>
        <pc:spChg chg="add mod">
          <ac:chgData name="CHEN Yiman" userId="6173559f-2d0a-408e-aa08-9246000d4d78" providerId="ADAL" clId="{38D867DD-0163-2B42-9C9B-45D204E11E9F}" dt="2023-10-31T08:12:48.579" v="5288" actId="113"/>
          <ac:spMkLst>
            <pc:docMk/>
            <pc:sldMk cId="451919086" sldId="465"/>
            <ac:spMk id="23" creationId="{E4B70ABB-CDA1-5E4B-3442-90FBAE18D2C9}"/>
          </ac:spMkLst>
        </pc:spChg>
        <pc:spChg chg="add mod">
          <ac:chgData name="CHEN Yiman" userId="6173559f-2d0a-408e-aa08-9246000d4d78" providerId="ADAL" clId="{38D867DD-0163-2B42-9C9B-45D204E11E9F}" dt="2023-10-31T08:12:56.186" v="5291" actId="113"/>
          <ac:spMkLst>
            <pc:docMk/>
            <pc:sldMk cId="451919086" sldId="465"/>
            <ac:spMk id="24" creationId="{5A939E3D-7D59-8F27-2965-F5097AA32B90}"/>
          </ac:spMkLst>
        </pc:spChg>
        <pc:spChg chg="add mod">
          <ac:chgData name="CHEN Yiman" userId="6173559f-2d0a-408e-aa08-9246000d4d78" providerId="ADAL" clId="{38D867DD-0163-2B42-9C9B-45D204E11E9F}" dt="2023-10-31T08:12:52.730" v="5290" actId="20577"/>
          <ac:spMkLst>
            <pc:docMk/>
            <pc:sldMk cId="451919086" sldId="465"/>
            <ac:spMk id="25" creationId="{0EF41F4F-91B4-1820-4054-5A49E283A158}"/>
          </ac:spMkLst>
        </pc:spChg>
        <pc:picChg chg="add mod">
          <ac:chgData name="CHEN Yiman" userId="6173559f-2d0a-408e-aa08-9246000d4d78" providerId="ADAL" clId="{38D867DD-0163-2B42-9C9B-45D204E11E9F}" dt="2023-10-31T07:57:32.547" v="4986" actId="1035"/>
          <ac:picMkLst>
            <pc:docMk/>
            <pc:sldMk cId="451919086" sldId="465"/>
            <ac:picMk id="4" creationId="{1C4A3131-89AB-77B9-2665-B7A6FCB2E29C}"/>
          </ac:picMkLst>
        </pc:picChg>
        <pc:picChg chg="del mod">
          <ac:chgData name="CHEN Yiman" userId="6173559f-2d0a-408e-aa08-9246000d4d78" providerId="ADAL" clId="{38D867DD-0163-2B42-9C9B-45D204E11E9F}" dt="2023-10-30T08:51:51.320" v="305" actId="478"/>
          <ac:picMkLst>
            <pc:docMk/>
            <pc:sldMk cId="451919086" sldId="465"/>
            <ac:picMk id="5" creationId="{5276D166-4231-B1BB-5C0B-6031AF4221B1}"/>
          </ac:picMkLst>
        </pc:picChg>
        <pc:picChg chg="add del mod">
          <ac:chgData name="CHEN Yiman" userId="6173559f-2d0a-408e-aa08-9246000d4d78" providerId="ADAL" clId="{38D867DD-0163-2B42-9C9B-45D204E11E9F}" dt="2023-10-30T12:57:10.101" v="1062"/>
          <ac:picMkLst>
            <pc:docMk/>
            <pc:sldMk cId="451919086" sldId="465"/>
            <ac:picMk id="11" creationId="{58E4E246-80A0-000A-908A-E09211EAE398}"/>
          </ac:picMkLst>
        </pc:picChg>
        <pc:picChg chg="add del mod">
          <ac:chgData name="CHEN Yiman" userId="6173559f-2d0a-408e-aa08-9246000d4d78" providerId="ADAL" clId="{38D867DD-0163-2B42-9C9B-45D204E11E9F}" dt="2023-10-31T08:22:41.987" v="5409" actId="478"/>
          <ac:picMkLst>
            <pc:docMk/>
            <pc:sldMk cId="451919086" sldId="465"/>
            <ac:picMk id="12" creationId="{77AE2538-6A98-22A4-AD37-CB5FD8DA98AA}"/>
          </ac:picMkLst>
        </pc:picChg>
        <pc:picChg chg="add del mod">
          <ac:chgData name="CHEN Yiman" userId="6173559f-2d0a-408e-aa08-9246000d4d78" providerId="ADAL" clId="{38D867DD-0163-2B42-9C9B-45D204E11E9F}" dt="2023-10-31T08:20:16.253" v="5401" actId="478"/>
          <ac:picMkLst>
            <pc:docMk/>
            <pc:sldMk cId="451919086" sldId="465"/>
            <ac:picMk id="13" creationId="{76008A8D-C8F5-7D97-2C0E-D695660F4CE6}"/>
          </ac:picMkLst>
        </pc:picChg>
        <pc:picChg chg="add del mod modCrop">
          <ac:chgData name="CHEN Yiman" userId="6173559f-2d0a-408e-aa08-9246000d4d78" providerId="ADAL" clId="{38D867DD-0163-2B42-9C9B-45D204E11E9F}" dt="2023-10-31T08:22:40.695" v="5408" actId="478"/>
          <ac:picMkLst>
            <pc:docMk/>
            <pc:sldMk cId="451919086" sldId="465"/>
            <ac:picMk id="14" creationId="{1843A2F0-BC59-9B1E-43F4-887325D86C85}"/>
          </ac:picMkLst>
        </pc:picChg>
        <pc:cxnChg chg="add mod">
          <ac:chgData name="CHEN Yiman" userId="6173559f-2d0a-408e-aa08-9246000d4d78" providerId="ADAL" clId="{38D867DD-0163-2B42-9C9B-45D204E11E9F}" dt="2023-10-31T08:03:22.091" v="5119" actId="1036"/>
          <ac:cxnSpMkLst>
            <pc:docMk/>
            <pc:sldMk cId="451919086" sldId="465"/>
            <ac:cxnSpMk id="15" creationId="{215D6AE0-7E55-E698-605C-FB5A146B78B6}"/>
          </ac:cxnSpMkLst>
        </pc:cxnChg>
        <pc:cxnChg chg="add mod">
          <ac:chgData name="CHEN Yiman" userId="6173559f-2d0a-408e-aa08-9246000d4d78" providerId="ADAL" clId="{38D867DD-0163-2B42-9C9B-45D204E11E9F}" dt="2023-10-31T07:56:49.038" v="4968" actId="14100"/>
          <ac:cxnSpMkLst>
            <pc:docMk/>
            <pc:sldMk cId="451919086" sldId="465"/>
            <ac:cxnSpMk id="17" creationId="{370A2F60-B4DD-021B-E072-C8EC93144E35}"/>
          </ac:cxnSpMkLst>
        </pc:cxnChg>
      </pc:sldChg>
      <pc:sldChg chg="addSp delSp modSp mod">
        <pc:chgData name="CHEN Yiman" userId="6173559f-2d0a-408e-aa08-9246000d4d78" providerId="ADAL" clId="{38D867DD-0163-2B42-9C9B-45D204E11E9F}" dt="2023-10-31T12:14:11.253" v="5769" actId="1036"/>
        <pc:sldMkLst>
          <pc:docMk/>
          <pc:sldMk cId="2918860866" sldId="465"/>
        </pc:sldMkLst>
        <pc:spChg chg="add del">
          <ac:chgData name="CHEN Yiman" userId="6173559f-2d0a-408e-aa08-9246000d4d78" providerId="ADAL" clId="{38D867DD-0163-2B42-9C9B-45D204E11E9F}" dt="2023-10-31T12:13:31.234" v="5765" actId="478"/>
          <ac:spMkLst>
            <pc:docMk/>
            <pc:sldMk cId="2918860866" sldId="465"/>
            <ac:spMk id="7" creationId="{767E078B-F0B8-BDCC-7A57-49B8FF38F166}"/>
          </ac:spMkLst>
        </pc:spChg>
        <pc:spChg chg="mod">
          <ac:chgData name="CHEN Yiman" userId="6173559f-2d0a-408e-aa08-9246000d4d78" providerId="ADAL" clId="{38D867DD-0163-2B42-9C9B-45D204E11E9F}" dt="2023-10-31T12:14:11.253" v="5769" actId="1036"/>
          <ac:spMkLst>
            <pc:docMk/>
            <pc:sldMk cId="2918860866" sldId="465"/>
            <ac:spMk id="9" creationId="{A6AFF3B7-0CB6-C09D-B21C-881A58BD1144}"/>
          </ac:spMkLst>
        </pc:spChg>
        <pc:spChg chg="mod">
          <ac:chgData name="CHEN Yiman" userId="6173559f-2d0a-408e-aa08-9246000d4d78" providerId="ADAL" clId="{38D867DD-0163-2B42-9C9B-45D204E11E9F}" dt="2023-10-31T12:09:58.609" v="5763" actId="1037"/>
          <ac:spMkLst>
            <pc:docMk/>
            <pc:sldMk cId="2918860866" sldId="465"/>
            <ac:spMk id="23" creationId="{E4B70ABB-CDA1-5E4B-3442-90FBAE18D2C9}"/>
          </ac:spMkLst>
        </pc:spChg>
      </pc:sldChg>
      <pc:sldChg chg="addSp modSp add del mod">
        <pc:chgData name="CHEN Yiman" userId="6173559f-2d0a-408e-aa08-9246000d4d78" providerId="ADAL" clId="{38D867DD-0163-2B42-9C9B-45D204E11E9F}" dt="2023-10-30T13:30:45.258" v="3130" actId="2696"/>
        <pc:sldMkLst>
          <pc:docMk/>
          <pc:sldMk cId="2005527237" sldId="466"/>
        </pc:sldMkLst>
        <pc:spChg chg="mod">
          <ac:chgData name="CHEN Yiman" userId="6173559f-2d0a-408e-aa08-9246000d4d78" providerId="ADAL" clId="{38D867DD-0163-2B42-9C9B-45D204E11E9F}" dt="2023-10-30T05:19:24.333" v="209"/>
          <ac:spMkLst>
            <pc:docMk/>
            <pc:sldMk cId="2005527237" sldId="466"/>
            <ac:spMk id="2" creationId="{9A1EBB0B-9E10-3474-BC3D-36D92D54354D}"/>
          </ac:spMkLst>
        </pc:spChg>
        <pc:spChg chg="mod">
          <ac:chgData name="CHEN Yiman" userId="6173559f-2d0a-408e-aa08-9246000d4d78" providerId="ADAL" clId="{38D867DD-0163-2B42-9C9B-45D204E11E9F}" dt="2023-10-30T05:17:00.465" v="198" actId="1076"/>
          <ac:spMkLst>
            <pc:docMk/>
            <pc:sldMk cId="2005527237" sldId="466"/>
            <ac:spMk id="3" creationId="{111775F6-367C-1263-B5AE-0DD3E507C062}"/>
          </ac:spMkLst>
        </pc:spChg>
        <pc:spChg chg="add mod">
          <ac:chgData name="CHEN Yiman" userId="6173559f-2d0a-408e-aa08-9246000d4d78" providerId="ADAL" clId="{38D867DD-0163-2B42-9C9B-45D204E11E9F}" dt="2023-10-30T13:11:27.329" v="1689" actId="1076"/>
          <ac:spMkLst>
            <pc:docMk/>
            <pc:sldMk cId="2005527237" sldId="466"/>
            <ac:spMk id="4" creationId="{43CA5420-2A09-ACF0-B124-B46EB5E8D595}"/>
          </ac:spMkLst>
        </pc:spChg>
      </pc:sldChg>
      <pc:sldChg chg="addSp delSp modSp add mod ord modNotesTx">
        <pc:chgData name="CHEN Yiman" userId="6173559f-2d0a-408e-aa08-9246000d4d78" providerId="ADAL" clId="{38D867DD-0163-2B42-9C9B-45D204E11E9F}" dt="2023-10-31T10:19:49.751" v="5751" actId="9405"/>
        <pc:sldMkLst>
          <pc:docMk/>
          <pc:sldMk cId="1599316901" sldId="467"/>
        </pc:sldMkLst>
        <pc:spChg chg="add del mod">
          <ac:chgData name="CHEN Yiman" userId="6173559f-2d0a-408e-aa08-9246000d4d78" providerId="ADAL" clId="{38D867DD-0163-2B42-9C9B-45D204E11E9F}" dt="2023-10-31T09:02:27.537" v="5717" actId="255"/>
          <ac:spMkLst>
            <pc:docMk/>
            <pc:sldMk cId="1599316901" sldId="467"/>
            <ac:spMk id="2" creationId="{9A1EBB0B-9E10-3474-BC3D-36D92D54354D}"/>
          </ac:spMkLst>
        </pc:spChg>
        <pc:spChg chg="del mod">
          <ac:chgData name="CHEN Yiman" userId="6173559f-2d0a-408e-aa08-9246000d4d78" providerId="ADAL" clId="{38D867DD-0163-2B42-9C9B-45D204E11E9F}" dt="2023-10-30T13:13:13.539" v="1764" actId="478"/>
          <ac:spMkLst>
            <pc:docMk/>
            <pc:sldMk cId="1599316901" sldId="467"/>
            <ac:spMk id="3" creationId="{111775F6-367C-1263-B5AE-0DD3E507C062}"/>
          </ac:spMkLst>
        </pc:spChg>
        <pc:spChg chg="add del mod">
          <ac:chgData name="CHEN Yiman" userId="6173559f-2d0a-408e-aa08-9246000d4d78" providerId="ADAL" clId="{38D867DD-0163-2B42-9C9B-45D204E11E9F}" dt="2023-10-30T13:12:02.834" v="1710" actId="478"/>
          <ac:spMkLst>
            <pc:docMk/>
            <pc:sldMk cId="1599316901" sldId="467"/>
            <ac:spMk id="6" creationId="{18080130-408C-5083-7C16-49A5BC317FC5}"/>
          </ac:spMkLst>
        </pc:spChg>
        <pc:spChg chg="add mod">
          <ac:chgData name="CHEN Yiman" userId="6173559f-2d0a-408e-aa08-9246000d4d78" providerId="ADAL" clId="{38D867DD-0163-2B42-9C9B-45D204E11E9F}" dt="2023-10-31T08:44:59.559" v="5705" actId="207"/>
          <ac:spMkLst>
            <pc:docMk/>
            <pc:sldMk cId="1599316901" sldId="467"/>
            <ac:spMk id="7" creationId="{A2F28BFB-2360-2A2E-CF40-6B75DFB02EB1}"/>
          </ac:spMkLst>
        </pc:spChg>
        <pc:spChg chg="add mod">
          <ac:chgData name="CHEN Yiman" userId="6173559f-2d0a-408e-aa08-9246000d4d78" providerId="ADAL" clId="{38D867DD-0163-2B42-9C9B-45D204E11E9F}" dt="2023-10-31T08:31:25.370" v="5583" actId="1076"/>
          <ac:spMkLst>
            <pc:docMk/>
            <pc:sldMk cId="1599316901" sldId="467"/>
            <ac:spMk id="8" creationId="{6775BD3C-A106-A60E-811C-A197D3ADD1BC}"/>
          </ac:spMkLst>
        </pc:spChg>
        <pc:spChg chg="add mod">
          <ac:chgData name="CHEN Yiman" userId="6173559f-2d0a-408e-aa08-9246000d4d78" providerId="ADAL" clId="{38D867DD-0163-2B42-9C9B-45D204E11E9F}" dt="2023-10-31T08:40:03.723" v="5694" actId="207"/>
          <ac:spMkLst>
            <pc:docMk/>
            <pc:sldMk cId="1599316901" sldId="467"/>
            <ac:spMk id="9" creationId="{B5FD2724-3E95-1EC2-BEAC-05C5FFB4515C}"/>
          </ac:spMkLst>
        </pc:spChg>
        <pc:spChg chg="add mod">
          <ac:chgData name="CHEN Yiman" userId="6173559f-2d0a-408e-aa08-9246000d4d78" providerId="ADAL" clId="{38D867DD-0163-2B42-9C9B-45D204E11E9F}" dt="2023-10-31T08:40:01.639" v="5693" actId="207"/>
          <ac:spMkLst>
            <pc:docMk/>
            <pc:sldMk cId="1599316901" sldId="467"/>
            <ac:spMk id="10" creationId="{9696D93F-F4C4-B29F-C49A-37D27062E60E}"/>
          </ac:spMkLst>
        </pc:spChg>
        <pc:spChg chg="add del mod">
          <ac:chgData name="CHEN Yiman" userId="6173559f-2d0a-408e-aa08-9246000d4d78" providerId="ADAL" clId="{38D867DD-0163-2B42-9C9B-45D204E11E9F}" dt="2023-10-31T08:05:41.576" v="5156" actId="478"/>
          <ac:spMkLst>
            <pc:docMk/>
            <pc:sldMk cId="1599316901" sldId="467"/>
            <ac:spMk id="16" creationId="{9F9C0BB7-AA3B-E33B-5C4C-B0243F6E0DF2}"/>
          </ac:spMkLst>
        </pc:spChg>
        <pc:spChg chg="add mod">
          <ac:chgData name="CHEN Yiman" userId="6173559f-2d0a-408e-aa08-9246000d4d78" providerId="ADAL" clId="{38D867DD-0163-2B42-9C9B-45D204E11E9F}" dt="2023-10-31T08:45:00.919" v="5706" actId="207"/>
          <ac:spMkLst>
            <pc:docMk/>
            <pc:sldMk cId="1599316901" sldId="467"/>
            <ac:spMk id="17" creationId="{FC3A66C6-ECBC-991B-FD65-6B3B5C025C65}"/>
          </ac:spMkLst>
        </pc:spChg>
        <pc:spChg chg="add mod">
          <ac:chgData name="CHEN Yiman" userId="6173559f-2d0a-408e-aa08-9246000d4d78" providerId="ADAL" clId="{38D867DD-0163-2B42-9C9B-45D204E11E9F}" dt="2023-10-31T08:39:40.904" v="5686" actId="207"/>
          <ac:spMkLst>
            <pc:docMk/>
            <pc:sldMk cId="1599316901" sldId="467"/>
            <ac:spMk id="18" creationId="{F003D98D-98B4-0A3D-77BF-2E7106B8376E}"/>
          </ac:spMkLst>
        </pc:spChg>
        <pc:spChg chg="add mod">
          <ac:chgData name="CHEN Yiman" userId="6173559f-2d0a-408e-aa08-9246000d4d78" providerId="ADAL" clId="{38D867DD-0163-2B42-9C9B-45D204E11E9F}" dt="2023-10-31T08:45:02.360" v="5707" actId="207"/>
          <ac:spMkLst>
            <pc:docMk/>
            <pc:sldMk cId="1599316901" sldId="467"/>
            <ac:spMk id="19" creationId="{24F63CA8-E240-4079-88FA-0C91B13E183E}"/>
          </ac:spMkLst>
        </pc:spChg>
        <pc:spChg chg="add mod">
          <ac:chgData name="CHEN Yiman" userId="6173559f-2d0a-408e-aa08-9246000d4d78" providerId="ADAL" clId="{38D867DD-0163-2B42-9C9B-45D204E11E9F}" dt="2023-10-31T10:04:39.953" v="5737" actId="14100"/>
          <ac:spMkLst>
            <pc:docMk/>
            <pc:sldMk cId="1599316901" sldId="467"/>
            <ac:spMk id="20" creationId="{DA521C96-E000-056A-BC27-8ADE19CE788E}"/>
          </ac:spMkLst>
        </pc:spChg>
        <pc:picChg chg="mod">
          <ac:chgData name="CHEN Yiman" userId="6173559f-2d0a-408e-aa08-9246000d4d78" providerId="ADAL" clId="{38D867DD-0163-2B42-9C9B-45D204E11E9F}" dt="2023-10-31T08:10:22.860" v="5240" actId="1076"/>
          <ac:picMkLst>
            <pc:docMk/>
            <pc:sldMk cId="1599316901" sldId="467"/>
            <ac:picMk id="5" creationId="{FF1B6CD7-41BD-F843-D4D6-1BE5CC5BDB05}"/>
          </ac:picMkLst>
        </pc:picChg>
        <pc:picChg chg="add mod">
          <ac:chgData name="CHEN Yiman" userId="6173559f-2d0a-408e-aa08-9246000d4d78" providerId="ADAL" clId="{38D867DD-0163-2B42-9C9B-45D204E11E9F}" dt="2023-10-31T08:31:16.188" v="5580" actId="14100"/>
          <ac:picMkLst>
            <pc:docMk/>
            <pc:sldMk cId="1599316901" sldId="467"/>
            <ac:picMk id="11" creationId="{1D39D190-ABE0-3EA6-F96E-80ADE592CE7E}"/>
          </ac:picMkLst>
        </pc:picChg>
        <pc:inkChg chg="add">
          <ac:chgData name="CHEN Yiman" userId="6173559f-2d0a-408e-aa08-9246000d4d78" providerId="ADAL" clId="{38D867DD-0163-2B42-9C9B-45D204E11E9F}" dt="2023-10-31T10:04:56.322" v="5738" actId="9405"/>
          <ac:inkMkLst>
            <pc:docMk/>
            <pc:sldMk cId="1599316901" sldId="467"/>
            <ac:inkMk id="21" creationId="{24183C8D-F7F0-E4E3-3C4F-392EEF46140E}"/>
          </ac:inkMkLst>
        </pc:inkChg>
        <pc:inkChg chg="add">
          <ac:chgData name="CHEN Yiman" userId="6173559f-2d0a-408e-aa08-9246000d4d78" providerId="ADAL" clId="{38D867DD-0163-2B42-9C9B-45D204E11E9F}" dt="2023-10-31T10:05:08.251" v="5739" actId="9405"/>
          <ac:inkMkLst>
            <pc:docMk/>
            <pc:sldMk cId="1599316901" sldId="467"/>
            <ac:inkMk id="22" creationId="{27EF0E95-1C46-AA92-5D42-3A08E476F83D}"/>
          </ac:inkMkLst>
        </pc:inkChg>
        <pc:inkChg chg="add">
          <ac:chgData name="CHEN Yiman" userId="6173559f-2d0a-408e-aa08-9246000d4d78" providerId="ADAL" clId="{38D867DD-0163-2B42-9C9B-45D204E11E9F}" dt="2023-10-31T10:19:41.201" v="5750" actId="9405"/>
          <ac:inkMkLst>
            <pc:docMk/>
            <pc:sldMk cId="1599316901" sldId="467"/>
            <ac:inkMk id="23" creationId="{8294EB63-8D68-8E0A-5F83-A5B803D52D12}"/>
          </ac:inkMkLst>
        </pc:inkChg>
        <pc:inkChg chg="add">
          <ac:chgData name="CHEN Yiman" userId="6173559f-2d0a-408e-aa08-9246000d4d78" providerId="ADAL" clId="{38D867DD-0163-2B42-9C9B-45D204E11E9F}" dt="2023-10-31T10:19:49.751" v="5751" actId="9405"/>
          <ac:inkMkLst>
            <pc:docMk/>
            <pc:sldMk cId="1599316901" sldId="467"/>
            <ac:inkMk id="24" creationId="{7DFA40D5-5032-AACB-7356-FF78EC6A6806}"/>
          </ac:inkMkLst>
        </pc:inkChg>
        <pc:cxnChg chg="add mod">
          <ac:chgData name="CHEN Yiman" userId="6173559f-2d0a-408e-aa08-9246000d4d78" providerId="ADAL" clId="{38D867DD-0163-2B42-9C9B-45D204E11E9F}" dt="2023-10-31T09:35:43.696" v="5730" actId="1038"/>
          <ac:cxnSpMkLst>
            <pc:docMk/>
            <pc:sldMk cId="1599316901" sldId="467"/>
            <ac:cxnSpMk id="12" creationId="{AD855CE6-1010-9CB8-4CF6-EE51BAC713CA}"/>
          </ac:cxnSpMkLst>
        </pc:cxnChg>
      </pc:sldChg>
      <pc:sldChg chg="addSp delSp add del setBg delDesignElem">
        <pc:chgData name="CHEN Yiman" userId="6173559f-2d0a-408e-aa08-9246000d4d78" providerId="ADAL" clId="{38D867DD-0163-2B42-9C9B-45D204E11E9F}" dt="2023-10-30T13:20:30.469" v="2340"/>
        <pc:sldMkLst>
          <pc:docMk/>
          <pc:sldMk cId="2338253510" sldId="470"/>
        </pc:sldMkLst>
        <pc:spChg chg="add del">
          <ac:chgData name="CHEN Yiman" userId="6173559f-2d0a-408e-aa08-9246000d4d78" providerId="ADAL" clId="{38D867DD-0163-2B42-9C9B-45D204E11E9F}" dt="2023-10-30T13:20:30.469" v="2340"/>
          <ac:spMkLst>
            <pc:docMk/>
            <pc:sldMk cId="2338253510" sldId="470"/>
            <ac:spMk id="32" creationId="{2172A0AC-3DCE-4672-BCAF-28FEF91F6020}"/>
          </ac:spMkLst>
        </pc:spChg>
        <pc:spChg chg="add del">
          <ac:chgData name="CHEN Yiman" userId="6173559f-2d0a-408e-aa08-9246000d4d78" providerId="ADAL" clId="{38D867DD-0163-2B42-9C9B-45D204E11E9F}" dt="2023-10-30T13:20:30.469" v="2340"/>
          <ac:spMkLst>
            <pc:docMk/>
            <pc:sldMk cId="2338253510" sldId="470"/>
            <ac:spMk id="34" creationId="{AE6F1C77-EDC9-4C5F-8C1C-62DD46BDA3C3}"/>
          </ac:spMkLst>
        </pc:spChg>
      </pc:sldChg>
      <pc:sldChg chg="addSp delSp modSp add mod modNotesTx">
        <pc:chgData name="CHEN Yiman" userId="6173559f-2d0a-408e-aa08-9246000d4d78" providerId="ADAL" clId="{38D867DD-0163-2B42-9C9B-45D204E11E9F}" dt="2023-10-31T09:02:15.611" v="5715" actId="255"/>
        <pc:sldMkLst>
          <pc:docMk/>
          <pc:sldMk cId="2712384290" sldId="470"/>
        </pc:sldMkLst>
        <pc:spChg chg="mod">
          <ac:chgData name="CHEN Yiman" userId="6173559f-2d0a-408e-aa08-9246000d4d78" providerId="ADAL" clId="{38D867DD-0163-2B42-9C9B-45D204E11E9F}" dt="2023-10-31T09:02:15.611" v="5715" actId="255"/>
          <ac:spMkLst>
            <pc:docMk/>
            <pc:sldMk cId="2712384290" sldId="470"/>
            <ac:spMk id="2" creationId="{9A1EBB0B-9E10-3474-BC3D-36D92D54354D}"/>
          </ac:spMkLst>
        </pc:spChg>
        <pc:spChg chg="del mod">
          <ac:chgData name="CHEN Yiman" userId="6173559f-2d0a-408e-aa08-9246000d4d78" providerId="ADAL" clId="{38D867DD-0163-2B42-9C9B-45D204E11E9F}" dt="2023-10-31T07:51:36.617" v="4816" actId="478"/>
          <ac:spMkLst>
            <pc:docMk/>
            <pc:sldMk cId="2712384290" sldId="470"/>
            <ac:spMk id="3" creationId="{111775F6-367C-1263-B5AE-0DD3E507C062}"/>
          </ac:spMkLst>
        </pc:spChg>
        <pc:spChg chg="del">
          <ac:chgData name="CHEN Yiman" userId="6173559f-2d0a-408e-aa08-9246000d4d78" providerId="ADAL" clId="{38D867DD-0163-2B42-9C9B-45D204E11E9F}" dt="2023-10-30T13:27:19.568" v="2935" actId="478"/>
          <ac:spMkLst>
            <pc:docMk/>
            <pc:sldMk cId="2712384290" sldId="470"/>
            <ac:spMk id="6" creationId="{4B75E611-95C9-202E-AB2F-C69DFF2D2C8B}"/>
          </ac:spMkLst>
        </pc:spChg>
        <pc:spChg chg="del">
          <ac:chgData name="CHEN Yiman" userId="6173559f-2d0a-408e-aa08-9246000d4d78" providerId="ADAL" clId="{38D867DD-0163-2B42-9C9B-45D204E11E9F}" dt="2023-10-30T13:27:16.458" v="2933" actId="478"/>
          <ac:spMkLst>
            <pc:docMk/>
            <pc:sldMk cId="2712384290" sldId="470"/>
            <ac:spMk id="7" creationId="{C56CDBEA-B114-042D-C161-65ED0131EEFE}"/>
          </ac:spMkLst>
        </pc:spChg>
        <pc:spChg chg="del">
          <ac:chgData name="CHEN Yiman" userId="6173559f-2d0a-408e-aa08-9246000d4d78" providerId="ADAL" clId="{38D867DD-0163-2B42-9C9B-45D204E11E9F}" dt="2023-10-30T13:27:17.905" v="2934" actId="478"/>
          <ac:spMkLst>
            <pc:docMk/>
            <pc:sldMk cId="2712384290" sldId="470"/>
            <ac:spMk id="9" creationId="{63BE6DD1-7A7A-6626-E8B7-3C5D4697335B}"/>
          </ac:spMkLst>
        </pc:spChg>
        <pc:spChg chg="mod">
          <ac:chgData name="CHEN Yiman" userId="6173559f-2d0a-408e-aa08-9246000d4d78" providerId="ADAL" clId="{38D867DD-0163-2B42-9C9B-45D204E11E9F}" dt="2023-10-31T08:39:24.671" v="5683" actId="207"/>
          <ac:spMkLst>
            <pc:docMk/>
            <pc:sldMk cId="2712384290" sldId="470"/>
            <ac:spMk id="11" creationId="{FDAEE0BB-5ABA-7BC9-7416-EC04FF61922A}"/>
          </ac:spMkLst>
        </pc:spChg>
        <pc:spChg chg="add del mod">
          <ac:chgData name="CHEN Yiman" userId="6173559f-2d0a-408e-aa08-9246000d4d78" providerId="ADAL" clId="{38D867DD-0163-2B42-9C9B-45D204E11E9F}" dt="2023-10-31T08:33:27.771" v="5602" actId="478"/>
          <ac:spMkLst>
            <pc:docMk/>
            <pc:sldMk cId="2712384290" sldId="470"/>
            <ac:spMk id="16" creationId="{16076F95-5FC1-7D2C-2530-1B65204BDCFA}"/>
          </ac:spMkLst>
        </pc:spChg>
        <pc:spChg chg="add mod">
          <ac:chgData name="CHEN Yiman" userId="6173559f-2d0a-408e-aa08-9246000d4d78" providerId="ADAL" clId="{38D867DD-0163-2B42-9C9B-45D204E11E9F}" dt="2023-10-31T08:35:00.155" v="5622" actId="1076"/>
          <ac:spMkLst>
            <pc:docMk/>
            <pc:sldMk cId="2712384290" sldId="470"/>
            <ac:spMk id="17" creationId="{DAA2B6A1-A8F6-5459-1633-B092136AEB7D}"/>
          </ac:spMkLst>
        </pc:spChg>
        <pc:spChg chg="add mod">
          <ac:chgData name="CHEN Yiman" userId="6173559f-2d0a-408e-aa08-9246000d4d78" providerId="ADAL" clId="{38D867DD-0163-2B42-9C9B-45D204E11E9F}" dt="2023-10-31T08:38:07.119" v="5669" actId="20577"/>
          <ac:spMkLst>
            <pc:docMk/>
            <pc:sldMk cId="2712384290" sldId="470"/>
            <ac:spMk id="18" creationId="{97C8570C-7286-6951-BD8B-168DA81919C0}"/>
          </ac:spMkLst>
        </pc:spChg>
        <pc:spChg chg="add mod">
          <ac:chgData name="CHEN Yiman" userId="6173559f-2d0a-408e-aa08-9246000d4d78" providerId="ADAL" clId="{38D867DD-0163-2B42-9C9B-45D204E11E9F}" dt="2023-10-31T08:36:50.536" v="5651" actId="1076"/>
          <ac:spMkLst>
            <pc:docMk/>
            <pc:sldMk cId="2712384290" sldId="470"/>
            <ac:spMk id="19" creationId="{378FFFFA-346F-9FDC-DF13-270B8BDB287D}"/>
          </ac:spMkLst>
        </pc:spChg>
        <pc:picChg chg="mod">
          <ac:chgData name="CHEN Yiman" userId="6173559f-2d0a-408e-aa08-9246000d4d78" providerId="ADAL" clId="{38D867DD-0163-2B42-9C9B-45D204E11E9F}" dt="2023-10-31T08:35:09.544" v="5625" actId="1076"/>
          <ac:picMkLst>
            <pc:docMk/>
            <pc:sldMk cId="2712384290" sldId="470"/>
            <ac:picMk id="5" creationId="{152E8610-2D6C-5DB7-79BC-AFD999E0B10C}"/>
          </ac:picMkLst>
        </pc:picChg>
        <pc:picChg chg="del">
          <ac:chgData name="CHEN Yiman" userId="6173559f-2d0a-408e-aa08-9246000d4d78" providerId="ADAL" clId="{38D867DD-0163-2B42-9C9B-45D204E11E9F}" dt="2023-10-30T13:27:14.387" v="2931" actId="478"/>
          <ac:picMkLst>
            <pc:docMk/>
            <pc:sldMk cId="2712384290" sldId="470"/>
            <ac:picMk id="5" creationId="{3CB92140-4CF4-107C-3CE1-552019AC37A1}"/>
          </ac:picMkLst>
        </pc:picChg>
        <pc:picChg chg="mod">
          <ac:chgData name="CHEN Yiman" userId="6173559f-2d0a-408e-aa08-9246000d4d78" providerId="ADAL" clId="{38D867DD-0163-2B42-9C9B-45D204E11E9F}" dt="2023-10-31T08:19:37.765" v="5390" actId="1037"/>
          <ac:picMkLst>
            <pc:docMk/>
            <pc:sldMk cId="2712384290" sldId="470"/>
            <ac:picMk id="8" creationId="{2E1581E4-52EC-6A92-529E-4B8EEA187F2D}"/>
          </ac:picMkLst>
        </pc:picChg>
        <pc:picChg chg="add del mod">
          <ac:chgData name="CHEN Yiman" userId="6173559f-2d0a-408e-aa08-9246000d4d78" providerId="ADAL" clId="{38D867DD-0163-2B42-9C9B-45D204E11E9F}" dt="2023-10-31T08:17:43.737" v="5341" actId="478"/>
          <ac:picMkLst>
            <pc:docMk/>
            <pc:sldMk cId="2712384290" sldId="470"/>
            <ac:picMk id="9" creationId="{37B4BBC1-E44C-03F0-7F22-07FEB116AFEE}"/>
          </ac:picMkLst>
        </pc:picChg>
        <pc:picChg chg="add del mod">
          <ac:chgData name="CHEN Yiman" userId="6173559f-2d0a-408e-aa08-9246000d4d78" providerId="ADAL" clId="{38D867DD-0163-2B42-9C9B-45D204E11E9F}" dt="2023-10-31T08:18:18.166" v="5349" actId="478"/>
          <ac:picMkLst>
            <pc:docMk/>
            <pc:sldMk cId="2712384290" sldId="470"/>
            <ac:picMk id="10" creationId="{C8FE2587-6936-63B5-4306-A510E5B1FEA4}"/>
          </ac:picMkLst>
        </pc:picChg>
        <pc:picChg chg="del">
          <ac:chgData name="CHEN Yiman" userId="6173559f-2d0a-408e-aa08-9246000d4d78" providerId="ADAL" clId="{38D867DD-0163-2B42-9C9B-45D204E11E9F}" dt="2023-10-30T13:27:15.134" v="2932" actId="478"/>
          <ac:picMkLst>
            <pc:docMk/>
            <pc:sldMk cId="2712384290" sldId="470"/>
            <ac:picMk id="10" creationId="{E9969C2C-58AD-8F92-92C2-D7B90D29CD9E}"/>
          </ac:picMkLst>
        </pc:picChg>
        <pc:picChg chg="mod">
          <ac:chgData name="CHEN Yiman" userId="6173559f-2d0a-408e-aa08-9246000d4d78" providerId="ADAL" clId="{38D867DD-0163-2B42-9C9B-45D204E11E9F}" dt="2023-10-31T08:35:07.789" v="5624" actId="1076"/>
          <ac:picMkLst>
            <pc:docMk/>
            <pc:sldMk cId="2712384290" sldId="470"/>
            <ac:picMk id="12" creationId="{36145D9E-EB44-CD84-39A1-C16054478760}"/>
          </ac:picMkLst>
        </pc:picChg>
        <pc:picChg chg="add del mod">
          <ac:chgData name="CHEN Yiman" userId="6173559f-2d0a-408e-aa08-9246000d4d78" providerId="ADAL" clId="{38D867DD-0163-2B42-9C9B-45D204E11E9F}" dt="2023-10-31T08:17:50.153" v="5343" actId="478"/>
          <ac:picMkLst>
            <pc:docMk/>
            <pc:sldMk cId="2712384290" sldId="470"/>
            <ac:picMk id="13" creationId="{3E186CA8-D410-1166-6188-8EEDCC85DCD0}"/>
          </ac:picMkLst>
        </pc:picChg>
        <pc:picChg chg="add del mod">
          <ac:chgData name="CHEN Yiman" userId="6173559f-2d0a-408e-aa08-9246000d4d78" providerId="ADAL" clId="{38D867DD-0163-2B42-9C9B-45D204E11E9F}" dt="2023-10-31T08:18:13.925" v="5347" actId="478"/>
          <ac:picMkLst>
            <pc:docMk/>
            <pc:sldMk cId="2712384290" sldId="470"/>
            <ac:picMk id="14" creationId="{5095F7B5-5C23-0D28-D90E-252CE536AEBC}"/>
          </ac:picMkLst>
        </pc:picChg>
        <pc:picChg chg="add mod">
          <ac:chgData name="CHEN Yiman" userId="6173559f-2d0a-408e-aa08-9246000d4d78" providerId="ADAL" clId="{38D867DD-0163-2B42-9C9B-45D204E11E9F}" dt="2023-10-31T08:35:04.309" v="5623" actId="1076"/>
          <ac:picMkLst>
            <pc:docMk/>
            <pc:sldMk cId="2712384290" sldId="470"/>
            <ac:picMk id="15" creationId="{F9F336A0-4CF3-57D9-924B-AF31C5493BB6}"/>
          </ac:picMkLst>
        </pc:picChg>
      </pc:sldChg>
      <pc:sldChg chg="new del">
        <pc:chgData name="CHEN Yiman" userId="6173559f-2d0a-408e-aa08-9246000d4d78" providerId="ADAL" clId="{38D867DD-0163-2B42-9C9B-45D204E11E9F}" dt="2023-10-31T07:24:28.555" v="4051" actId="2696"/>
        <pc:sldMkLst>
          <pc:docMk/>
          <pc:sldMk cId="921665036" sldId="477"/>
        </pc:sldMkLst>
      </pc:sldChg>
      <pc:sldChg chg="modSp add del mod">
        <pc:chgData name="CHEN Yiman" userId="6173559f-2d0a-408e-aa08-9246000d4d78" providerId="ADAL" clId="{38D867DD-0163-2B42-9C9B-45D204E11E9F}" dt="2023-10-31T07:43:28.907" v="4598" actId="2696"/>
        <pc:sldMkLst>
          <pc:docMk/>
          <pc:sldMk cId="3095350282" sldId="477"/>
        </pc:sldMkLst>
        <pc:spChg chg="mod">
          <ac:chgData name="CHEN Yiman" userId="6173559f-2d0a-408e-aa08-9246000d4d78" providerId="ADAL" clId="{38D867DD-0163-2B42-9C9B-45D204E11E9F}" dt="2023-10-31T07:28:56.468" v="4075" actId="108"/>
          <ac:spMkLst>
            <pc:docMk/>
            <pc:sldMk cId="3095350282" sldId="477"/>
            <ac:spMk id="4" creationId="{89F7BD85-278C-8A12-1D67-F7186E2CB62A}"/>
          </ac:spMkLst>
        </pc:spChg>
      </pc:sldChg>
      <pc:sldChg chg="new del">
        <pc:chgData name="CHEN Yiman" userId="6173559f-2d0a-408e-aa08-9246000d4d78" providerId="ADAL" clId="{38D867DD-0163-2B42-9C9B-45D204E11E9F}" dt="2023-10-31T07:24:28.954" v="4052" actId="2696"/>
        <pc:sldMkLst>
          <pc:docMk/>
          <pc:sldMk cId="334483711" sldId="478"/>
        </pc:sldMkLst>
      </pc:sldChg>
      <pc:sldChg chg="new del">
        <pc:chgData name="CHEN Yiman" userId="6173559f-2d0a-408e-aa08-9246000d4d78" providerId="ADAL" clId="{38D867DD-0163-2B42-9C9B-45D204E11E9F}" dt="2023-10-31T07:24:29.336" v="4053" actId="2696"/>
        <pc:sldMkLst>
          <pc:docMk/>
          <pc:sldMk cId="204492304" sldId="479"/>
        </pc:sldMkLst>
      </pc:sldChg>
      <pc:sldChg chg="new del">
        <pc:chgData name="CHEN Yiman" userId="6173559f-2d0a-408e-aa08-9246000d4d78" providerId="ADAL" clId="{38D867DD-0163-2B42-9C9B-45D204E11E9F}" dt="2023-10-31T07:24:27.098" v="4050" actId="2696"/>
        <pc:sldMkLst>
          <pc:docMk/>
          <pc:sldMk cId="1000668549" sldId="480"/>
        </pc:sldMkLst>
      </pc:sldChg>
    </pc:docChg>
  </pc:docChgLst>
  <pc:docChgLst>
    <pc:chgData name="Widya Tantiya YUTIKA" userId="S::widyayutika.2021@mitb.smu.edu.sg::537d30cc-09ff-44ed-8954-950470b5c5bd" providerId="AD" clId="Web-{334B978A-4E4F-45F3-8141-F98EDE21541E}"/>
    <pc:docChg chg="addSld modSld">
      <pc:chgData name="Widya Tantiya YUTIKA" userId="S::widyayutika.2021@mitb.smu.edu.sg::537d30cc-09ff-44ed-8954-950470b5c5bd" providerId="AD" clId="Web-{334B978A-4E4F-45F3-8141-F98EDE21541E}" dt="2023-09-16T10:44:28.051" v="247" actId="20577"/>
      <pc:docMkLst>
        <pc:docMk/>
      </pc:docMkLst>
      <pc:sldChg chg="addSp delSp modSp">
        <pc:chgData name="Widya Tantiya YUTIKA" userId="S::widyayutika.2021@mitb.smu.edu.sg::537d30cc-09ff-44ed-8954-950470b5c5bd" providerId="AD" clId="Web-{334B978A-4E4F-45F3-8141-F98EDE21541E}" dt="2023-09-16T01:40:39.062" v="173" actId="20577"/>
        <pc:sldMkLst>
          <pc:docMk/>
          <pc:sldMk cId="2339482933" sldId="268"/>
        </pc:sldMkLst>
        <pc:spChg chg="mod">
          <ac:chgData name="Widya Tantiya YUTIKA" userId="S::widyayutika.2021@mitb.smu.edu.sg::537d30cc-09ff-44ed-8954-950470b5c5bd" providerId="AD" clId="Web-{334B978A-4E4F-45F3-8141-F98EDE21541E}" dt="2023-09-16T01:40:39.062" v="173" actId="20577"/>
          <ac:spMkLst>
            <pc:docMk/>
            <pc:sldMk cId="2339482933" sldId="268"/>
            <ac:spMk id="2" creationId="{52266020-1686-E599-4973-F0FFD583E1B3}"/>
          </ac:spMkLst>
        </pc:spChg>
        <pc:spChg chg="del">
          <ac:chgData name="Widya Tantiya YUTIKA" userId="S::widyayutika.2021@mitb.smu.edu.sg::537d30cc-09ff-44ed-8954-950470b5c5bd" providerId="AD" clId="Web-{334B978A-4E4F-45F3-8141-F98EDE21541E}" dt="2023-09-16T01:39:51.513" v="157"/>
          <ac:spMkLst>
            <pc:docMk/>
            <pc:sldMk cId="2339482933" sldId="268"/>
            <ac:spMk id="3" creationId="{7E22029A-FEAD-0C03-508B-B57D04DAC54F}"/>
          </ac:spMkLst>
        </pc:spChg>
        <pc:picChg chg="add mod ord">
          <ac:chgData name="Widya Tantiya YUTIKA" userId="S::widyayutika.2021@mitb.smu.edu.sg::537d30cc-09ff-44ed-8954-950470b5c5bd" providerId="AD" clId="Web-{334B978A-4E4F-45F3-8141-F98EDE21541E}" dt="2023-09-16T01:39:51.513" v="157"/>
          <ac:picMkLst>
            <pc:docMk/>
            <pc:sldMk cId="2339482933" sldId="268"/>
            <ac:picMk id="4" creationId="{20AF8896-9B68-F65A-756A-9D4E580BCE62}"/>
          </ac:picMkLst>
        </pc:picChg>
      </pc:sldChg>
      <pc:sldChg chg="addSp delSp modSp new">
        <pc:chgData name="Widya Tantiya YUTIKA" userId="S::widyayutika.2021@mitb.smu.edu.sg::537d30cc-09ff-44ed-8954-950470b5c5bd" providerId="AD" clId="Web-{334B978A-4E4F-45F3-8141-F98EDE21541E}" dt="2023-09-16T01:36:54.990" v="156" actId="20577"/>
        <pc:sldMkLst>
          <pc:docMk/>
          <pc:sldMk cId="4234695388" sldId="274"/>
        </pc:sldMkLst>
        <pc:spChg chg="mod">
          <ac:chgData name="Widya Tantiya YUTIKA" userId="S::widyayutika.2021@mitb.smu.edu.sg::537d30cc-09ff-44ed-8954-950470b5c5bd" providerId="AD" clId="Web-{334B978A-4E4F-45F3-8141-F98EDE21541E}" dt="2023-09-16T01:36:54.990" v="156" actId="20577"/>
          <ac:spMkLst>
            <pc:docMk/>
            <pc:sldMk cId="4234695388" sldId="274"/>
            <ac:spMk id="2" creationId="{E944B14A-2055-3121-75AF-A7C69662709D}"/>
          </ac:spMkLst>
        </pc:spChg>
        <pc:spChg chg="del">
          <ac:chgData name="Widya Tantiya YUTIKA" userId="S::widyayutika.2021@mitb.smu.edu.sg::537d30cc-09ff-44ed-8954-950470b5c5bd" providerId="AD" clId="Web-{334B978A-4E4F-45F3-8141-F98EDE21541E}" dt="2023-09-16T01:30:05.661" v="1"/>
          <ac:spMkLst>
            <pc:docMk/>
            <pc:sldMk cId="4234695388" sldId="274"/>
            <ac:spMk id="3" creationId="{65D3536C-CBD7-4C31-16F3-873C09757CDB}"/>
          </ac:spMkLst>
        </pc:spChg>
        <pc:spChg chg="add del mod">
          <ac:chgData name="Widya Tantiya YUTIKA" userId="S::widyayutika.2021@mitb.smu.edu.sg::537d30cc-09ff-44ed-8954-950470b5c5bd" providerId="AD" clId="Web-{334B978A-4E4F-45F3-8141-F98EDE21541E}" dt="2023-09-16T01:35:04.642" v="79"/>
          <ac:spMkLst>
            <pc:docMk/>
            <pc:sldMk cId="4234695388" sldId="274"/>
            <ac:spMk id="6" creationId="{6C6F0B54-85C7-5ADD-F278-955A87B9742E}"/>
          </ac:spMkLst>
        </pc:spChg>
        <pc:picChg chg="add del mod ord">
          <ac:chgData name="Widya Tantiya YUTIKA" userId="S::widyayutika.2021@mitb.smu.edu.sg::537d30cc-09ff-44ed-8954-950470b5c5bd" providerId="AD" clId="Web-{334B978A-4E4F-45F3-8141-F98EDE21541E}" dt="2023-09-16T01:35:03.251" v="78"/>
          <ac:picMkLst>
            <pc:docMk/>
            <pc:sldMk cId="4234695388" sldId="274"/>
            <ac:picMk id="4" creationId="{D830FBA4-974E-EA3A-C2BE-91A0EDCF1BC8}"/>
          </ac:picMkLst>
        </pc:picChg>
        <pc:picChg chg="add mod ord">
          <ac:chgData name="Widya Tantiya YUTIKA" userId="S::widyayutika.2021@mitb.smu.edu.sg::537d30cc-09ff-44ed-8954-950470b5c5bd" providerId="AD" clId="Web-{334B978A-4E4F-45F3-8141-F98EDE21541E}" dt="2023-09-16T01:35:12.767" v="80" actId="1076"/>
          <ac:picMkLst>
            <pc:docMk/>
            <pc:sldMk cId="4234695388" sldId="274"/>
            <ac:picMk id="7" creationId="{214E93FB-A0A7-D343-C797-04E6C247751C}"/>
          </ac:picMkLst>
        </pc:picChg>
      </pc:sldChg>
      <pc:sldChg chg="addSp delSp modSp new">
        <pc:chgData name="Widya Tantiya YUTIKA" userId="S::widyayutika.2021@mitb.smu.edu.sg::537d30cc-09ff-44ed-8954-950470b5c5bd" providerId="AD" clId="Web-{334B978A-4E4F-45F3-8141-F98EDE21541E}" dt="2023-09-16T01:34:25.797" v="77"/>
        <pc:sldMkLst>
          <pc:docMk/>
          <pc:sldMk cId="2875219687" sldId="275"/>
        </pc:sldMkLst>
        <pc:spChg chg="mod">
          <ac:chgData name="Widya Tantiya YUTIKA" userId="S::widyayutika.2021@mitb.smu.edu.sg::537d30cc-09ff-44ed-8954-950470b5c5bd" providerId="AD" clId="Web-{334B978A-4E4F-45F3-8141-F98EDE21541E}" dt="2023-09-16T01:33:47.248" v="75" actId="20577"/>
          <ac:spMkLst>
            <pc:docMk/>
            <pc:sldMk cId="2875219687" sldId="275"/>
            <ac:spMk id="2" creationId="{26A856E4-15AE-8786-7D31-56EA2008BE3C}"/>
          </ac:spMkLst>
        </pc:spChg>
        <pc:spChg chg="del">
          <ac:chgData name="Widya Tantiya YUTIKA" userId="S::widyayutika.2021@mitb.smu.edu.sg::537d30cc-09ff-44ed-8954-950470b5c5bd" providerId="AD" clId="Web-{334B978A-4E4F-45F3-8141-F98EDE21541E}" dt="2023-09-16T01:33:25.341" v="26"/>
          <ac:spMkLst>
            <pc:docMk/>
            <pc:sldMk cId="2875219687" sldId="275"/>
            <ac:spMk id="3" creationId="{9E739144-6A7C-B342-68FC-15F59483CE6C}"/>
          </ac:spMkLst>
        </pc:spChg>
        <pc:spChg chg="add del mod">
          <ac:chgData name="Widya Tantiya YUTIKA" userId="S::widyayutika.2021@mitb.smu.edu.sg::537d30cc-09ff-44ed-8954-950470b5c5bd" providerId="AD" clId="Web-{334B978A-4E4F-45F3-8141-F98EDE21541E}" dt="2023-09-16T01:34:25.797" v="77"/>
          <ac:spMkLst>
            <pc:docMk/>
            <pc:sldMk cId="2875219687" sldId="275"/>
            <ac:spMk id="6" creationId="{5675DFB6-BB6C-FFEE-9187-137ADA204E80}"/>
          </ac:spMkLst>
        </pc:spChg>
        <pc:picChg chg="add del mod ord">
          <ac:chgData name="Widya Tantiya YUTIKA" userId="S::widyayutika.2021@mitb.smu.edu.sg::537d30cc-09ff-44ed-8954-950470b5c5bd" providerId="AD" clId="Web-{334B978A-4E4F-45F3-8141-F98EDE21541E}" dt="2023-09-16T01:34:23.828" v="76"/>
          <ac:picMkLst>
            <pc:docMk/>
            <pc:sldMk cId="2875219687" sldId="275"/>
            <ac:picMk id="4" creationId="{C6DADA5F-F246-AB03-C498-0543DBB012DD}"/>
          </ac:picMkLst>
        </pc:picChg>
        <pc:picChg chg="add mod ord">
          <ac:chgData name="Widya Tantiya YUTIKA" userId="S::widyayutika.2021@mitb.smu.edu.sg::537d30cc-09ff-44ed-8954-950470b5c5bd" providerId="AD" clId="Web-{334B978A-4E4F-45F3-8141-F98EDE21541E}" dt="2023-09-16T01:34:25.797" v="77"/>
          <ac:picMkLst>
            <pc:docMk/>
            <pc:sldMk cId="2875219687" sldId="275"/>
            <ac:picMk id="7" creationId="{FBF93DCB-95D9-AB14-F42B-A52E83EB8720}"/>
          </ac:picMkLst>
        </pc:picChg>
      </pc:sldChg>
      <pc:sldChg chg="addSp delSp modSp new">
        <pc:chgData name="Widya Tantiya YUTIKA" userId="S::widyayutika.2021@mitb.smu.edu.sg::537d30cc-09ff-44ed-8954-950470b5c5bd" providerId="AD" clId="Web-{334B978A-4E4F-45F3-8141-F98EDE21541E}" dt="2023-09-16T10:44:28.051" v="247" actId="20577"/>
        <pc:sldMkLst>
          <pc:docMk/>
          <pc:sldMk cId="2795542868" sldId="276"/>
        </pc:sldMkLst>
        <pc:spChg chg="mod">
          <ac:chgData name="Widya Tantiya YUTIKA" userId="S::widyayutika.2021@mitb.smu.edu.sg::537d30cc-09ff-44ed-8954-950470b5c5bd" providerId="AD" clId="Web-{334B978A-4E4F-45F3-8141-F98EDE21541E}" dt="2023-09-16T01:40:54.719" v="175" actId="20577"/>
          <ac:spMkLst>
            <pc:docMk/>
            <pc:sldMk cId="2795542868" sldId="276"/>
            <ac:spMk id="2" creationId="{AA55BB6B-2FFA-5A50-0545-4C2B17CAB4FB}"/>
          </ac:spMkLst>
        </pc:spChg>
        <pc:spChg chg="del">
          <ac:chgData name="Widya Tantiya YUTIKA" userId="S::widyayutika.2021@mitb.smu.edu.sg::537d30cc-09ff-44ed-8954-950470b5c5bd" providerId="AD" clId="Web-{334B978A-4E4F-45F3-8141-F98EDE21541E}" dt="2023-09-16T01:42:26.129" v="176"/>
          <ac:spMkLst>
            <pc:docMk/>
            <pc:sldMk cId="2795542868" sldId="276"/>
            <ac:spMk id="3" creationId="{97E26330-3A51-B289-1FA3-0B1B5DC01CB6}"/>
          </ac:spMkLst>
        </pc:spChg>
        <pc:spChg chg="add mod">
          <ac:chgData name="Widya Tantiya YUTIKA" userId="S::widyayutika.2021@mitb.smu.edu.sg::537d30cc-09ff-44ed-8954-950470b5c5bd" providerId="AD" clId="Web-{334B978A-4E4F-45F3-8141-F98EDE21541E}" dt="2023-09-16T10:44:28.051" v="247" actId="20577"/>
          <ac:spMkLst>
            <pc:docMk/>
            <pc:sldMk cId="2795542868" sldId="276"/>
            <ac:spMk id="3" creationId="{D550198F-D0A6-6781-61AD-BE5196185A23}"/>
          </ac:spMkLst>
        </pc:spChg>
        <pc:picChg chg="add mod ord">
          <ac:chgData name="Widya Tantiya YUTIKA" userId="S::widyayutika.2021@mitb.smu.edu.sg::537d30cc-09ff-44ed-8954-950470b5c5bd" providerId="AD" clId="Web-{334B978A-4E4F-45F3-8141-F98EDE21541E}" dt="2023-09-16T01:42:28.848" v="177" actId="1076"/>
          <ac:picMkLst>
            <pc:docMk/>
            <pc:sldMk cId="2795542868" sldId="276"/>
            <ac:picMk id="4" creationId="{62C7608A-0154-CC87-BE56-FBDE5B922C4B}"/>
          </ac:picMkLst>
        </pc:picChg>
      </pc:sldChg>
    </pc:docChg>
  </pc:docChgLst>
  <pc:docChgLst>
    <pc:chgData name="KYAW Zaw Lwin" userId="S::zlkyaw.2022@mitb.smu.edu.sg::0491f4c3-8e3b-4ab5-8d03-930d7544f182" providerId="AD" clId="Web-{9364E518-72CB-463B-AE04-0EA315581442}"/>
    <pc:docChg chg="modSld sldOrd">
      <pc:chgData name="KYAW Zaw Lwin" userId="S::zlkyaw.2022@mitb.smu.edu.sg::0491f4c3-8e3b-4ab5-8d03-930d7544f182" providerId="AD" clId="Web-{9364E518-72CB-463B-AE04-0EA315581442}" dt="2023-09-19T10:47:11.936" v="170"/>
      <pc:docMkLst>
        <pc:docMk/>
      </pc:docMkLst>
      <pc:sldChg chg="modNotes">
        <pc:chgData name="KYAW Zaw Lwin" userId="S::zlkyaw.2022@mitb.smu.edu.sg::0491f4c3-8e3b-4ab5-8d03-930d7544f182" providerId="AD" clId="Web-{9364E518-72CB-463B-AE04-0EA315581442}" dt="2023-09-19T10:45:37.559" v="162"/>
        <pc:sldMkLst>
          <pc:docMk/>
          <pc:sldMk cId="2971089550" sldId="269"/>
        </pc:sldMkLst>
      </pc:sldChg>
      <pc:sldChg chg="ord">
        <pc:chgData name="KYAW Zaw Lwin" userId="S::zlkyaw.2022@mitb.smu.edu.sg::0491f4c3-8e3b-4ab5-8d03-930d7544f182" providerId="AD" clId="Web-{9364E518-72CB-463B-AE04-0EA315581442}" dt="2023-09-19T10:35:45.607" v="10"/>
        <pc:sldMkLst>
          <pc:docMk/>
          <pc:sldMk cId="4235828545" sldId="271"/>
        </pc:sldMkLst>
      </pc:sldChg>
      <pc:sldChg chg="modNotes">
        <pc:chgData name="KYAW Zaw Lwin" userId="S::zlkyaw.2022@mitb.smu.edu.sg::0491f4c3-8e3b-4ab5-8d03-930d7544f182" providerId="AD" clId="Web-{9364E518-72CB-463B-AE04-0EA315581442}" dt="2023-09-19T10:41:43.537" v="132"/>
        <pc:sldMkLst>
          <pc:docMk/>
          <pc:sldMk cId="2888132713" sldId="311"/>
        </pc:sldMkLst>
      </pc:sldChg>
      <pc:sldChg chg="modSp">
        <pc:chgData name="KYAW Zaw Lwin" userId="S::zlkyaw.2022@mitb.smu.edu.sg::0491f4c3-8e3b-4ab5-8d03-930d7544f182" providerId="AD" clId="Web-{9364E518-72CB-463B-AE04-0EA315581442}" dt="2023-09-19T10:32:15.665" v="1" actId="20577"/>
        <pc:sldMkLst>
          <pc:docMk/>
          <pc:sldMk cId="1546739165" sldId="334"/>
        </pc:sldMkLst>
        <pc:spChg chg="mod">
          <ac:chgData name="KYAW Zaw Lwin" userId="S::zlkyaw.2022@mitb.smu.edu.sg::0491f4c3-8e3b-4ab5-8d03-930d7544f182" providerId="AD" clId="Web-{9364E518-72CB-463B-AE04-0EA315581442}" dt="2023-09-19T10:32:15.665" v="1" actId="20577"/>
          <ac:spMkLst>
            <pc:docMk/>
            <pc:sldMk cId="1546739165" sldId="334"/>
            <ac:spMk id="3" creationId="{9190A5A4-E134-EFFB-CFE7-24181D75995E}"/>
          </ac:spMkLst>
        </pc:spChg>
      </pc:sldChg>
      <pc:sldChg chg="ord">
        <pc:chgData name="KYAW Zaw Lwin" userId="S::zlkyaw.2022@mitb.smu.edu.sg::0491f4c3-8e3b-4ab5-8d03-930d7544f182" providerId="AD" clId="Web-{9364E518-72CB-463B-AE04-0EA315581442}" dt="2023-09-19T10:37:12.422" v="27"/>
        <pc:sldMkLst>
          <pc:docMk/>
          <pc:sldMk cId="890142920" sldId="336"/>
        </pc:sldMkLst>
      </pc:sldChg>
      <pc:sldChg chg="modNotes">
        <pc:chgData name="KYAW Zaw Lwin" userId="S::zlkyaw.2022@mitb.smu.edu.sg::0491f4c3-8e3b-4ab5-8d03-930d7544f182" providerId="AD" clId="Web-{9364E518-72CB-463B-AE04-0EA315581442}" dt="2023-09-19T10:47:11.936" v="170"/>
        <pc:sldMkLst>
          <pc:docMk/>
          <pc:sldMk cId="727226794" sldId="337"/>
        </pc:sldMkLst>
      </pc:sldChg>
      <pc:sldChg chg="modSp">
        <pc:chgData name="KYAW Zaw Lwin" userId="S::zlkyaw.2022@mitb.smu.edu.sg::0491f4c3-8e3b-4ab5-8d03-930d7544f182" providerId="AD" clId="Web-{9364E518-72CB-463B-AE04-0EA315581442}" dt="2023-09-19T10:41:09.130" v="130" actId="20577"/>
        <pc:sldMkLst>
          <pc:docMk/>
          <pc:sldMk cId="3211111834" sldId="374"/>
        </pc:sldMkLst>
        <pc:spChg chg="mod">
          <ac:chgData name="KYAW Zaw Lwin" userId="S::zlkyaw.2022@mitb.smu.edu.sg::0491f4c3-8e3b-4ab5-8d03-930d7544f182" providerId="AD" clId="Web-{9364E518-72CB-463B-AE04-0EA315581442}" dt="2023-09-19T10:41:09.130" v="130" actId="20577"/>
          <ac:spMkLst>
            <pc:docMk/>
            <pc:sldMk cId="3211111834" sldId="374"/>
            <ac:spMk id="6" creationId="{230467B0-5560-CB47-1F8B-68390B473061}"/>
          </ac:spMkLst>
        </pc:spChg>
      </pc:sldChg>
      <pc:sldChg chg="modSp ord">
        <pc:chgData name="KYAW Zaw Lwin" userId="S::zlkyaw.2022@mitb.smu.edu.sg::0491f4c3-8e3b-4ab5-8d03-930d7544f182" providerId="AD" clId="Web-{9364E518-72CB-463B-AE04-0EA315581442}" dt="2023-09-19T10:36:53.952" v="20"/>
        <pc:sldMkLst>
          <pc:docMk/>
          <pc:sldMk cId="3902175616" sldId="383"/>
        </pc:sldMkLst>
        <pc:spChg chg="mod">
          <ac:chgData name="KYAW Zaw Lwin" userId="S::zlkyaw.2022@mitb.smu.edu.sg::0491f4c3-8e3b-4ab5-8d03-930d7544f182" providerId="AD" clId="Web-{9364E518-72CB-463B-AE04-0EA315581442}" dt="2023-09-19T10:36:41.577" v="14" actId="20577"/>
          <ac:spMkLst>
            <pc:docMk/>
            <pc:sldMk cId="3902175616" sldId="383"/>
            <ac:spMk id="3" creationId="{431CC4B7-B207-DC1A-4679-2C4EA8DF3839}"/>
          </ac:spMkLst>
        </pc:spChg>
      </pc:sldChg>
    </pc:docChg>
  </pc:docChgLst>
  <pc:docChgLst>
    <pc:chgData name="KYAW Zaw Lwin" userId="S::zlkyaw.2022@mitb.smu.edu.sg::0491f4c3-8e3b-4ab5-8d03-930d7544f182" providerId="AD" clId="Web-{986C40C9-103B-4A64-8CDB-FF1A2AF65123}"/>
    <pc:docChg chg="addSld delSld modSld sldOrd">
      <pc:chgData name="KYAW Zaw Lwin" userId="S::zlkyaw.2022@mitb.smu.edu.sg::0491f4c3-8e3b-4ab5-8d03-930d7544f182" providerId="AD" clId="Web-{986C40C9-103B-4A64-8CDB-FF1A2AF65123}" dt="2023-10-31T08:50:54.961" v="757"/>
      <pc:docMkLst>
        <pc:docMk/>
      </pc:docMkLst>
      <pc:sldChg chg="ord">
        <pc:chgData name="KYAW Zaw Lwin" userId="S::zlkyaw.2022@mitb.smu.edu.sg::0491f4c3-8e3b-4ab5-8d03-930d7544f182" providerId="AD" clId="Web-{986C40C9-103B-4A64-8CDB-FF1A2AF65123}" dt="2023-10-31T08:50:54.961" v="757"/>
        <pc:sldMkLst>
          <pc:docMk/>
          <pc:sldMk cId="4149777685" sldId="391"/>
        </pc:sldMkLst>
      </pc:sldChg>
      <pc:sldChg chg="addSp modSp ord">
        <pc:chgData name="KYAW Zaw Lwin" userId="S::zlkyaw.2022@mitb.smu.edu.sg::0491f4c3-8e3b-4ab5-8d03-930d7544f182" providerId="AD" clId="Web-{986C40C9-103B-4A64-8CDB-FF1A2AF65123}" dt="2023-10-31T08:50:53.055" v="756"/>
        <pc:sldMkLst>
          <pc:docMk/>
          <pc:sldMk cId="2313848947" sldId="427"/>
        </pc:sldMkLst>
        <pc:spChg chg="add mod">
          <ac:chgData name="KYAW Zaw Lwin" userId="S::zlkyaw.2022@mitb.smu.edu.sg::0491f4c3-8e3b-4ab5-8d03-930d7544f182" providerId="AD" clId="Web-{986C40C9-103B-4A64-8CDB-FF1A2AF65123}" dt="2023-10-31T08:50:00.772" v="754" actId="20577"/>
          <ac:spMkLst>
            <pc:docMk/>
            <pc:sldMk cId="2313848947" sldId="427"/>
            <ac:spMk id="10" creationId="{9D57DB4C-8DCD-42EE-70ED-915B61C729F6}"/>
          </ac:spMkLst>
        </pc:spChg>
        <pc:spChg chg="add mod">
          <ac:chgData name="KYAW Zaw Lwin" userId="S::zlkyaw.2022@mitb.smu.edu.sg::0491f4c3-8e3b-4ab5-8d03-930d7544f182" providerId="AD" clId="Web-{986C40C9-103B-4A64-8CDB-FF1A2AF65123}" dt="2023-10-31T08:50:12.335" v="755" actId="20577"/>
          <ac:spMkLst>
            <pc:docMk/>
            <pc:sldMk cId="2313848947" sldId="427"/>
            <ac:spMk id="11" creationId="{B8C25944-DEF3-5347-2A93-99D764B51E4B}"/>
          </ac:spMkLst>
        </pc:spChg>
        <pc:spChg chg="add mod">
          <ac:chgData name="KYAW Zaw Lwin" userId="S::zlkyaw.2022@mitb.smu.edu.sg::0491f4c3-8e3b-4ab5-8d03-930d7544f182" providerId="AD" clId="Web-{986C40C9-103B-4A64-8CDB-FF1A2AF65123}" dt="2023-10-31T08:49:35.365" v="750" actId="20577"/>
          <ac:spMkLst>
            <pc:docMk/>
            <pc:sldMk cId="2313848947" sldId="427"/>
            <ac:spMk id="12" creationId="{76773DFD-F16D-1795-18CE-DB31CDCBEBC0}"/>
          </ac:spMkLst>
        </pc:spChg>
        <pc:spChg chg="mod">
          <ac:chgData name="KYAW Zaw Lwin" userId="S::zlkyaw.2022@mitb.smu.edu.sg::0491f4c3-8e3b-4ab5-8d03-930d7544f182" providerId="AD" clId="Web-{986C40C9-103B-4A64-8CDB-FF1A2AF65123}" dt="2023-10-31T02:22:24.003" v="136" actId="1076"/>
          <ac:spMkLst>
            <pc:docMk/>
            <pc:sldMk cId="2313848947" sldId="427"/>
            <ac:spMk id="13" creationId="{6873EDD9-C3CD-F026-BEE5-D32D33B210D1}"/>
          </ac:spMkLst>
        </pc:spChg>
        <pc:graphicFrameChg chg="mod modGraphic">
          <ac:chgData name="KYAW Zaw Lwin" userId="S::zlkyaw.2022@mitb.smu.edu.sg::0491f4c3-8e3b-4ab5-8d03-930d7544f182" providerId="AD" clId="Web-{986C40C9-103B-4A64-8CDB-FF1A2AF65123}" dt="2023-10-31T02:59:04.086" v="377"/>
          <ac:graphicFrameMkLst>
            <pc:docMk/>
            <pc:sldMk cId="2313848947" sldId="427"/>
            <ac:graphicFrameMk id="9" creationId="{C4CC62C3-6110-64A9-BE94-5BEA1A41662C}"/>
          </ac:graphicFrameMkLst>
        </pc:graphicFrameChg>
      </pc:sldChg>
      <pc:sldChg chg="modSp ord">
        <pc:chgData name="KYAW Zaw Lwin" userId="S::zlkyaw.2022@mitb.smu.edu.sg::0491f4c3-8e3b-4ab5-8d03-930d7544f182" providerId="AD" clId="Web-{986C40C9-103B-4A64-8CDB-FF1A2AF65123}" dt="2023-10-31T03:11:38.312" v="412" actId="20577"/>
        <pc:sldMkLst>
          <pc:docMk/>
          <pc:sldMk cId="419699325" sldId="432"/>
        </pc:sldMkLst>
        <pc:spChg chg="mod">
          <ac:chgData name="KYAW Zaw Lwin" userId="S::zlkyaw.2022@mitb.smu.edu.sg::0491f4c3-8e3b-4ab5-8d03-930d7544f182" providerId="AD" clId="Web-{986C40C9-103B-4A64-8CDB-FF1A2AF65123}" dt="2023-10-31T02:21:50.908" v="132" actId="1076"/>
          <ac:spMkLst>
            <pc:docMk/>
            <pc:sldMk cId="419699325" sldId="432"/>
            <ac:spMk id="5" creationId="{E19AF440-416C-3B63-00CA-5378DDA0F581}"/>
          </ac:spMkLst>
        </pc:spChg>
        <pc:spChg chg="mod">
          <ac:chgData name="KYAW Zaw Lwin" userId="S::zlkyaw.2022@mitb.smu.edu.sg::0491f4c3-8e3b-4ab5-8d03-930d7544f182" providerId="AD" clId="Web-{986C40C9-103B-4A64-8CDB-FF1A2AF65123}" dt="2023-10-31T03:11:38.312" v="412" actId="20577"/>
          <ac:spMkLst>
            <pc:docMk/>
            <pc:sldMk cId="419699325" sldId="432"/>
            <ac:spMk id="13" creationId="{6873EDD9-C3CD-F026-BEE5-D32D33B210D1}"/>
          </ac:spMkLst>
        </pc:spChg>
        <pc:graphicFrameChg chg="mod">
          <ac:chgData name="KYAW Zaw Lwin" userId="S::zlkyaw.2022@mitb.smu.edu.sg::0491f4c3-8e3b-4ab5-8d03-930d7544f182" providerId="AD" clId="Web-{986C40C9-103B-4A64-8CDB-FF1A2AF65123}" dt="2023-10-31T02:21:49.330" v="131" actId="1076"/>
          <ac:graphicFrameMkLst>
            <pc:docMk/>
            <pc:sldMk cId="419699325" sldId="432"/>
            <ac:graphicFrameMk id="7" creationId="{E49638A6-0F08-4B79-3D99-79BC49F5D580}"/>
          </ac:graphicFrameMkLst>
        </pc:graphicFrameChg>
      </pc:sldChg>
      <pc:sldChg chg="modSp ord">
        <pc:chgData name="KYAW Zaw Lwin" userId="S::zlkyaw.2022@mitb.smu.edu.sg::0491f4c3-8e3b-4ab5-8d03-930d7544f182" providerId="AD" clId="Web-{986C40C9-103B-4A64-8CDB-FF1A2AF65123}" dt="2023-10-31T03:13:34.159" v="429" actId="20577"/>
        <pc:sldMkLst>
          <pc:docMk/>
          <pc:sldMk cId="2990983237" sldId="433"/>
        </pc:sldMkLst>
        <pc:spChg chg="mod">
          <ac:chgData name="KYAW Zaw Lwin" userId="S::zlkyaw.2022@mitb.smu.edu.sg::0491f4c3-8e3b-4ab5-8d03-930d7544f182" providerId="AD" clId="Web-{986C40C9-103B-4A64-8CDB-FF1A2AF65123}" dt="2023-10-31T03:13:34.159" v="429" actId="20577"/>
          <ac:spMkLst>
            <pc:docMk/>
            <pc:sldMk cId="2990983237" sldId="433"/>
            <ac:spMk id="13" creationId="{6873EDD9-C3CD-F026-BEE5-D32D33B210D1}"/>
          </ac:spMkLst>
        </pc:spChg>
        <pc:graphicFrameChg chg="mod">
          <ac:chgData name="KYAW Zaw Lwin" userId="S::zlkyaw.2022@mitb.smu.edu.sg::0491f4c3-8e3b-4ab5-8d03-930d7544f182" providerId="AD" clId="Web-{986C40C9-103B-4A64-8CDB-FF1A2AF65123}" dt="2023-10-31T02:59:56.087" v="392" actId="1076"/>
          <ac:graphicFrameMkLst>
            <pc:docMk/>
            <pc:sldMk cId="2990983237" sldId="433"/>
            <ac:graphicFrameMk id="7" creationId="{4ABD72FB-7D37-8726-D19F-AE16D9949AFD}"/>
          </ac:graphicFrameMkLst>
        </pc:graphicFrameChg>
      </pc:sldChg>
      <pc:sldChg chg="addSp delSp modSp ord">
        <pc:chgData name="KYAW Zaw Lwin" userId="S::zlkyaw.2022@mitb.smu.edu.sg::0491f4c3-8e3b-4ab5-8d03-930d7544f182" providerId="AD" clId="Web-{986C40C9-103B-4A64-8CDB-FF1A2AF65123}" dt="2023-10-31T07:58:15.111" v="625"/>
        <pc:sldMkLst>
          <pc:docMk/>
          <pc:sldMk cId="2105028922" sldId="448"/>
        </pc:sldMkLst>
        <pc:spChg chg="mod">
          <ac:chgData name="KYAW Zaw Lwin" userId="S::zlkyaw.2022@mitb.smu.edu.sg::0491f4c3-8e3b-4ab5-8d03-930d7544f182" providerId="AD" clId="Web-{986C40C9-103B-4A64-8CDB-FF1A2AF65123}" dt="2023-10-31T07:58:15.111" v="625"/>
          <ac:spMkLst>
            <pc:docMk/>
            <pc:sldMk cId="2105028922" sldId="448"/>
            <ac:spMk id="2" creationId="{E1E7D70E-03CF-DCAB-CF0B-0BE3115B5E5E}"/>
          </ac:spMkLst>
        </pc:spChg>
        <pc:spChg chg="mod">
          <ac:chgData name="KYAW Zaw Lwin" userId="S::zlkyaw.2022@mitb.smu.edu.sg::0491f4c3-8e3b-4ab5-8d03-930d7544f182" providerId="AD" clId="Web-{986C40C9-103B-4A64-8CDB-FF1A2AF65123}" dt="2023-10-31T01:51:47.319" v="0" actId="20577"/>
          <ac:spMkLst>
            <pc:docMk/>
            <pc:sldMk cId="2105028922" sldId="448"/>
            <ac:spMk id="3" creationId="{349A424D-D2FA-E888-809B-ABA308C67721}"/>
          </ac:spMkLst>
        </pc:spChg>
        <pc:spChg chg="add mod">
          <ac:chgData name="KYAW Zaw Lwin" userId="S::zlkyaw.2022@mitb.smu.edu.sg::0491f4c3-8e3b-4ab5-8d03-930d7544f182" providerId="AD" clId="Web-{986C40C9-103B-4A64-8CDB-FF1A2AF65123}" dt="2023-10-31T07:57:54.516" v="622" actId="1076"/>
          <ac:spMkLst>
            <pc:docMk/>
            <pc:sldMk cId="2105028922" sldId="448"/>
            <ac:spMk id="5" creationId="{B6AF1129-1E78-FEF4-DA1D-6A879753EFFC}"/>
          </ac:spMkLst>
        </pc:spChg>
        <pc:spChg chg="add mod">
          <ac:chgData name="KYAW Zaw Lwin" userId="S::zlkyaw.2022@mitb.smu.edu.sg::0491f4c3-8e3b-4ab5-8d03-930d7544f182" providerId="AD" clId="Web-{986C40C9-103B-4A64-8CDB-FF1A2AF65123}" dt="2023-10-31T07:57:56.157" v="623" actId="1076"/>
          <ac:spMkLst>
            <pc:docMk/>
            <pc:sldMk cId="2105028922" sldId="448"/>
            <ac:spMk id="9" creationId="{DDED5E2D-8810-F4AB-D40C-C172DDCEB671}"/>
          </ac:spMkLst>
        </pc:spChg>
        <pc:picChg chg="mod modCrop">
          <ac:chgData name="KYAW Zaw Lwin" userId="S::zlkyaw.2022@mitb.smu.edu.sg::0491f4c3-8e3b-4ab5-8d03-930d7544f182" providerId="AD" clId="Web-{986C40C9-103B-4A64-8CDB-FF1A2AF65123}" dt="2023-10-31T02:19:41.326" v="123" actId="1076"/>
          <ac:picMkLst>
            <pc:docMk/>
            <pc:sldMk cId="2105028922" sldId="448"/>
            <ac:picMk id="4" creationId="{B4291E73-0F32-96B0-2DA7-F7512DF27F2D}"/>
          </ac:picMkLst>
        </pc:picChg>
        <pc:picChg chg="del mod">
          <ac:chgData name="KYAW Zaw Lwin" userId="S::zlkyaw.2022@mitb.smu.edu.sg::0491f4c3-8e3b-4ab5-8d03-930d7544f182" providerId="AD" clId="Web-{986C40C9-103B-4A64-8CDB-FF1A2AF65123}" dt="2023-10-31T02:07:29.833" v="69"/>
          <ac:picMkLst>
            <pc:docMk/>
            <pc:sldMk cId="2105028922" sldId="448"/>
            <ac:picMk id="5" creationId="{8BF692C5-C0C8-D62E-2D59-A2D019D75C4A}"/>
          </ac:picMkLst>
        </pc:picChg>
        <pc:picChg chg="add mod modCrop">
          <ac:chgData name="KYAW Zaw Lwin" userId="S::zlkyaw.2022@mitb.smu.edu.sg::0491f4c3-8e3b-4ab5-8d03-930d7544f182" providerId="AD" clId="Web-{986C40C9-103B-4A64-8CDB-FF1A2AF65123}" dt="2023-10-31T02:19:43.498" v="124" actId="1076"/>
          <ac:picMkLst>
            <pc:docMk/>
            <pc:sldMk cId="2105028922" sldId="448"/>
            <ac:picMk id="8" creationId="{7EF326BA-9E2C-9B4F-382A-7AA67A4C5BE4}"/>
          </ac:picMkLst>
        </pc:picChg>
      </pc:sldChg>
      <pc:sldChg chg="addSp modSp">
        <pc:chgData name="KYAW Zaw Lwin" userId="S::zlkyaw.2022@mitb.smu.edu.sg::0491f4c3-8e3b-4ab5-8d03-930d7544f182" providerId="AD" clId="Web-{986C40C9-103B-4A64-8CDB-FF1A2AF65123}" dt="2023-10-31T02:27:04.152" v="236" actId="20577"/>
        <pc:sldMkLst>
          <pc:docMk/>
          <pc:sldMk cId="2476090846" sldId="454"/>
        </pc:sldMkLst>
        <pc:spChg chg="add mod">
          <ac:chgData name="KYAW Zaw Lwin" userId="S::zlkyaw.2022@mitb.smu.edu.sg::0491f4c3-8e3b-4ab5-8d03-930d7544f182" providerId="AD" clId="Web-{986C40C9-103B-4A64-8CDB-FF1A2AF65123}" dt="2023-10-31T02:26:33.948" v="203" actId="20577"/>
          <ac:spMkLst>
            <pc:docMk/>
            <pc:sldMk cId="2476090846" sldId="454"/>
            <ac:spMk id="9" creationId="{57E9D05C-2A45-51BE-F9C9-2124A84DDFB2}"/>
          </ac:spMkLst>
        </pc:spChg>
        <pc:spChg chg="add mod">
          <ac:chgData name="KYAW Zaw Lwin" userId="S::zlkyaw.2022@mitb.smu.edu.sg::0491f4c3-8e3b-4ab5-8d03-930d7544f182" providerId="AD" clId="Web-{986C40C9-103B-4A64-8CDB-FF1A2AF65123}" dt="2023-10-31T02:27:04.152" v="236" actId="20577"/>
          <ac:spMkLst>
            <pc:docMk/>
            <pc:sldMk cId="2476090846" sldId="454"/>
            <ac:spMk id="10" creationId="{7245772D-88B2-EA55-4F95-BF5C65B8EC8F}"/>
          </ac:spMkLst>
        </pc:spChg>
      </pc:sldChg>
      <pc:sldChg chg="ord">
        <pc:chgData name="KYAW Zaw Lwin" userId="S::zlkyaw.2022@mitb.smu.edu.sg::0491f4c3-8e3b-4ab5-8d03-930d7544f182" providerId="AD" clId="Web-{986C40C9-103B-4A64-8CDB-FF1A2AF65123}" dt="2023-10-31T02:21:07.438" v="126"/>
        <pc:sldMkLst>
          <pc:docMk/>
          <pc:sldMk cId="3105833202" sldId="468"/>
        </pc:sldMkLst>
      </pc:sldChg>
      <pc:sldChg chg="addSp delSp modSp ord">
        <pc:chgData name="KYAW Zaw Lwin" userId="S::zlkyaw.2022@mitb.smu.edu.sg::0491f4c3-8e3b-4ab5-8d03-930d7544f182" providerId="AD" clId="Web-{986C40C9-103B-4A64-8CDB-FF1A2AF65123}" dt="2023-10-31T08:22:03.787" v="736" actId="14100"/>
        <pc:sldMkLst>
          <pc:docMk/>
          <pc:sldMk cId="669099979" sldId="469"/>
        </pc:sldMkLst>
        <pc:spChg chg="mod">
          <ac:chgData name="KYAW Zaw Lwin" userId="S::zlkyaw.2022@mitb.smu.edu.sg::0491f4c3-8e3b-4ab5-8d03-930d7544f182" providerId="AD" clId="Web-{986C40C9-103B-4A64-8CDB-FF1A2AF65123}" dt="2023-10-31T07:41:29.762" v="440" actId="20577"/>
          <ac:spMkLst>
            <pc:docMk/>
            <pc:sldMk cId="669099979" sldId="469"/>
            <ac:spMk id="2" creationId="{EDE2F7B9-2B4E-374E-70CD-A60B146F2560}"/>
          </ac:spMkLst>
        </pc:spChg>
        <pc:spChg chg="mod">
          <ac:chgData name="KYAW Zaw Lwin" userId="S::zlkyaw.2022@mitb.smu.edu.sg::0491f4c3-8e3b-4ab5-8d03-930d7544f182" providerId="AD" clId="Web-{986C40C9-103B-4A64-8CDB-FF1A2AF65123}" dt="2023-10-31T08:21:55.256" v="735" actId="20577"/>
          <ac:spMkLst>
            <pc:docMk/>
            <pc:sldMk cId="669099979" sldId="469"/>
            <ac:spMk id="3" creationId="{FB5F9B55-C137-8A84-A01F-F49A8489B082}"/>
          </ac:spMkLst>
        </pc:spChg>
        <pc:picChg chg="add del mod">
          <ac:chgData name="KYAW Zaw Lwin" userId="S::zlkyaw.2022@mitb.smu.edu.sg::0491f4c3-8e3b-4ab5-8d03-930d7544f182" providerId="AD" clId="Web-{986C40C9-103B-4A64-8CDB-FF1A2AF65123}" dt="2023-10-31T02:29:34.782" v="243"/>
          <ac:picMkLst>
            <pc:docMk/>
            <pc:sldMk cId="669099979" sldId="469"/>
            <ac:picMk id="7" creationId="{9AECABA9-FA17-5875-0378-4DADB716A8E3}"/>
          </ac:picMkLst>
        </pc:picChg>
        <pc:picChg chg="add mod">
          <ac:chgData name="KYAW Zaw Lwin" userId="S::zlkyaw.2022@mitb.smu.edu.sg::0491f4c3-8e3b-4ab5-8d03-930d7544f182" providerId="AD" clId="Web-{986C40C9-103B-4A64-8CDB-FF1A2AF65123}" dt="2023-10-31T08:22:03.787" v="736" actId="14100"/>
          <ac:picMkLst>
            <pc:docMk/>
            <pc:sldMk cId="669099979" sldId="469"/>
            <ac:picMk id="8" creationId="{1BBFDEF4-0EA3-8477-C38A-C666DDC61740}"/>
          </ac:picMkLst>
        </pc:picChg>
      </pc:sldChg>
      <pc:sldChg chg="addSp delSp modSp new del mod setBg">
        <pc:chgData name="KYAW Zaw Lwin" userId="S::zlkyaw.2022@mitb.smu.edu.sg::0491f4c3-8e3b-4ab5-8d03-930d7544f182" providerId="AD" clId="Web-{986C40C9-103B-4A64-8CDB-FF1A2AF65123}" dt="2023-10-31T02:08:30.335" v="83"/>
        <pc:sldMkLst>
          <pc:docMk/>
          <pc:sldMk cId="133300064" sldId="475"/>
        </pc:sldMkLst>
        <pc:spChg chg="add del mod">
          <ac:chgData name="KYAW Zaw Lwin" userId="S::zlkyaw.2022@mitb.smu.edu.sg::0491f4c3-8e3b-4ab5-8d03-930d7544f182" providerId="AD" clId="Web-{986C40C9-103B-4A64-8CDB-FF1A2AF65123}" dt="2023-10-31T02:08:23.694" v="82"/>
          <ac:spMkLst>
            <pc:docMk/>
            <pc:sldMk cId="133300064" sldId="475"/>
            <ac:spMk id="2" creationId="{D256BFFD-31A4-D447-00AD-056B93A85544}"/>
          </ac:spMkLst>
        </pc:spChg>
        <pc:spChg chg="del">
          <ac:chgData name="KYAW Zaw Lwin" userId="S::zlkyaw.2022@mitb.smu.edu.sg::0491f4c3-8e3b-4ab5-8d03-930d7544f182" providerId="AD" clId="Web-{986C40C9-103B-4A64-8CDB-FF1A2AF65123}" dt="2023-10-31T02:07:37.630" v="70"/>
          <ac:spMkLst>
            <pc:docMk/>
            <pc:sldMk cId="133300064" sldId="475"/>
            <ac:spMk id="3" creationId="{FE07C233-A231-A913-0664-693104E5D415}"/>
          </ac:spMkLst>
        </pc:spChg>
        <pc:spChg chg="add">
          <ac:chgData name="KYAW Zaw Lwin" userId="S::zlkyaw.2022@mitb.smu.edu.sg::0491f4c3-8e3b-4ab5-8d03-930d7544f182" providerId="AD" clId="Web-{986C40C9-103B-4A64-8CDB-FF1A2AF65123}" dt="2023-10-31T02:08:23.694" v="82"/>
          <ac:spMkLst>
            <pc:docMk/>
            <pc:sldMk cId="133300064" sldId="475"/>
            <ac:spMk id="8" creationId="{D56DF795-292E-5830-9A41-DBEF33D6155C}"/>
          </ac:spMkLst>
        </pc:spChg>
        <pc:spChg chg="add del">
          <ac:chgData name="KYAW Zaw Lwin" userId="S::zlkyaw.2022@mitb.smu.edu.sg::0491f4c3-8e3b-4ab5-8d03-930d7544f182" providerId="AD" clId="Web-{986C40C9-103B-4A64-8CDB-FF1A2AF65123}" dt="2023-10-31T02:07:51.459" v="72"/>
          <ac:spMkLst>
            <pc:docMk/>
            <pc:sldMk cId="133300064" sldId="475"/>
            <ac:spMk id="9" creationId="{6EE0B6E2-7CE8-4D86-87FC-4B58A7D8E759}"/>
          </ac:spMkLst>
        </pc:spChg>
        <pc:spChg chg="add">
          <ac:chgData name="KYAW Zaw Lwin" userId="S::zlkyaw.2022@mitb.smu.edu.sg::0491f4c3-8e3b-4ab5-8d03-930d7544f182" providerId="AD" clId="Web-{986C40C9-103B-4A64-8CDB-FF1A2AF65123}" dt="2023-10-31T02:08:23.694" v="82"/>
          <ac:spMkLst>
            <pc:docMk/>
            <pc:sldMk cId="133300064" sldId="475"/>
            <ac:spMk id="11" creationId="{2B97F24A-32CE-4C1C-A50D-3016B394DCFB}"/>
          </ac:spMkLst>
        </pc:spChg>
        <pc:spChg chg="add">
          <ac:chgData name="KYAW Zaw Lwin" userId="S::zlkyaw.2022@mitb.smu.edu.sg::0491f4c3-8e3b-4ab5-8d03-930d7544f182" providerId="AD" clId="Web-{986C40C9-103B-4A64-8CDB-FF1A2AF65123}" dt="2023-10-31T02:08:23.694" v="82"/>
          <ac:spMkLst>
            <pc:docMk/>
            <pc:sldMk cId="133300064" sldId="475"/>
            <ac:spMk id="13" creationId="{CD8B4F24-440B-49E9-B85D-733523DC064B}"/>
          </ac:spMkLst>
        </pc:spChg>
        <pc:picChg chg="add mod ord">
          <ac:chgData name="KYAW Zaw Lwin" userId="S::zlkyaw.2022@mitb.smu.edu.sg::0491f4c3-8e3b-4ab5-8d03-930d7544f182" providerId="AD" clId="Web-{986C40C9-103B-4A64-8CDB-FF1A2AF65123}" dt="2023-10-31T02:08:23.694" v="82"/>
          <ac:picMkLst>
            <pc:docMk/>
            <pc:sldMk cId="133300064" sldId="475"/>
            <ac:picMk id="4" creationId="{3E3F5D29-344A-E9B6-7609-EA47D098EF41}"/>
          </ac:picMkLst>
        </pc:picChg>
      </pc:sldChg>
      <pc:sldChg chg="addSp delSp modSp new del">
        <pc:chgData name="KYAW Zaw Lwin" userId="S::zlkyaw.2022@mitb.smu.edu.sg::0491f4c3-8e3b-4ab5-8d03-930d7544f182" providerId="AD" clId="Web-{986C40C9-103B-4A64-8CDB-FF1A2AF65123}" dt="2023-10-31T02:18:51.682" v="120"/>
        <pc:sldMkLst>
          <pc:docMk/>
          <pc:sldMk cId="245132475" sldId="475"/>
        </pc:sldMkLst>
        <pc:spChg chg="mod">
          <ac:chgData name="KYAW Zaw Lwin" userId="S::zlkyaw.2022@mitb.smu.edu.sg::0491f4c3-8e3b-4ab5-8d03-930d7544f182" providerId="AD" clId="Web-{986C40C9-103B-4A64-8CDB-FF1A2AF65123}" dt="2023-10-31T02:09:12.211" v="106" actId="20577"/>
          <ac:spMkLst>
            <pc:docMk/>
            <pc:sldMk cId="245132475" sldId="475"/>
            <ac:spMk id="2" creationId="{52F1827D-6F10-C2A5-8675-69261E36857B}"/>
          </ac:spMkLst>
        </pc:spChg>
        <pc:spChg chg="del">
          <ac:chgData name="KYAW Zaw Lwin" userId="S::zlkyaw.2022@mitb.smu.edu.sg::0491f4c3-8e3b-4ab5-8d03-930d7544f182" providerId="AD" clId="Web-{986C40C9-103B-4A64-8CDB-FF1A2AF65123}" dt="2023-10-31T02:13:04.156" v="107"/>
          <ac:spMkLst>
            <pc:docMk/>
            <pc:sldMk cId="245132475" sldId="475"/>
            <ac:spMk id="3" creationId="{AB88DF62-EAEE-F3FF-EA4D-FE2F1323AD46}"/>
          </ac:spMkLst>
        </pc:spChg>
        <pc:picChg chg="add mod ord modCrop">
          <ac:chgData name="KYAW Zaw Lwin" userId="S::zlkyaw.2022@mitb.smu.edu.sg::0491f4c3-8e3b-4ab5-8d03-930d7544f182" providerId="AD" clId="Web-{986C40C9-103B-4A64-8CDB-FF1A2AF65123}" dt="2023-10-31T02:17:05.301" v="117" actId="1076"/>
          <ac:picMkLst>
            <pc:docMk/>
            <pc:sldMk cId="245132475" sldId="475"/>
            <ac:picMk id="4" creationId="{4FA9E8F8-2877-ECCF-9B74-5B424992838A}"/>
          </ac:picMkLst>
        </pc:picChg>
      </pc:sldChg>
      <pc:sldChg chg="addSp modSp add replId">
        <pc:chgData name="KYAW Zaw Lwin" userId="S::zlkyaw.2022@mitb.smu.edu.sg::0491f4c3-8e3b-4ab5-8d03-930d7544f182" providerId="AD" clId="Web-{986C40C9-103B-4A64-8CDB-FF1A2AF65123}" dt="2023-10-31T08:08:41.462" v="732" actId="20577"/>
        <pc:sldMkLst>
          <pc:docMk/>
          <pc:sldMk cId="742510002" sldId="476"/>
        </pc:sldMkLst>
        <pc:spChg chg="mod">
          <ac:chgData name="KYAW Zaw Lwin" userId="S::zlkyaw.2022@mitb.smu.edu.sg::0491f4c3-8e3b-4ab5-8d03-930d7544f182" providerId="AD" clId="Web-{986C40C9-103B-4A64-8CDB-FF1A2AF65123}" dt="2023-10-31T03:13:44.800" v="437" actId="20577"/>
          <ac:spMkLst>
            <pc:docMk/>
            <pc:sldMk cId="742510002" sldId="476"/>
            <ac:spMk id="2" creationId="{52F1827D-6F10-C2A5-8675-69261E36857B}"/>
          </ac:spMkLst>
        </pc:spChg>
        <pc:spChg chg="add mod">
          <ac:chgData name="KYAW Zaw Lwin" userId="S::zlkyaw.2022@mitb.smu.edu.sg::0491f4c3-8e3b-4ab5-8d03-930d7544f182" providerId="AD" clId="Web-{986C40C9-103B-4A64-8CDB-FF1A2AF65123}" dt="2023-10-31T08:08:41.462" v="732" actId="20577"/>
          <ac:spMkLst>
            <pc:docMk/>
            <pc:sldMk cId="742510002" sldId="476"/>
            <ac:spMk id="3" creationId="{BB575644-9634-386F-1135-18DD87AD9E0F}"/>
          </ac:spMkLst>
        </pc:spChg>
        <pc:picChg chg="mod modCrop">
          <ac:chgData name="KYAW Zaw Lwin" userId="S::zlkyaw.2022@mitb.smu.edu.sg::0491f4c3-8e3b-4ab5-8d03-930d7544f182" providerId="AD" clId="Web-{986C40C9-103B-4A64-8CDB-FF1A2AF65123}" dt="2023-10-31T08:01:03.101" v="627" actId="1076"/>
          <ac:picMkLst>
            <pc:docMk/>
            <pc:sldMk cId="742510002" sldId="476"/>
            <ac:picMk id="4" creationId="{4FA9E8F8-2877-ECCF-9B74-5B424992838A}"/>
          </ac:picMkLst>
        </pc:picChg>
      </pc:sldChg>
    </pc:docChg>
  </pc:docChgLst>
  <pc:docChgLst>
    <pc:chgData name="KYAW Zaw Lwin" userId="S::zlkyaw.2022@mitb.smu.edu.sg::0491f4c3-8e3b-4ab5-8d03-930d7544f182" providerId="AD" clId="Web-{4C23DDB6-B2D4-48A2-A223-55276055C793}"/>
    <pc:docChg chg="addSld delSld modSld sldOrd">
      <pc:chgData name="KYAW Zaw Lwin" userId="S::zlkyaw.2022@mitb.smu.edu.sg::0491f4c3-8e3b-4ab5-8d03-930d7544f182" providerId="AD" clId="Web-{4C23DDB6-B2D4-48A2-A223-55276055C793}" dt="2023-10-30T08:10:19.229" v="1478"/>
      <pc:docMkLst>
        <pc:docMk/>
      </pc:docMkLst>
      <pc:sldChg chg="modSp ord">
        <pc:chgData name="KYAW Zaw Lwin" userId="S::zlkyaw.2022@mitb.smu.edu.sg::0491f4c3-8e3b-4ab5-8d03-930d7544f182" providerId="AD" clId="Web-{4C23DDB6-B2D4-48A2-A223-55276055C793}" dt="2023-10-30T03:41:08.624" v="1331"/>
        <pc:sldMkLst>
          <pc:docMk/>
          <pc:sldMk cId="2313848947" sldId="427"/>
        </pc:sldMkLst>
        <pc:spChg chg="mod">
          <ac:chgData name="KYAW Zaw Lwin" userId="S::zlkyaw.2022@mitb.smu.edu.sg::0491f4c3-8e3b-4ab5-8d03-930d7544f182" providerId="AD" clId="Web-{4C23DDB6-B2D4-48A2-A223-55276055C793}" dt="2023-10-30T03:38:18.494" v="1161" actId="20577"/>
          <ac:spMkLst>
            <pc:docMk/>
            <pc:sldMk cId="2313848947" sldId="427"/>
            <ac:spMk id="13" creationId="{6873EDD9-C3CD-F026-BEE5-D32D33B210D1}"/>
          </ac:spMkLst>
        </pc:spChg>
        <pc:graphicFrameChg chg="mod modGraphic">
          <ac:chgData name="KYAW Zaw Lwin" userId="S::zlkyaw.2022@mitb.smu.edu.sg::0491f4c3-8e3b-4ab5-8d03-930d7544f182" providerId="AD" clId="Web-{4C23DDB6-B2D4-48A2-A223-55276055C793}" dt="2023-10-30T03:41:08.624" v="1331"/>
          <ac:graphicFrameMkLst>
            <pc:docMk/>
            <pc:sldMk cId="2313848947" sldId="427"/>
            <ac:graphicFrameMk id="9" creationId="{C4CC62C3-6110-64A9-BE94-5BEA1A41662C}"/>
          </ac:graphicFrameMkLst>
        </pc:graphicFrameChg>
      </pc:sldChg>
      <pc:sldChg chg="addSp delSp modSp">
        <pc:chgData name="KYAW Zaw Lwin" userId="S::zlkyaw.2022@mitb.smu.edu.sg::0491f4c3-8e3b-4ab5-8d03-930d7544f182" providerId="AD" clId="Web-{4C23DDB6-B2D4-48A2-A223-55276055C793}" dt="2023-10-30T03:40:31.935" v="1233"/>
        <pc:sldMkLst>
          <pc:docMk/>
          <pc:sldMk cId="419699325" sldId="432"/>
        </pc:sldMkLst>
        <pc:graphicFrameChg chg="add del mod modGraphic">
          <ac:chgData name="KYAW Zaw Lwin" userId="S::zlkyaw.2022@mitb.smu.edu.sg::0491f4c3-8e3b-4ab5-8d03-930d7544f182" providerId="AD" clId="Web-{4C23DDB6-B2D4-48A2-A223-55276055C793}" dt="2023-10-30T03:40:31.935" v="1233"/>
          <ac:graphicFrameMkLst>
            <pc:docMk/>
            <pc:sldMk cId="419699325" sldId="432"/>
            <ac:graphicFrameMk id="7" creationId="{E49638A6-0F08-4B79-3D99-79BC49F5D580}"/>
          </ac:graphicFrameMkLst>
        </pc:graphicFrameChg>
        <pc:picChg chg="del">
          <ac:chgData name="KYAW Zaw Lwin" userId="S::zlkyaw.2022@mitb.smu.edu.sg::0491f4c3-8e3b-4ab5-8d03-930d7544f182" providerId="AD" clId="Web-{4C23DDB6-B2D4-48A2-A223-55276055C793}" dt="2023-10-30T02:10:33.947" v="969"/>
          <ac:picMkLst>
            <pc:docMk/>
            <pc:sldMk cId="419699325" sldId="432"/>
            <ac:picMk id="10" creationId="{922F951C-9E22-21A5-52B9-B86468FA8DC5}"/>
          </ac:picMkLst>
        </pc:picChg>
      </pc:sldChg>
      <pc:sldChg chg="delSp modSp">
        <pc:chgData name="KYAW Zaw Lwin" userId="S::zlkyaw.2022@mitb.smu.edu.sg::0491f4c3-8e3b-4ab5-8d03-930d7544f182" providerId="AD" clId="Web-{4C23DDB6-B2D4-48A2-A223-55276055C793}" dt="2023-10-30T02:05:08.233" v="822"/>
        <pc:sldMkLst>
          <pc:docMk/>
          <pc:sldMk cId="2990983237" sldId="433"/>
        </pc:sldMkLst>
        <pc:graphicFrameChg chg="mod modGraphic">
          <ac:chgData name="KYAW Zaw Lwin" userId="S::zlkyaw.2022@mitb.smu.edu.sg::0491f4c3-8e3b-4ab5-8d03-930d7544f182" providerId="AD" clId="Web-{4C23DDB6-B2D4-48A2-A223-55276055C793}" dt="2023-10-30T02:05:08.233" v="822"/>
          <ac:graphicFrameMkLst>
            <pc:docMk/>
            <pc:sldMk cId="2990983237" sldId="433"/>
            <ac:graphicFrameMk id="7" creationId="{4ABD72FB-7D37-8726-D19F-AE16D9949AFD}"/>
          </ac:graphicFrameMkLst>
        </pc:graphicFrameChg>
        <pc:picChg chg="del">
          <ac:chgData name="KYAW Zaw Lwin" userId="S::zlkyaw.2022@mitb.smu.edu.sg::0491f4c3-8e3b-4ab5-8d03-930d7544f182" providerId="AD" clId="Web-{4C23DDB6-B2D4-48A2-A223-55276055C793}" dt="2023-10-30T02:03:18.292" v="781"/>
          <ac:picMkLst>
            <pc:docMk/>
            <pc:sldMk cId="2990983237" sldId="433"/>
            <ac:picMk id="10" creationId="{922F951C-9E22-21A5-52B9-B86468FA8DC5}"/>
          </ac:picMkLst>
        </pc:picChg>
      </pc:sldChg>
      <pc:sldChg chg="modSp">
        <pc:chgData name="KYAW Zaw Lwin" userId="S::zlkyaw.2022@mitb.smu.edu.sg::0491f4c3-8e3b-4ab5-8d03-930d7544f182" providerId="AD" clId="Web-{4C23DDB6-B2D4-48A2-A223-55276055C793}" dt="2023-10-30T02:13:10.092" v="1056" actId="20577"/>
        <pc:sldMkLst>
          <pc:docMk/>
          <pc:sldMk cId="2105028922" sldId="448"/>
        </pc:sldMkLst>
        <pc:spChg chg="mod">
          <ac:chgData name="KYAW Zaw Lwin" userId="S::zlkyaw.2022@mitb.smu.edu.sg::0491f4c3-8e3b-4ab5-8d03-930d7544f182" providerId="AD" clId="Web-{4C23DDB6-B2D4-48A2-A223-55276055C793}" dt="2023-10-30T02:13:10.092" v="1056" actId="20577"/>
          <ac:spMkLst>
            <pc:docMk/>
            <pc:sldMk cId="2105028922" sldId="448"/>
            <ac:spMk id="3" creationId="{349A424D-D2FA-E888-809B-ABA308C67721}"/>
          </ac:spMkLst>
        </pc:spChg>
      </pc:sldChg>
      <pc:sldChg chg="addSp delSp modSp add replId">
        <pc:chgData name="KYAW Zaw Lwin" userId="S::zlkyaw.2022@mitb.smu.edu.sg::0491f4c3-8e3b-4ab5-8d03-930d7544f182" providerId="AD" clId="Web-{4C23DDB6-B2D4-48A2-A223-55276055C793}" dt="2023-10-30T05:19:40.734" v="1353" actId="1076"/>
        <pc:sldMkLst>
          <pc:docMk/>
          <pc:sldMk cId="2476090846" sldId="454"/>
        </pc:sldMkLst>
        <pc:graphicFrameChg chg="add mod modGraphic">
          <ac:chgData name="KYAW Zaw Lwin" userId="S::zlkyaw.2022@mitb.smu.edu.sg::0491f4c3-8e3b-4ab5-8d03-930d7544f182" providerId="AD" clId="Web-{4C23DDB6-B2D4-48A2-A223-55276055C793}" dt="2023-10-30T03:40:00.137" v="1216" actId="1076"/>
          <ac:graphicFrameMkLst>
            <pc:docMk/>
            <pc:sldMk cId="2476090846" sldId="454"/>
            <ac:graphicFrameMk id="8" creationId="{D42BCD9F-7222-9A60-93CA-E4A3EF46B2C5}"/>
          </ac:graphicFrameMkLst>
        </pc:graphicFrameChg>
        <pc:graphicFrameChg chg="del">
          <ac:chgData name="KYAW Zaw Lwin" userId="S::zlkyaw.2022@mitb.smu.edu.sg::0491f4c3-8e3b-4ab5-8d03-930d7544f182" providerId="AD" clId="Web-{4C23DDB6-B2D4-48A2-A223-55276055C793}" dt="2023-10-30T03:35:43.536" v="1058"/>
          <ac:graphicFrameMkLst>
            <pc:docMk/>
            <pc:sldMk cId="2476090846" sldId="454"/>
            <ac:graphicFrameMk id="9" creationId="{C4CC62C3-6110-64A9-BE94-5BEA1A41662C}"/>
          </ac:graphicFrameMkLst>
        </pc:graphicFrameChg>
        <pc:picChg chg="add mod">
          <ac:chgData name="KYAW Zaw Lwin" userId="S::zlkyaw.2022@mitb.smu.edu.sg::0491f4c3-8e3b-4ab5-8d03-930d7544f182" providerId="AD" clId="Web-{4C23DDB6-B2D4-48A2-A223-55276055C793}" dt="2023-10-30T05:19:40.734" v="1353" actId="1076"/>
          <ac:picMkLst>
            <pc:docMk/>
            <pc:sldMk cId="2476090846" sldId="454"/>
            <ac:picMk id="2" creationId="{D6CA742E-6CE4-89B9-DC9B-6159FCD64B6F}"/>
          </ac:picMkLst>
        </pc:picChg>
        <pc:picChg chg="del">
          <ac:chgData name="KYAW Zaw Lwin" userId="S::zlkyaw.2022@mitb.smu.edu.sg::0491f4c3-8e3b-4ab5-8d03-930d7544f182" providerId="AD" clId="Web-{4C23DDB6-B2D4-48A2-A223-55276055C793}" dt="2023-10-30T03:40:03.778" v="1218"/>
          <ac:picMkLst>
            <pc:docMk/>
            <pc:sldMk cId="2476090846" sldId="454"/>
            <ac:picMk id="3" creationId="{C9BA5DE1-91DD-1316-7DBB-E25F66678053}"/>
          </ac:picMkLst>
        </pc:picChg>
        <pc:picChg chg="add mod">
          <ac:chgData name="KYAW Zaw Lwin" userId="S::zlkyaw.2022@mitb.smu.edu.sg::0491f4c3-8e3b-4ab5-8d03-930d7544f182" providerId="AD" clId="Web-{4C23DDB6-B2D4-48A2-A223-55276055C793}" dt="2023-10-30T05:19:38.750" v="1352" actId="1076"/>
          <ac:picMkLst>
            <pc:docMk/>
            <pc:sldMk cId="2476090846" sldId="454"/>
            <ac:picMk id="3" creationId="{DA4A3E72-18C9-9942-C0E5-6A3C32E7F86B}"/>
          </ac:picMkLst>
        </pc:picChg>
        <pc:picChg chg="del">
          <ac:chgData name="KYAW Zaw Lwin" userId="S::zlkyaw.2022@mitb.smu.edu.sg::0491f4c3-8e3b-4ab5-8d03-930d7544f182" providerId="AD" clId="Web-{4C23DDB6-B2D4-48A2-A223-55276055C793}" dt="2023-10-30T03:40:06.294" v="1219"/>
          <ac:picMkLst>
            <pc:docMk/>
            <pc:sldMk cId="2476090846" sldId="454"/>
            <ac:picMk id="4" creationId="{91D164FF-3C61-1476-E631-4A46FA5B9E6B}"/>
          </ac:picMkLst>
        </pc:picChg>
        <pc:picChg chg="del">
          <ac:chgData name="KYAW Zaw Lwin" userId="S::zlkyaw.2022@mitb.smu.edu.sg::0491f4c3-8e3b-4ab5-8d03-930d7544f182" providerId="AD" clId="Web-{4C23DDB6-B2D4-48A2-A223-55276055C793}" dt="2023-10-30T03:40:01.715" v="1217"/>
          <ac:picMkLst>
            <pc:docMk/>
            <pc:sldMk cId="2476090846" sldId="454"/>
            <ac:picMk id="7" creationId="{3C1B0DCC-8004-F7A9-9C94-75B8A3CF545A}"/>
          </ac:picMkLst>
        </pc:picChg>
      </pc:sldChg>
      <pc:sldChg chg="addSp delSp modSp new mod setBg modNotes">
        <pc:chgData name="KYAW Zaw Lwin" userId="S::zlkyaw.2022@mitb.smu.edu.sg::0491f4c3-8e3b-4ab5-8d03-930d7544f182" providerId="AD" clId="Web-{4C23DDB6-B2D4-48A2-A223-55276055C793}" dt="2023-10-30T08:10:19.229" v="1478"/>
        <pc:sldMkLst>
          <pc:docMk/>
          <pc:sldMk cId="3105833202" sldId="468"/>
        </pc:sldMkLst>
        <pc:spChg chg="mod">
          <ac:chgData name="KYAW Zaw Lwin" userId="S::zlkyaw.2022@mitb.smu.edu.sg::0491f4c3-8e3b-4ab5-8d03-930d7544f182" providerId="AD" clId="Web-{4C23DDB6-B2D4-48A2-A223-55276055C793}" dt="2023-10-30T08:10:19.229" v="1478"/>
          <ac:spMkLst>
            <pc:docMk/>
            <pc:sldMk cId="3105833202" sldId="468"/>
            <ac:spMk id="2" creationId="{E00E8CFF-5614-326B-0DE7-2084C9695C06}"/>
          </ac:spMkLst>
        </pc:spChg>
        <pc:spChg chg="mod ord">
          <ac:chgData name="KYAW Zaw Lwin" userId="S::zlkyaw.2022@mitb.smu.edu.sg::0491f4c3-8e3b-4ab5-8d03-930d7544f182" providerId="AD" clId="Web-{4C23DDB6-B2D4-48A2-A223-55276055C793}" dt="2023-10-30T08:10:19.229" v="1478"/>
          <ac:spMkLst>
            <pc:docMk/>
            <pc:sldMk cId="3105833202" sldId="468"/>
            <ac:spMk id="3" creationId="{5C78BDAE-AEDA-850A-42C7-87238C919786}"/>
          </ac:spMkLst>
        </pc:spChg>
        <pc:spChg chg="add del">
          <ac:chgData name="KYAW Zaw Lwin" userId="S::zlkyaw.2022@mitb.smu.edu.sg::0491f4c3-8e3b-4ab5-8d03-930d7544f182" providerId="AD" clId="Web-{4C23DDB6-B2D4-48A2-A223-55276055C793}" dt="2023-10-30T08:10:19.229" v="1478"/>
          <ac:spMkLst>
            <pc:docMk/>
            <pc:sldMk cId="3105833202" sldId="468"/>
            <ac:spMk id="9" creationId="{9F7D5CDA-D291-4307-BF55-1381FED29634}"/>
          </ac:spMkLst>
        </pc:spChg>
        <pc:spChg chg="add del">
          <ac:chgData name="KYAW Zaw Lwin" userId="S::zlkyaw.2022@mitb.smu.edu.sg::0491f4c3-8e3b-4ab5-8d03-930d7544f182" providerId="AD" clId="Web-{4C23DDB6-B2D4-48A2-A223-55276055C793}" dt="2023-10-30T08:10:17.417" v="1475"/>
          <ac:spMkLst>
            <pc:docMk/>
            <pc:sldMk cId="3105833202" sldId="468"/>
            <ac:spMk id="14" creationId="{79BB35BC-D5C2-4C8B-A22A-A71E6191913B}"/>
          </ac:spMkLst>
        </pc:spChg>
        <pc:spChg chg="add del">
          <ac:chgData name="KYAW Zaw Lwin" userId="S::zlkyaw.2022@mitb.smu.edu.sg::0491f4c3-8e3b-4ab5-8d03-930d7544f182" providerId="AD" clId="Web-{4C23DDB6-B2D4-48A2-A223-55276055C793}" dt="2023-10-30T08:10:19.229" v="1477"/>
          <ac:spMkLst>
            <pc:docMk/>
            <pc:sldMk cId="3105833202" sldId="468"/>
            <ac:spMk id="16" creationId="{B2DD41CD-8F47-4F56-AD12-4E2FF7696987}"/>
          </ac:spMkLst>
        </pc:spChg>
        <pc:spChg chg="add del">
          <ac:chgData name="KYAW Zaw Lwin" userId="S::zlkyaw.2022@mitb.smu.edu.sg::0491f4c3-8e3b-4ab5-8d03-930d7544f182" providerId="AD" clId="Web-{4C23DDB6-B2D4-48A2-A223-55276055C793}" dt="2023-10-30T08:10:19.229" v="1477"/>
          <ac:spMkLst>
            <pc:docMk/>
            <pc:sldMk cId="3105833202" sldId="468"/>
            <ac:spMk id="17" creationId="{45D37F4E-DDB4-456B-97E0-9937730A039F}"/>
          </ac:spMkLst>
        </pc:spChg>
        <pc:spChg chg="add">
          <ac:chgData name="KYAW Zaw Lwin" userId="S::zlkyaw.2022@mitb.smu.edu.sg::0491f4c3-8e3b-4ab5-8d03-930d7544f182" providerId="AD" clId="Web-{4C23DDB6-B2D4-48A2-A223-55276055C793}" dt="2023-10-30T08:10:19.229" v="1478"/>
          <ac:spMkLst>
            <pc:docMk/>
            <pc:sldMk cId="3105833202" sldId="468"/>
            <ac:spMk id="19" creationId="{79BB35BC-D5C2-4C8B-A22A-A71E6191913B}"/>
          </ac:spMkLst>
        </pc:spChg>
        <pc:picChg chg="add mod">
          <ac:chgData name="KYAW Zaw Lwin" userId="S::zlkyaw.2022@mitb.smu.edu.sg::0491f4c3-8e3b-4ab5-8d03-930d7544f182" providerId="AD" clId="Web-{4C23DDB6-B2D4-48A2-A223-55276055C793}" dt="2023-10-30T08:10:19.229" v="1478"/>
          <ac:picMkLst>
            <pc:docMk/>
            <pc:sldMk cId="3105833202" sldId="468"/>
            <ac:picMk id="5" creationId="{D6C40F66-0B30-C109-968A-DE2DC42E60FA}"/>
          </ac:picMkLst>
        </pc:picChg>
      </pc:sldChg>
      <pc:sldChg chg="new add del">
        <pc:chgData name="KYAW Zaw Lwin" userId="S::zlkyaw.2022@mitb.smu.edu.sg::0491f4c3-8e3b-4ab5-8d03-930d7544f182" providerId="AD" clId="Web-{4C23DDB6-B2D4-48A2-A223-55276055C793}" dt="2023-10-30T08:07:27.661" v="1407"/>
        <pc:sldMkLst>
          <pc:docMk/>
          <pc:sldMk cId="669099979" sldId="469"/>
        </pc:sldMkLst>
      </pc:sldChg>
    </pc:docChg>
  </pc:docChgLst>
  <pc:docChgLst>
    <pc:chgData name="Gladwin LAM Yu Hay" userId="f75e75b5-caeb-4841-acb2-b15bac284300" providerId="ADAL" clId="{CECCBF4B-F2F0-D74A-97F6-06391368B7E6}"/>
    <pc:docChg chg="undo custSel addSld delSld modSld sldOrd">
      <pc:chgData name="Gladwin LAM Yu Hay" userId="f75e75b5-caeb-4841-acb2-b15bac284300" providerId="ADAL" clId="{CECCBF4B-F2F0-D74A-97F6-06391368B7E6}" dt="2023-10-31T12:19:03.557" v="15782" actId="20577"/>
      <pc:docMkLst>
        <pc:docMk/>
      </pc:docMkLst>
      <pc:sldChg chg="del">
        <pc:chgData name="Gladwin LAM Yu Hay" userId="f75e75b5-caeb-4841-acb2-b15bac284300" providerId="ADAL" clId="{CECCBF4B-F2F0-D74A-97F6-06391368B7E6}" dt="2023-10-29T01:46:06.689" v="81" actId="2696"/>
        <pc:sldMkLst>
          <pc:docMk/>
          <pc:sldMk cId="2952770963" sldId="279"/>
        </pc:sldMkLst>
      </pc:sldChg>
      <pc:sldChg chg="add">
        <pc:chgData name="Gladwin LAM Yu Hay" userId="f75e75b5-caeb-4841-acb2-b15bac284300" providerId="ADAL" clId="{CECCBF4B-F2F0-D74A-97F6-06391368B7E6}" dt="2023-10-29T01:46:11.824" v="85"/>
        <pc:sldMkLst>
          <pc:docMk/>
          <pc:sldMk cId="3990891206" sldId="279"/>
        </pc:sldMkLst>
      </pc:sldChg>
      <pc:sldChg chg="add del">
        <pc:chgData name="Gladwin LAM Yu Hay" userId="f75e75b5-caeb-4841-acb2-b15bac284300" providerId="ADAL" clId="{CECCBF4B-F2F0-D74A-97F6-06391368B7E6}" dt="2023-10-31T11:05:18.337" v="13976" actId="2696"/>
        <pc:sldMkLst>
          <pc:docMk/>
          <pc:sldMk cId="279040662" sldId="320"/>
        </pc:sldMkLst>
      </pc:sldChg>
      <pc:sldChg chg="del">
        <pc:chgData name="Gladwin LAM Yu Hay" userId="f75e75b5-caeb-4841-acb2-b15bac284300" providerId="ADAL" clId="{CECCBF4B-F2F0-D74A-97F6-06391368B7E6}" dt="2023-10-29T01:46:36.427" v="87" actId="2696"/>
        <pc:sldMkLst>
          <pc:docMk/>
          <pc:sldMk cId="2894041679" sldId="320"/>
        </pc:sldMkLst>
      </pc:sldChg>
      <pc:sldChg chg="add">
        <pc:chgData name="Gladwin LAM Yu Hay" userId="f75e75b5-caeb-4841-acb2-b15bac284300" providerId="ADAL" clId="{CECCBF4B-F2F0-D74A-97F6-06391368B7E6}" dt="2023-10-31T11:05:28.497" v="13977"/>
        <pc:sldMkLst>
          <pc:docMk/>
          <pc:sldMk cId="4198801134" sldId="320"/>
        </pc:sldMkLst>
      </pc:sldChg>
      <pc:sldChg chg="del">
        <pc:chgData name="Gladwin LAM Yu Hay" userId="f75e75b5-caeb-4841-acb2-b15bac284300" providerId="ADAL" clId="{CECCBF4B-F2F0-D74A-97F6-06391368B7E6}" dt="2023-10-29T01:46:36.427" v="87" actId="2696"/>
        <pc:sldMkLst>
          <pc:docMk/>
          <pc:sldMk cId="890142920" sldId="336"/>
        </pc:sldMkLst>
      </pc:sldChg>
      <pc:sldChg chg="add del">
        <pc:chgData name="Gladwin LAM Yu Hay" userId="f75e75b5-caeb-4841-acb2-b15bac284300" providerId="ADAL" clId="{CECCBF4B-F2F0-D74A-97F6-06391368B7E6}" dt="2023-10-31T11:05:18.337" v="13976" actId="2696"/>
        <pc:sldMkLst>
          <pc:docMk/>
          <pc:sldMk cId="3218575132" sldId="336"/>
        </pc:sldMkLst>
      </pc:sldChg>
      <pc:sldChg chg="add">
        <pc:chgData name="Gladwin LAM Yu Hay" userId="f75e75b5-caeb-4841-acb2-b15bac284300" providerId="ADAL" clId="{CECCBF4B-F2F0-D74A-97F6-06391368B7E6}" dt="2023-10-31T11:05:28.497" v="13977"/>
        <pc:sldMkLst>
          <pc:docMk/>
          <pc:sldMk cId="3252036698" sldId="336"/>
        </pc:sldMkLst>
      </pc:sldChg>
      <pc:sldChg chg="add del">
        <pc:chgData name="Gladwin LAM Yu Hay" userId="f75e75b5-caeb-4841-acb2-b15bac284300" providerId="ADAL" clId="{CECCBF4B-F2F0-D74A-97F6-06391368B7E6}" dt="2023-10-31T11:05:18.337" v="13976" actId="2696"/>
        <pc:sldMkLst>
          <pc:docMk/>
          <pc:sldMk cId="637362978" sldId="383"/>
        </pc:sldMkLst>
      </pc:sldChg>
      <pc:sldChg chg="add">
        <pc:chgData name="Gladwin LAM Yu Hay" userId="f75e75b5-caeb-4841-acb2-b15bac284300" providerId="ADAL" clId="{CECCBF4B-F2F0-D74A-97F6-06391368B7E6}" dt="2023-10-31T11:05:28.497" v="13977"/>
        <pc:sldMkLst>
          <pc:docMk/>
          <pc:sldMk cId="2175943100" sldId="383"/>
        </pc:sldMkLst>
      </pc:sldChg>
      <pc:sldChg chg="del">
        <pc:chgData name="Gladwin LAM Yu Hay" userId="f75e75b5-caeb-4841-acb2-b15bac284300" providerId="ADAL" clId="{CECCBF4B-F2F0-D74A-97F6-06391368B7E6}" dt="2023-10-29T01:46:36.427" v="87" actId="2696"/>
        <pc:sldMkLst>
          <pc:docMk/>
          <pc:sldMk cId="3902175616" sldId="383"/>
        </pc:sldMkLst>
      </pc:sldChg>
      <pc:sldChg chg="add">
        <pc:chgData name="Gladwin LAM Yu Hay" userId="f75e75b5-caeb-4841-acb2-b15bac284300" providerId="ADAL" clId="{CECCBF4B-F2F0-D74A-97F6-06391368B7E6}" dt="2023-10-31T11:08:52.282" v="14032"/>
        <pc:sldMkLst>
          <pc:docMk/>
          <pc:sldMk cId="283336383" sldId="385"/>
        </pc:sldMkLst>
      </pc:sldChg>
      <pc:sldChg chg="del">
        <pc:chgData name="Gladwin LAM Yu Hay" userId="f75e75b5-caeb-4841-acb2-b15bac284300" providerId="ADAL" clId="{CECCBF4B-F2F0-D74A-97F6-06391368B7E6}" dt="2023-10-29T01:46:36.427" v="87" actId="2696"/>
        <pc:sldMkLst>
          <pc:docMk/>
          <pc:sldMk cId="892739329" sldId="385"/>
        </pc:sldMkLst>
      </pc:sldChg>
      <pc:sldChg chg="add del ord">
        <pc:chgData name="Gladwin LAM Yu Hay" userId="f75e75b5-caeb-4841-acb2-b15bac284300" providerId="ADAL" clId="{CECCBF4B-F2F0-D74A-97F6-06391368B7E6}" dt="2023-10-31T11:08:43.303" v="14031" actId="2696"/>
        <pc:sldMkLst>
          <pc:docMk/>
          <pc:sldMk cId="2135833439" sldId="385"/>
        </pc:sldMkLst>
      </pc:sldChg>
      <pc:sldChg chg="del">
        <pc:chgData name="Gladwin LAM Yu Hay" userId="f75e75b5-caeb-4841-acb2-b15bac284300" providerId="ADAL" clId="{CECCBF4B-F2F0-D74A-97F6-06391368B7E6}" dt="2023-10-29T01:46:36.427" v="87" actId="2696"/>
        <pc:sldMkLst>
          <pc:docMk/>
          <pc:sldMk cId="698525456" sldId="387"/>
        </pc:sldMkLst>
      </pc:sldChg>
      <pc:sldChg chg="add">
        <pc:chgData name="Gladwin LAM Yu Hay" userId="f75e75b5-caeb-4841-acb2-b15bac284300" providerId="ADAL" clId="{CECCBF4B-F2F0-D74A-97F6-06391368B7E6}" dt="2023-10-29T01:46:42.816" v="88"/>
        <pc:sldMkLst>
          <pc:docMk/>
          <pc:sldMk cId="3801137135" sldId="387"/>
        </pc:sldMkLst>
      </pc:sldChg>
      <pc:sldChg chg="add del">
        <pc:chgData name="Gladwin LAM Yu Hay" userId="f75e75b5-caeb-4841-acb2-b15bac284300" providerId="ADAL" clId="{CECCBF4B-F2F0-D74A-97F6-06391368B7E6}" dt="2023-10-29T06:38:55.472" v="5616" actId="2696"/>
        <pc:sldMkLst>
          <pc:docMk/>
          <pc:sldMk cId="93513951" sldId="388"/>
        </pc:sldMkLst>
      </pc:sldChg>
      <pc:sldChg chg="del">
        <pc:chgData name="Gladwin LAM Yu Hay" userId="f75e75b5-caeb-4841-acb2-b15bac284300" providerId="ADAL" clId="{CECCBF4B-F2F0-D74A-97F6-06391368B7E6}" dt="2023-10-29T01:46:36.427" v="87" actId="2696"/>
        <pc:sldMkLst>
          <pc:docMk/>
          <pc:sldMk cId="250642960" sldId="388"/>
        </pc:sldMkLst>
      </pc:sldChg>
      <pc:sldChg chg="add del">
        <pc:chgData name="Gladwin LAM Yu Hay" userId="f75e75b5-caeb-4841-acb2-b15bac284300" providerId="ADAL" clId="{CECCBF4B-F2F0-D74A-97F6-06391368B7E6}" dt="2023-10-29T02:10:51.054" v="387" actId="2696"/>
        <pc:sldMkLst>
          <pc:docMk/>
          <pc:sldMk cId="1458777336" sldId="388"/>
        </pc:sldMkLst>
      </pc:sldChg>
      <pc:sldChg chg="del">
        <pc:chgData name="Gladwin LAM Yu Hay" userId="f75e75b5-caeb-4841-acb2-b15bac284300" providerId="ADAL" clId="{CECCBF4B-F2F0-D74A-97F6-06391368B7E6}" dt="2023-10-29T01:46:36.427" v="87" actId="2696"/>
        <pc:sldMkLst>
          <pc:docMk/>
          <pc:sldMk cId="1116696607" sldId="389"/>
        </pc:sldMkLst>
      </pc:sldChg>
      <pc:sldChg chg="add del">
        <pc:chgData name="Gladwin LAM Yu Hay" userId="f75e75b5-caeb-4841-acb2-b15bac284300" providerId="ADAL" clId="{CECCBF4B-F2F0-D74A-97F6-06391368B7E6}" dt="2023-10-29T01:46:57.247" v="89" actId="2696"/>
        <pc:sldMkLst>
          <pc:docMk/>
          <pc:sldMk cId="3892115950" sldId="389"/>
        </pc:sldMkLst>
      </pc:sldChg>
      <pc:sldChg chg="del">
        <pc:chgData name="Gladwin LAM Yu Hay" userId="f75e75b5-caeb-4841-acb2-b15bac284300" providerId="ADAL" clId="{CECCBF4B-F2F0-D74A-97F6-06391368B7E6}" dt="2023-10-29T01:46:36.427" v="87" actId="2696"/>
        <pc:sldMkLst>
          <pc:docMk/>
          <pc:sldMk cId="3181602728" sldId="390"/>
        </pc:sldMkLst>
      </pc:sldChg>
      <pc:sldChg chg="add">
        <pc:chgData name="Gladwin LAM Yu Hay" userId="f75e75b5-caeb-4841-acb2-b15bac284300" providerId="ADAL" clId="{CECCBF4B-F2F0-D74A-97F6-06391368B7E6}" dt="2023-10-29T01:46:42.816" v="88"/>
        <pc:sldMkLst>
          <pc:docMk/>
          <pc:sldMk cId="3651559292" sldId="390"/>
        </pc:sldMkLst>
      </pc:sldChg>
      <pc:sldChg chg="del">
        <pc:chgData name="Gladwin LAM Yu Hay" userId="f75e75b5-caeb-4841-acb2-b15bac284300" providerId="ADAL" clId="{CECCBF4B-F2F0-D74A-97F6-06391368B7E6}" dt="2023-10-29T01:46:36.427" v="87" actId="2696"/>
        <pc:sldMkLst>
          <pc:docMk/>
          <pc:sldMk cId="159083916" sldId="391"/>
        </pc:sldMkLst>
      </pc:sldChg>
      <pc:sldChg chg="add">
        <pc:chgData name="Gladwin LAM Yu Hay" userId="f75e75b5-caeb-4841-acb2-b15bac284300" providerId="ADAL" clId="{CECCBF4B-F2F0-D74A-97F6-06391368B7E6}" dt="2023-10-29T01:46:42.816" v="88"/>
        <pc:sldMkLst>
          <pc:docMk/>
          <pc:sldMk cId="4149777685" sldId="391"/>
        </pc:sldMkLst>
      </pc:sldChg>
      <pc:sldChg chg="add">
        <pc:chgData name="Gladwin LAM Yu Hay" userId="f75e75b5-caeb-4841-acb2-b15bac284300" providerId="ADAL" clId="{CECCBF4B-F2F0-D74A-97F6-06391368B7E6}" dt="2023-10-29T01:46:42.816" v="88"/>
        <pc:sldMkLst>
          <pc:docMk/>
          <pc:sldMk cId="43612912" sldId="393"/>
        </pc:sldMkLst>
      </pc:sldChg>
      <pc:sldChg chg="del">
        <pc:chgData name="Gladwin LAM Yu Hay" userId="f75e75b5-caeb-4841-acb2-b15bac284300" providerId="ADAL" clId="{CECCBF4B-F2F0-D74A-97F6-06391368B7E6}" dt="2023-10-29T01:46:36.427" v="87" actId="2696"/>
        <pc:sldMkLst>
          <pc:docMk/>
          <pc:sldMk cId="2119850797" sldId="393"/>
        </pc:sldMkLst>
      </pc:sldChg>
      <pc:sldChg chg="add del">
        <pc:chgData name="Gladwin LAM Yu Hay" userId="f75e75b5-caeb-4841-acb2-b15bac284300" providerId="ADAL" clId="{CECCBF4B-F2F0-D74A-97F6-06391368B7E6}" dt="2023-10-31T11:05:18.337" v="13976" actId="2696"/>
        <pc:sldMkLst>
          <pc:docMk/>
          <pc:sldMk cId="638849249" sldId="394"/>
        </pc:sldMkLst>
      </pc:sldChg>
      <pc:sldChg chg="add">
        <pc:chgData name="Gladwin LAM Yu Hay" userId="f75e75b5-caeb-4841-acb2-b15bac284300" providerId="ADAL" clId="{CECCBF4B-F2F0-D74A-97F6-06391368B7E6}" dt="2023-10-31T11:05:28.497" v="13977"/>
        <pc:sldMkLst>
          <pc:docMk/>
          <pc:sldMk cId="1171576386" sldId="394"/>
        </pc:sldMkLst>
      </pc:sldChg>
      <pc:sldChg chg="del">
        <pc:chgData name="Gladwin LAM Yu Hay" userId="f75e75b5-caeb-4841-acb2-b15bac284300" providerId="ADAL" clId="{CECCBF4B-F2F0-D74A-97F6-06391368B7E6}" dt="2023-10-29T01:46:06.689" v="81" actId="2696"/>
        <pc:sldMkLst>
          <pc:docMk/>
          <pc:sldMk cId="1419183276" sldId="394"/>
        </pc:sldMkLst>
      </pc:sldChg>
      <pc:sldChg chg="addSp delSp modSp add mod setBg delDesignElem">
        <pc:chgData name="Gladwin LAM Yu Hay" userId="f75e75b5-caeb-4841-acb2-b15bac284300" providerId="ADAL" clId="{CECCBF4B-F2F0-D74A-97F6-06391368B7E6}" dt="2023-10-29T15:40:45.102" v="12928" actId="20577"/>
        <pc:sldMkLst>
          <pc:docMk/>
          <pc:sldMk cId="867676545" sldId="395"/>
        </pc:sldMkLst>
        <pc:spChg chg="mod">
          <ac:chgData name="Gladwin LAM Yu Hay" userId="f75e75b5-caeb-4841-acb2-b15bac284300" providerId="ADAL" clId="{CECCBF4B-F2F0-D74A-97F6-06391368B7E6}" dt="2023-10-29T15:40:45.102" v="12928" actId="20577"/>
          <ac:spMkLst>
            <pc:docMk/>
            <pc:sldMk cId="867676545" sldId="395"/>
            <ac:spMk id="2" creationId="{ACFC5D43-6776-6F85-76DB-4CE7FFF5C8C0}"/>
          </ac:spMkLst>
        </pc:spChg>
        <pc:spChg chg="add mod">
          <ac:chgData name="Gladwin LAM Yu Hay" userId="f75e75b5-caeb-4841-acb2-b15bac284300" providerId="ADAL" clId="{CECCBF4B-F2F0-D74A-97F6-06391368B7E6}" dt="2023-10-29T15:35:45.895" v="12475" actId="1076"/>
          <ac:spMkLst>
            <pc:docMk/>
            <pc:sldMk cId="867676545" sldId="395"/>
            <ac:spMk id="4" creationId="{596A8244-6005-C01A-4EE8-F1F82F9BE249}"/>
          </ac:spMkLst>
        </pc:spChg>
        <pc:spChg chg="add mod">
          <ac:chgData name="Gladwin LAM Yu Hay" userId="f75e75b5-caeb-4841-acb2-b15bac284300" providerId="ADAL" clId="{CECCBF4B-F2F0-D74A-97F6-06391368B7E6}" dt="2023-10-29T15:36:01.596" v="12485" actId="1076"/>
          <ac:spMkLst>
            <pc:docMk/>
            <pc:sldMk cId="867676545" sldId="395"/>
            <ac:spMk id="5" creationId="{93F64D56-D91E-CBC9-A061-0B78E662DAA6}"/>
          </ac:spMkLst>
        </pc:spChg>
        <pc:spChg chg="del">
          <ac:chgData name="Gladwin LAM Yu Hay" userId="f75e75b5-caeb-4841-acb2-b15bac284300" providerId="ADAL" clId="{CECCBF4B-F2F0-D74A-97F6-06391368B7E6}" dt="2023-10-29T01:46:11.824" v="85"/>
          <ac:spMkLst>
            <pc:docMk/>
            <pc:sldMk cId="867676545" sldId="395"/>
            <ac:spMk id="77" creationId="{A8CCCB6D-5162-4AAE-A5E3-3AC55410DBCE}"/>
          </ac:spMkLst>
        </pc:spChg>
        <pc:spChg chg="del">
          <ac:chgData name="Gladwin LAM Yu Hay" userId="f75e75b5-caeb-4841-acb2-b15bac284300" providerId="ADAL" clId="{CECCBF4B-F2F0-D74A-97F6-06391368B7E6}" dt="2023-10-29T01:46:11.824" v="85"/>
          <ac:spMkLst>
            <pc:docMk/>
            <pc:sldMk cId="867676545" sldId="395"/>
            <ac:spMk id="79" creationId="{0BCD8C04-CC7B-40EF-82EB-E9821F79BB86}"/>
          </ac:spMkLst>
        </pc:spChg>
      </pc:sldChg>
      <pc:sldChg chg="del">
        <pc:chgData name="Gladwin LAM Yu Hay" userId="f75e75b5-caeb-4841-acb2-b15bac284300" providerId="ADAL" clId="{CECCBF4B-F2F0-D74A-97F6-06391368B7E6}" dt="2023-10-29T01:46:06.689" v="81" actId="2696"/>
        <pc:sldMkLst>
          <pc:docMk/>
          <pc:sldMk cId="1447044600" sldId="395"/>
        </pc:sldMkLst>
      </pc:sldChg>
      <pc:sldChg chg="addSp delSp modSp add mod ord setBg delDesignElem">
        <pc:chgData name="Gladwin LAM Yu Hay" userId="f75e75b5-caeb-4841-acb2-b15bac284300" providerId="ADAL" clId="{CECCBF4B-F2F0-D74A-97F6-06391368B7E6}" dt="2023-10-31T00:49:44.885" v="13928" actId="1035"/>
        <pc:sldMkLst>
          <pc:docMk/>
          <pc:sldMk cId="1377005235" sldId="396"/>
        </pc:sldMkLst>
        <pc:spChg chg="add mod">
          <ac:chgData name="Gladwin LAM Yu Hay" userId="f75e75b5-caeb-4841-acb2-b15bac284300" providerId="ADAL" clId="{CECCBF4B-F2F0-D74A-97F6-06391368B7E6}" dt="2023-10-29T15:42:32.339" v="13043" actId="1076"/>
          <ac:spMkLst>
            <pc:docMk/>
            <pc:sldMk cId="1377005235" sldId="396"/>
            <ac:spMk id="2" creationId="{7D4D6F58-4BDB-E04F-48CA-3081B8E7C3A2}"/>
          </ac:spMkLst>
        </pc:spChg>
        <pc:spChg chg="add mod">
          <ac:chgData name="Gladwin LAM Yu Hay" userId="f75e75b5-caeb-4841-acb2-b15bac284300" providerId="ADAL" clId="{CECCBF4B-F2F0-D74A-97F6-06391368B7E6}" dt="2023-10-29T15:46:35.190" v="13507" actId="1076"/>
          <ac:spMkLst>
            <pc:docMk/>
            <pc:sldMk cId="1377005235" sldId="396"/>
            <ac:spMk id="3" creationId="{9F661A87-3E37-A631-F0F7-FB54B6A70708}"/>
          </ac:spMkLst>
        </pc:spChg>
        <pc:spChg chg="mod">
          <ac:chgData name="Gladwin LAM Yu Hay" userId="f75e75b5-caeb-4841-acb2-b15bac284300" providerId="ADAL" clId="{CECCBF4B-F2F0-D74A-97F6-06391368B7E6}" dt="2023-10-29T15:43:17.781" v="13064" actId="5793"/>
          <ac:spMkLst>
            <pc:docMk/>
            <pc:sldMk cId="1377005235" sldId="396"/>
            <ac:spMk id="7" creationId="{4BFC8F2E-2C2D-E820-D578-B071D36726C9}"/>
          </ac:spMkLst>
        </pc:spChg>
        <pc:spChg chg="mod">
          <ac:chgData name="Gladwin LAM Yu Hay" userId="f75e75b5-caeb-4841-acb2-b15bac284300" providerId="ADAL" clId="{CECCBF4B-F2F0-D74A-97F6-06391368B7E6}" dt="2023-10-29T15:40:39.064" v="12919" actId="27636"/>
          <ac:spMkLst>
            <pc:docMk/>
            <pc:sldMk cId="1377005235" sldId="396"/>
            <ac:spMk id="9" creationId="{6AE47E83-F7CA-54B0-C5D6-E4D250CA1384}"/>
          </ac:spMkLst>
        </pc:spChg>
        <pc:spChg chg="del">
          <ac:chgData name="Gladwin LAM Yu Hay" userId="f75e75b5-caeb-4841-acb2-b15bac284300" providerId="ADAL" clId="{CECCBF4B-F2F0-D74A-97F6-06391368B7E6}" dt="2023-10-29T01:46:11.824" v="85"/>
          <ac:spMkLst>
            <pc:docMk/>
            <pc:sldMk cId="1377005235" sldId="396"/>
            <ac:spMk id="16" creationId="{6680F1D3-7650-4307-A001-0163AD371D29}"/>
          </ac:spMkLst>
        </pc:spChg>
        <pc:picChg chg="add mod">
          <ac:chgData name="Gladwin LAM Yu Hay" userId="f75e75b5-caeb-4841-acb2-b15bac284300" providerId="ADAL" clId="{CECCBF4B-F2F0-D74A-97F6-06391368B7E6}" dt="2023-10-31T00:49:41.537" v="13922" actId="167"/>
          <ac:picMkLst>
            <pc:docMk/>
            <pc:sldMk cId="1377005235" sldId="396"/>
            <ac:picMk id="8" creationId="{2DAD9E08-7FF1-03B9-4CC2-2932652F9696}"/>
          </ac:picMkLst>
        </pc:picChg>
        <pc:picChg chg="mod">
          <ac:chgData name="Gladwin LAM Yu Hay" userId="f75e75b5-caeb-4841-acb2-b15bac284300" providerId="ADAL" clId="{CECCBF4B-F2F0-D74A-97F6-06391368B7E6}" dt="2023-10-31T00:49:44.885" v="13928" actId="1035"/>
          <ac:picMkLst>
            <pc:docMk/>
            <pc:sldMk cId="1377005235" sldId="396"/>
            <ac:picMk id="12" creationId="{CBFABF2B-BFEC-B38F-22EF-D0EC61E5328A}"/>
          </ac:picMkLst>
        </pc:picChg>
      </pc:sldChg>
      <pc:sldChg chg="modSp del mod">
        <pc:chgData name="Gladwin LAM Yu Hay" userId="f75e75b5-caeb-4841-acb2-b15bac284300" providerId="ADAL" clId="{CECCBF4B-F2F0-D74A-97F6-06391368B7E6}" dt="2023-10-29T01:46:06.689" v="81" actId="2696"/>
        <pc:sldMkLst>
          <pc:docMk/>
          <pc:sldMk cId="1800779077" sldId="396"/>
        </pc:sldMkLst>
        <pc:spChg chg="mod">
          <ac:chgData name="Gladwin LAM Yu Hay" userId="f75e75b5-caeb-4841-acb2-b15bac284300" providerId="ADAL" clId="{CECCBF4B-F2F0-D74A-97F6-06391368B7E6}" dt="2023-10-28T13:00:54.347" v="2" actId="27636"/>
          <ac:spMkLst>
            <pc:docMk/>
            <pc:sldMk cId="1800779077" sldId="396"/>
            <ac:spMk id="9" creationId="{6AE47E83-F7CA-54B0-C5D6-E4D250CA1384}"/>
          </ac:spMkLst>
        </pc:spChg>
      </pc:sldChg>
      <pc:sldChg chg="delSp add setBg delDesignElem">
        <pc:chgData name="Gladwin LAM Yu Hay" userId="f75e75b5-caeb-4841-acb2-b15bac284300" providerId="ADAL" clId="{CECCBF4B-F2F0-D74A-97F6-06391368B7E6}" dt="2023-10-31T11:07:03.269" v="14017"/>
        <pc:sldMkLst>
          <pc:docMk/>
          <pc:sldMk cId="182203632" sldId="397"/>
        </pc:sldMkLst>
        <pc:spChg chg="del">
          <ac:chgData name="Gladwin LAM Yu Hay" userId="f75e75b5-caeb-4841-acb2-b15bac284300" providerId="ADAL" clId="{CECCBF4B-F2F0-D74A-97F6-06391368B7E6}" dt="2023-10-31T11:07:03.269" v="14017"/>
          <ac:spMkLst>
            <pc:docMk/>
            <pc:sldMk cId="182203632" sldId="397"/>
            <ac:spMk id="32" creationId="{2172A0AC-3DCE-4672-BCAF-28FEF91F6020}"/>
          </ac:spMkLst>
        </pc:spChg>
        <pc:spChg chg="del">
          <ac:chgData name="Gladwin LAM Yu Hay" userId="f75e75b5-caeb-4841-acb2-b15bac284300" providerId="ADAL" clId="{CECCBF4B-F2F0-D74A-97F6-06391368B7E6}" dt="2023-10-31T11:07:03.269" v="14017"/>
          <ac:spMkLst>
            <pc:docMk/>
            <pc:sldMk cId="182203632" sldId="397"/>
            <ac:spMk id="34" creationId="{AE6F1C77-EDC9-4C5F-8C1C-62DD46BDA3C3}"/>
          </ac:spMkLst>
        </pc:spChg>
      </pc:sldChg>
      <pc:sldChg chg="del">
        <pc:chgData name="Gladwin LAM Yu Hay" userId="f75e75b5-caeb-4841-acb2-b15bac284300" providerId="ADAL" clId="{CECCBF4B-F2F0-D74A-97F6-06391368B7E6}" dt="2023-10-29T01:46:06.689" v="81" actId="2696"/>
        <pc:sldMkLst>
          <pc:docMk/>
          <pc:sldMk cId="1478765153" sldId="397"/>
        </pc:sldMkLst>
      </pc:sldChg>
      <pc:sldChg chg="delSp add del setBg delDesignElem">
        <pc:chgData name="Gladwin LAM Yu Hay" userId="f75e75b5-caeb-4841-acb2-b15bac284300" providerId="ADAL" clId="{CECCBF4B-F2F0-D74A-97F6-06391368B7E6}" dt="2023-10-31T11:06:53.478" v="14015" actId="2696"/>
        <pc:sldMkLst>
          <pc:docMk/>
          <pc:sldMk cId="3346027243" sldId="397"/>
        </pc:sldMkLst>
        <pc:spChg chg="del">
          <ac:chgData name="Gladwin LAM Yu Hay" userId="f75e75b5-caeb-4841-acb2-b15bac284300" providerId="ADAL" clId="{CECCBF4B-F2F0-D74A-97F6-06391368B7E6}" dt="2023-10-29T01:46:11.824" v="85"/>
          <ac:spMkLst>
            <pc:docMk/>
            <pc:sldMk cId="3346027243" sldId="397"/>
            <ac:spMk id="77" creationId="{A8CCCB6D-5162-4AAE-A5E3-3AC55410DBCE}"/>
          </ac:spMkLst>
        </pc:spChg>
        <pc:spChg chg="del">
          <ac:chgData name="Gladwin LAM Yu Hay" userId="f75e75b5-caeb-4841-acb2-b15bac284300" providerId="ADAL" clId="{CECCBF4B-F2F0-D74A-97F6-06391368B7E6}" dt="2023-10-29T01:46:11.824" v="85"/>
          <ac:spMkLst>
            <pc:docMk/>
            <pc:sldMk cId="3346027243" sldId="397"/>
            <ac:spMk id="79" creationId="{0BCD8C04-CC7B-40EF-82EB-E9821F79BB86}"/>
          </ac:spMkLst>
        </pc:spChg>
      </pc:sldChg>
      <pc:sldChg chg="modSp del mod">
        <pc:chgData name="Gladwin LAM Yu Hay" userId="f75e75b5-caeb-4841-acb2-b15bac284300" providerId="ADAL" clId="{CECCBF4B-F2F0-D74A-97F6-06391368B7E6}" dt="2023-10-29T01:46:06.689" v="81" actId="2696"/>
        <pc:sldMkLst>
          <pc:docMk/>
          <pc:sldMk cId="647086659" sldId="398"/>
        </pc:sldMkLst>
        <pc:spChg chg="mod">
          <ac:chgData name="Gladwin LAM Yu Hay" userId="f75e75b5-caeb-4841-acb2-b15bac284300" providerId="ADAL" clId="{CECCBF4B-F2F0-D74A-97F6-06391368B7E6}" dt="2023-10-28T13:00:54.385" v="3" actId="27636"/>
          <ac:spMkLst>
            <pc:docMk/>
            <pc:sldMk cId="647086659" sldId="398"/>
            <ac:spMk id="13" creationId="{6873EDD9-C3CD-F026-BEE5-D32D33B210D1}"/>
          </ac:spMkLst>
        </pc:spChg>
      </pc:sldChg>
      <pc:sldChg chg="add">
        <pc:chgData name="Gladwin LAM Yu Hay" userId="f75e75b5-caeb-4841-acb2-b15bac284300" providerId="ADAL" clId="{CECCBF4B-F2F0-D74A-97F6-06391368B7E6}" dt="2023-10-31T11:07:03.269" v="14017"/>
        <pc:sldMkLst>
          <pc:docMk/>
          <pc:sldMk cId="1622463198" sldId="398"/>
        </pc:sldMkLst>
      </pc:sldChg>
      <pc:sldChg chg="addSp modSp add del mod ord">
        <pc:chgData name="Gladwin LAM Yu Hay" userId="f75e75b5-caeb-4841-acb2-b15bac284300" providerId="ADAL" clId="{CECCBF4B-F2F0-D74A-97F6-06391368B7E6}" dt="2023-10-31T11:06:53.478" v="14015" actId="2696"/>
        <pc:sldMkLst>
          <pc:docMk/>
          <pc:sldMk cId="2104230022" sldId="398"/>
        </pc:sldMkLst>
        <pc:spChg chg="mod">
          <ac:chgData name="Gladwin LAM Yu Hay" userId="f75e75b5-caeb-4841-acb2-b15bac284300" providerId="ADAL" clId="{CECCBF4B-F2F0-D74A-97F6-06391368B7E6}" dt="2023-10-29T01:46:11.878" v="86" actId="27636"/>
          <ac:spMkLst>
            <pc:docMk/>
            <pc:sldMk cId="2104230022" sldId="398"/>
            <ac:spMk id="13" creationId="{6873EDD9-C3CD-F026-BEE5-D32D33B210D1}"/>
          </ac:spMkLst>
        </pc:spChg>
        <pc:picChg chg="add mod">
          <ac:chgData name="Gladwin LAM Yu Hay" userId="f75e75b5-caeb-4841-acb2-b15bac284300" providerId="ADAL" clId="{CECCBF4B-F2F0-D74A-97F6-06391368B7E6}" dt="2023-10-31T00:50:48.387" v="13949"/>
          <ac:picMkLst>
            <pc:docMk/>
            <pc:sldMk cId="2104230022" sldId="398"/>
            <ac:picMk id="2" creationId="{F8130544-3F0A-194E-B41A-F7581B0ABEF5}"/>
          </ac:picMkLst>
        </pc:picChg>
        <pc:picChg chg="add mod">
          <ac:chgData name="Gladwin LAM Yu Hay" userId="f75e75b5-caeb-4841-acb2-b15bac284300" providerId="ADAL" clId="{CECCBF4B-F2F0-D74A-97F6-06391368B7E6}" dt="2023-10-31T00:50:48.387" v="13949"/>
          <ac:picMkLst>
            <pc:docMk/>
            <pc:sldMk cId="2104230022" sldId="398"/>
            <ac:picMk id="3" creationId="{4A45B09C-DB0A-BC1B-C033-A0B6A477DF5B}"/>
          </ac:picMkLst>
        </pc:picChg>
      </pc:sldChg>
      <pc:sldChg chg="modSp del mod">
        <pc:chgData name="Gladwin LAM Yu Hay" userId="f75e75b5-caeb-4841-acb2-b15bac284300" providerId="ADAL" clId="{CECCBF4B-F2F0-D74A-97F6-06391368B7E6}" dt="2023-10-29T01:46:06.689" v="81" actId="2696"/>
        <pc:sldMkLst>
          <pc:docMk/>
          <pc:sldMk cId="554933766" sldId="399"/>
        </pc:sldMkLst>
        <pc:spChg chg="mod">
          <ac:chgData name="Gladwin LAM Yu Hay" userId="f75e75b5-caeb-4841-acb2-b15bac284300" providerId="ADAL" clId="{CECCBF4B-F2F0-D74A-97F6-06391368B7E6}" dt="2023-10-28T13:00:54.393" v="4" actId="27636"/>
          <ac:spMkLst>
            <pc:docMk/>
            <pc:sldMk cId="554933766" sldId="399"/>
            <ac:spMk id="7" creationId="{C451BE3F-E3FD-C9CC-69E9-0613869934B0}"/>
          </ac:spMkLst>
        </pc:spChg>
      </pc:sldChg>
      <pc:sldChg chg="add">
        <pc:chgData name="Gladwin LAM Yu Hay" userId="f75e75b5-caeb-4841-acb2-b15bac284300" providerId="ADAL" clId="{CECCBF4B-F2F0-D74A-97F6-06391368B7E6}" dt="2023-10-31T11:07:03.269" v="14017"/>
        <pc:sldMkLst>
          <pc:docMk/>
          <pc:sldMk cId="3686882450" sldId="399"/>
        </pc:sldMkLst>
      </pc:sldChg>
      <pc:sldChg chg="addSp modSp add del mod">
        <pc:chgData name="Gladwin LAM Yu Hay" userId="f75e75b5-caeb-4841-acb2-b15bac284300" providerId="ADAL" clId="{CECCBF4B-F2F0-D74A-97F6-06391368B7E6}" dt="2023-10-31T11:06:53.478" v="14015" actId="2696"/>
        <pc:sldMkLst>
          <pc:docMk/>
          <pc:sldMk cId="4076645571" sldId="399"/>
        </pc:sldMkLst>
        <pc:spChg chg="mod">
          <ac:chgData name="Gladwin LAM Yu Hay" userId="f75e75b5-caeb-4841-acb2-b15bac284300" providerId="ADAL" clId="{CECCBF4B-F2F0-D74A-97F6-06391368B7E6}" dt="2023-10-29T15:50:54.480" v="13674" actId="20577"/>
          <ac:spMkLst>
            <pc:docMk/>
            <pc:sldMk cId="4076645571" sldId="399"/>
            <ac:spMk id="7" creationId="{C451BE3F-E3FD-C9CC-69E9-0613869934B0}"/>
          </ac:spMkLst>
        </pc:spChg>
        <pc:picChg chg="mod">
          <ac:chgData name="Gladwin LAM Yu Hay" userId="f75e75b5-caeb-4841-acb2-b15bac284300" providerId="ADAL" clId="{CECCBF4B-F2F0-D74A-97F6-06391368B7E6}" dt="2023-10-29T15:50:58.140" v="13675" actId="1076"/>
          <ac:picMkLst>
            <pc:docMk/>
            <pc:sldMk cId="4076645571" sldId="399"/>
            <ac:picMk id="3" creationId="{CBFDCA04-7A8B-314B-9F6F-8FE7B91DA856}"/>
          </ac:picMkLst>
        </pc:picChg>
        <pc:picChg chg="add mod">
          <ac:chgData name="Gladwin LAM Yu Hay" userId="f75e75b5-caeb-4841-acb2-b15bac284300" providerId="ADAL" clId="{CECCBF4B-F2F0-D74A-97F6-06391368B7E6}" dt="2023-10-31T00:50:45.771" v="13948" actId="1036"/>
          <ac:picMkLst>
            <pc:docMk/>
            <pc:sldMk cId="4076645571" sldId="399"/>
            <ac:picMk id="8" creationId="{5E4CF024-92E9-5D32-8391-359C89051E9E}"/>
          </ac:picMkLst>
        </pc:picChg>
        <pc:picChg chg="add mod">
          <ac:chgData name="Gladwin LAM Yu Hay" userId="f75e75b5-caeb-4841-acb2-b15bac284300" providerId="ADAL" clId="{CECCBF4B-F2F0-D74A-97F6-06391368B7E6}" dt="2023-10-31T00:50:45.771" v="13948" actId="1036"/>
          <ac:picMkLst>
            <pc:docMk/>
            <pc:sldMk cId="4076645571" sldId="399"/>
            <ac:picMk id="9" creationId="{189B2DF5-866B-6C76-B524-47BCAAD37F22}"/>
          </ac:picMkLst>
        </pc:picChg>
      </pc:sldChg>
      <pc:sldChg chg="add">
        <pc:chgData name="Gladwin LAM Yu Hay" userId="f75e75b5-caeb-4841-acb2-b15bac284300" providerId="ADAL" clId="{CECCBF4B-F2F0-D74A-97F6-06391368B7E6}" dt="2023-10-31T11:08:52.282" v="14032"/>
        <pc:sldMkLst>
          <pc:docMk/>
          <pc:sldMk cId="94806428" sldId="400"/>
        </pc:sldMkLst>
      </pc:sldChg>
      <pc:sldChg chg="modSp add del mod ord">
        <pc:chgData name="Gladwin LAM Yu Hay" userId="f75e75b5-caeb-4841-acb2-b15bac284300" providerId="ADAL" clId="{CECCBF4B-F2F0-D74A-97F6-06391368B7E6}" dt="2023-10-31T11:08:43.303" v="14031" actId="2696"/>
        <pc:sldMkLst>
          <pc:docMk/>
          <pc:sldMk cId="721269294" sldId="400"/>
        </pc:sldMkLst>
        <pc:spChg chg="mod">
          <ac:chgData name="Gladwin LAM Yu Hay" userId="f75e75b5-caeb-4841-acb2-b15bac284300" providerId="ADAL" clId="{CECCBF4B-F2F0-D74A-97F6-06391368B7E6}" dt="2023-10-29T02:08:21.958" v="194" actId="20577"/>
          <ac:spMkLst>
            <pc:docMk/>
            <pc:sldMk cId="721269294" sldId="400"/>
            <ac:spMk id="3" creationId="{053894EE-AE53-636A-A3DE-9B4A635D0B24}"/>
          </ac:spMkLst>
        </pc:spChg>
      </pc:sldChg>
      <pc:sldChg chg="modSp new del mod">
        <pc:chgData name="Gladwin LAM Yu Hay" userId="f75e75b5-caeb-4841-acb2-b15bac284300" providerId="ADAL" clId="{CECCBF4B-F2F0-D74A-97F6-06391368B7E6}" dt="2023-10-29T02:27:54.576" v="629" actId="2696"/>
        <pc:sldMkLst>
          <pc:docMk/>
          <pc:sldMk cId="3286655269" sldId="401"/>
        </pc:sldMkLst>
        <pc:spChg chg="mod">
          <ac:chgData name="Gladwin LAM Yu Hay" userId="f75e75b5-caeb-4841-acb2-b15bac284300" providerId="ADAL" clId="{CECCBF4B-F2F0-D74A-97F6-06391368B7E6}" dt="2023-10-29T01:47:17.549" v="110" actId="20577"/>
          <ac:spMkLst>
            <pc:docMk/>
            <pc:sldMk cId="3286655269" sldId="401"/>
            <ac:spMk id="2" creationId="{B5494AB0-9B25-E708-AB6A-2B463A68AFD9}"/>
          </ac:spMkLst>
        </pc:spChg>
      </pc:sldChg>
      <pc:sldChg chg="addSp delSp modSp add mod">
        <pc:chgData name="Gladwin LAM Yu Hay" userId="f75e75b5-caeb-4841-acb2-b15bac284300" providerId="ADAL" clId="{CECCBF4B-F2F0-D74A-97F6-06391368B7E6}" dt="2023-10-29T08:45:38.865" v="9916" actId="167"/>
        <pc:sldMkLst>
          <pc:docMk/>
          <pc:sldMk cId="3456077485" sldId="402"/>
        </pc:sldMkLst>
        <pc:spChg chg="del mod">
          <ac:chgData name="Gladwin LAM Yu Hay" userId="f75e75b5-caeb-4841-acb2-b15bac284300" providerId="ADAL" clId="{CECCBF4B-F2F0-D74A-97F6-06391368B7E6}" dt="2023-10-29T03:00:17.491" v="1502" actId="478"/>
          <ac:spMkLst>
            <pc:docMk/>
            <pc:sldMk cId="3456077485" sldId="402"/>
            <ac:spMk id="2" creationId="{B5494AB0-9B25-E708-AB6A-2B463A68AFD9}"/>
          </ac:spMkLst>
        </pc:spChg>
        <pc:spChg chg="mod">
          <ac:chgData name="Gladwin LAM Yu Hay" userId="f75e75b5-caeb-4841-acb2-b15bac284300" providerId="ADAL" clId="{CECCBF4B-F2F0-D74A-97F6-06391368B7E6}" dt="2023-10-29T08:43:05.454" v="9828" actId="20577"/>
          <ac:spMkLst>
            <pc:docMk/>
            <pc:sldMk cId="3456077485" sldId="402"/>
            <ac:spMk id="3" creationId="{7DF44EAA-A25A-AF13-6A4B-864528BDA358}"/>
          </ac:spMkLst>
        </pc:spChg>
        <pc:spChg chg="add del mod">
          <ac:chgData name="Gladwin LAM Yu Hay" userId="f75e75b5-caeb-4841-acb2-b15bac284300" providerId="ADAL" clId="{CECCBF4B-F2F0-D74A-97F6-06391368B7E6}" dt="2023-10-29T03:00:18.928" v="1503" actId="478"/>
          <ac:spMkLst>
            <pc:docMk/>
            <pc:sldMk cId="3456077485" sldId="402"/>
            <ac:spMk id="5" creationId="{83EA6BB6-7D1B-7178-EDF7-26910BEBB4E0}"/>
          </ac:spMkLst>
        </pc:spChg>
        <pc:spChg chg="add mod">
          <ac:chgData name="Gladwin LAM Yu Hay" userId="f75e75b5-caeb-4841-acb2-b15bac284300" providerId="ADAL" clId="{CECCBF4B-F2F0-D74A-97F6-06391368B7E6}" dt="2023-10-29T06:38:28.486" v="5613" actId="114"/>
          <ac:spMkLst>
            <pc:docMk/>
            <pc:sldMk cId="3456077485" sldId="402"/>
            <ac:spMk id="6" creationId="{C1494D41-E8EB-7EC1-526F-675D2859E37D}"/>
          </ac:spMkLst>
        </pc:spChg>
        <pc:spChg chg="add mod">
          <ac:chgData name="Gladwin LAM Yu Hay" userId="f75e75b5-caeb-4841-acb2-b15bac284300" providerId="ADAL" clId="{CECCBF4B-F2F0-D74A-97F6-06391368B7E6}" dt="2023-10-29T06:28:31.886" v="5211" actId="1076"/>
          <ac:spMkLst>
            <pc:docMk/>
            <pc:sldMk cId="3456077485" sldId="402"/>
            <ac:spMk id="7" creationId="{6CA66392-DEB6-2D7F-934A-E460313BB129}"/>
          </ac:spMkLst>
        </pc:spChg>
        <pc:spChg chg="add mod">
          <ac:chgData name="Gladwin LAM Yu Hay" userId="f75e75b5-caeb-4841-acb2-b15bac284300" providerId="ADAL" clId="{CECCBF4B-F2F0-D74A-97F6-06391368B7E6}" dt="2023-10-29T08:43:44.006" v="9831" actId="20577"/>
          <ac:spMkLst>
            <pc:docMk/>
            <pc:sldMk cId="3456077485" sldId="402"/>
            <ac:spMk id="8" creationId="{F00F626F-F493-041F-0412-B4EAA96EFDA5}"/>
          </ac:spMkLst>
        </pc:spChg>
        <pc:spChg chg="add mod">
          <ac:chgData name="Gladwin LAM Yu Hay" userId="f75e75b5-caeb-4841-acb2-b15bac284300" providerId="ADAL" clId="{CECCBF4B-F2F0-D74A-97F6-06391368B7E6}" dt="2023-10-29T06:28:33.567" v="5212" actId="1076"/>
          <ac:spMkLst>
            <pc:docMk/>
            <pc:sldMk cId="3456077485" sldId="402"/>
            <ac:spMk id="9" creationId="{213740CD-28F4-4882-91E5-744C380A45E6}"/>
          </ac:spMkLst>
        </pc:spChg>
        <pc:picChg chg="add mod">
          <ac:chgData name="Gladwin LAM Yu Hay" userId="f75e75b5-caeb-4841-acb2-b15bac284300" providerId="ADAL" clId="{CECCBF4B-F2F0-D74A-97F6-06391368B7E6}" dt="2023-10-29T08:45:31.894" v="9915"/>
          <ac:picMkLst>
            <pc:docMk/>
            <pc:sldMk cId="3456077485" sldId="402"/>
            <ac:picMk id="10" creationId="{234DD53D-F5F8-9822-7453-462BC4CF026E}"/>
          </ac:picMkLst>
        </pc:picChg>
        <pc:picChg chg="add mod">
          <ac:chgData name="Gladwin LAM Yu Hay" userId="f75e75b5-caeb-4841-acb2-b15bac284300" providerId="ADAL" clId="{CECCBF4B-F2F0-D74A-97F6-06391368B7E6}" dt="2023-10-29T08:45:38.865" v="9916" actId="167"/>
          <ac:picMkLst>
            <pc:docMk/>
            <pc:sldMk cId="3456077485" sldId="402"/>
            <ac:picMk id="11" creationId="{FB7A30A4-A6B0-A3DB-58D7-BB28D1322A3E}"/>
          </ac:picMkLst>
        </pc:picChg>
      </pc:sldChg>
      <pc:sldChg chg="delSp modSp new mod">
        <pc:chgData name="Gladwin LAM Yu Hay" userId="f75e75b5-caeb-4841-acb2-b15bac284300" providerId="ADAL" clId="{CECCBF4B-F2F0-D74A-97F6-06391368B7E6}" dt="2023-10-29T01:45:48.609" v="80" actId="20577"/>
        <pc:sldMkLst>
          <pc:docMk/>
          <pc:sldMk cId="3073690136" sldId="403"/>
        </pc:sldMkLst>
        <pc:spChg chg="mod">
          <ac:chgData name="Gladwin LAM Yu Hay" userId="f75e75b5-caeb-4841-acb2-b15bac284300" providerId="ADAL" clId="{CECCBF4B-F2F0-D74A-97F6-06391368B7E6}" dt="2023-10-29T01:45:48.609" v="80" actId="20577"/>
          <ac:spMkLst>
            <pc:docMk/>
            <pc:sldMk cId="3073690136" sldId="403"/>
            <ac:spMk id="2" creationId="{C01096F2-8122-B82A-83F5-3C0EED3C793F}"/>
          </ac:spMkLst>
        </pc:spChg>
        <pc:spChg chg="del">
          <ac:chgData name="Gladwin LAM Yu Hay" userId="f75e75b5-caeb-4841-acb2-b15bac284300" providerId="ADAL" clId="{CECCBF4B-F2F0-D74A-97F6-06391368B7E6}" dt="2023-10-29T01:45:42.005" v="59" actId="478"/>
          <ac:spMkLst>
            <pc:docMk/>
            <pc:sldMk cId="3073690136" sldId="403"/>
            <ac:spMk id="3" creationId="{E71F3C19-8457-C3FE-3C4E-08FD9E64E20E}"/>
          </ac:spMkLst>
        </pc:spChg>
      </pc:sldChg>
      <pc:sldChg chg="add">
        <pc:chgData name="Gladwin LAM Yu Hay" userId="f75e75b5-caeb-4841-acb2-b15bac284300" providerId="ADAL" clId="{CECCBF4B-F2F0-D74A-97F6-06391368B7E6}" dt="2023-10-31T11:08:52.282" v="14032"/>
        <pc:sldMkLst>
          <pc:docMk/>
          <pc:sldMk cId="2682681561" sldId="404"/>
        </pc:sldMkLst>
      </pc:sldChg>
      <pc:sldChg chg="add del">
        <pc:chgData name="Gladwin LAM Yu Hay" userId="f75e75b5-caeb-4841-acb2-b15bac284300" providerId="ADAL" clId="{CECCBF4B-F2F0-D74A-97F6-06391368B7E6}" dt="2023-10-31T11:08:43.303" v="14031" actId="2696"/>
        <pc:sldMkLst>
          <pc:docMk/>
          <pc:sldMk cId="3144923253" sldId="404"/>
        </pc:sldMkLst>
      </pc:sldChg>
      <pc:sldChg chg="modSp new del mod">
        <pc:chgData name="Gladwin LAM Yu Hay" userId="f75e75b5-caeb-4841-acb2-b15bac284300" providerId="ADAL" clId="{CECCBF4B-F2F0-D74A-97F6-06391368B7E6}" dt="2023-10-29T08:45:07.250" v="9914" actId="2696"/>
        <pc:sldMkLst>
          <pc:docMk/>
          <pc:sldMk cId="2238339743" sldId="405"/>
        </pc:sldMkLst>
        <pc:spChg chg="mod">
          <ac:chgData name="Gladwin LAM Yu Hay" userId="f75e75b5-caeb-4841-acb2-b15bac284300" providerId="ADAL" clId="{CECCBF4B-F2F0-D74A-97F6-06391368B7E6}" dt="2023-10-29T01:49:03.272" v="166" actId="20577"/>
          <ac:spMkLst>
            <pc:docMk/>
            <pc:sldMk cId="2238339743" sldId="405"/>
            <ac:spMk id="2" creationId="{537D2A78-059C-B945-E9D3-7B4435B48ADC}"/>
          </ac:spMkLst>
        </pc:spChg>
      </pc:sldChg>
      <pc:sldChg chg="modSp new del mod ord">
        <pc:chgData name="Gladwin LAM Yu Hay" userId="f75e75b5-caeb-4841-acb2-b15bac284300" providerId="ADAL" clId="{CECCBF4B-F2F0-D74A-97F6-06391368B7E6}" dt="2023-10-29T07:32:02.422" v="7491" actId="2696"/>
        <pc:sldMkLst>
          <pc:docMk/>
          <pc:sldMk cId="4136056801" sldId="406"/>
        </pc:sldMkLst>
        <pc:spChg chg="mod">
          <ac:chgData name="Gladwin LAM Yu Hay" userId="f75e75b5-caeb-4841-acb2-b15bac284300" providerId="ADAL" clId="{CECCBF4B-F2F0-D74A-97F6-06391368B7E6}" dt="2023-10-29T01:49:34.083" v="185" actId="20577"/>
          <ac:spMkLst>
            <pc:docMk/>
            <pc:sldMk cId="4136056801" sldId="406"/>
            <ac:spMk id="2" creationId="{E78FBB35-E1AA-2906-52BD-6EEB70081F5F}"/>
          </ac:spMkLst>
        </pc:spChg>
      </pc:sldChg>
      <pc:sldChg chg="modSp new mod">
        <pc:chgData name="Gladwin LAM Yu Hay" userId="f75e75b5-caeb-4841-acb2-b15bac284300" providerId="ADAL" clId="{CECCBF4B-F2F0-D74A-97F6-06391368B7E6}" dt="2023-10-31T00:45:04.487" v="13816" actId="1036"/>
        <pc:sldMkLst>
          <pc:docMk/>
          <pc:sldMk cId="1178979217" sldId="407"/>
        </pc:sldMkLst>
        <pc:spChg chg="mod">
          <ac:chgData name="Gladwin LAM Yu Hay" userId="f75e75b5-caeb-4841-acb2-b15bac284300" providerId="ADAL" clId="{CECCBF4B-F2F0-D74A-97F6-06391368B7E6}" dt="2023-10-31T00:44:51.114" v="13787" actId="114"/>
          <ac:spMkLst>
            <pc:docMk/>
            <pc:sldMk cId="1178979217" sldId="407"/>
            <ac:spMk id="2" creationId="{44B0B0CC-4D3C-DD84-2DB3-FC07C2BBCCA0}"/>
          </ac:spMkLst>
        </pc:spChg>
        <pc:spChg chg="mod">
          <ac:chgData name="Gladwin LAM Yu Hay" userId="f75e75b5-caeb-4841-acb2-b15bac284300" providerId="ADAL" clId="{CECCBF4B-F2F0-D74A-97F6-06391368B7E6}" dt="2023-10-31T00:45:04.487" v="13816" actId="1036"/>
          <ac:spMkLst>
            <pc:docMk/>
            <pc:sldMk cId="1178979217" sldId="407"/>
            <ac:spMk id="3" creationId="{4DA45FBD-0BF6-FBBC-6140-0FE277AEF0EB}"/>
          </ac:spMkLst>
        </pc:spChg>
        <pc:spChg chg="mod">
          <ac:chgData name="Gladwin LAM Yu Hay" userId="f75e75b5-caeb-4841-acb2-b15bac284300" providerId="ADAL" clId="{CECCBF4B-F2F0-D74A-97F6-06391368B7E6}" dt="2023-10-31T00:45:04.487" v="13816" actId="1036"/>
          <ac:spMkLst>
            <pc:docMk/>
            <pc:sldMk cId="1178979217" sldId="407"/>
            <ac:spMk id="12" creationId="{90C84423-6B95-0A68-68DF-721C555E58E3}"/>
          </ac:spMkLst>
        </pc:spChg>
        <pc:spChg chg="mod">
          <ac:chgData name="Gladwin LAM Yu Hay" userId="f75e75b5-caeb-4841-acb2-b15bac284300" providerId="ADAL" clId="{CECCBF4B-F2F0-D74A-97F6-06391368B7E6}" dt="2023-10-31T00:45:04.487" v="13816" actId="1036"/>
          <ac:spMkLst>
            <pc:docMk/>
            <pc:sldMk cId="1178979217" sldId="407"/>
            <ac:spMk id="23" creationId="{A578A315-930E-D48E-29B7-6AABFEAD790A}"/>
          </ac:spMkLst>
        </pc:spChg>
        <pc:spChg chg="mod">
          <ac:chgData name="Gladwin LAM Yu Hay" userId="f75e75b5-caeb-4841-acb2-b15bac284300" providerId="ADAL" clId="{CECCBF4B-F2F0-D74A-97F6-06391368B7E6}" dt="2023-10-31T00:45:04.487" v="13816" actId="1036"/>
          <ac:spMkLst>
            <pc:docMk/>
            <pc:sldMk cId="1178979217" sldId="407"/>
            <ac:spMk id="25" creationId="{E90B7E04-D3B8-FCB9-710C-1497CC51501C}"/>
          </ac:spMkLst>
        </pc:spChg>
        <pc:spChg chg="mod">
          <ac:chgData name="Gladwin LAM Yu Hay" userId="f75e75b5-caeb-4841-acb2-b15bac284300" providerId="ADAL" clId="{CECCBF4B-F2F0-D74A-97F6-06391368B7E6}" dt="2023-10-31T00:45:04.487" v="13816" actId="1036"/>
          <ac:spMkLst>
            <pc:docMk/>
            <pc:sldMk cId="1178979217" sldId="407"/>
            <ac:spMk id="26" creationId="{45B99AD2-72FD-F2BF-E789-5EA0310AE39E}"/>
          </ac:spMkLst>
        </pc:spChg>
        <pc:spChg chg="mod">
          <ac:chgData name="Gladwin LAM Yu Hay" userId="f75e75b5-caeb-4841-acb2-b15bac284300" providerId="ADAL" clId="{CECCBF4B-F2F0-D74A-97F6-06391368B7E6}" dt="2023-10-31T00:45:04.487" v="13816" actId="1036"/>
          <ac:spMkLst>
            <pc:docMk/>
            <pc:sldMk cId="1178979217" sldId="407"/>
            <ac:spMk id="31" creationId="{6096AAEF-D7C6-0772-3C7D-6D02D9E28340}"/>
          </ac:spMkLst>
        </pc:spChg>
        <pc:spChg chg="mod">
          <ac:chgData name="Gladwin LAM Yu Hay" userId="f75e75b5-caeb-4841-acb2-b15bac284300" providerId="ADAL" clId="{CECCBF4B-F2F0-D74A-97F6-06391368B7E6}" dt="2023-10-31T00:45:04.487" v="13816" actId="1036"/>
          <ac:spMkLst>
            <pc:docMk/>
            <pc:sldMk cId="1178979217" sldId="407"/>
            <ac:spMk id="32" creationId="{936DEAC9-535D-C08B-8E27-7D6CF08B9361}"/>
          </ac:spMkLst>
        </pc:spChg>
        <pc:grpChg chg="mod">
          <ac:chgData name="Gladwin LAM Yu Hay" userId="f75e75b5-caeb-4841-acb2-b15bac284300" providerId="ADAL" clId="{CECCBF4B-F2F0-D74A-97F6-06391368B7E6}" dt="2023-10-31T00:45:04.487" v="13816" actId="1036"/>
          <ac:grpSpMkLst>
            <pc:docMk/>
            <pc:sldMk cId="1178979217" sldId="407"/>
            <ac:grpSpMk id="20" creationId="{F9C5A20A-0F05-D2F7-E50F-C1C08604D5DF}"/>
          </ac:grpSpMkLst>
        </pc:grpChg>
        <pc:grpChg chg="mod">
          <ac:chgData name="Gladwin LAM Yu Hay" userId="f75e75b5-caeb-4841-acb2-b15bac284300" providerId="ADAL" clId="{CECCBF4B-F2F0-D74A-97F6-06391368B7E6}" dt="2023-10-31T00:45:04.487" v="13816" actId="1036"/>
          <ac:grpSpMkLst>
            <pc:docMk/>
            <pc:sldMk cId="1178979217" sldId="407"/>
            <ac:grpSpMk id="21" creationId="{8239A186-9B11-E082-8222-B9C20DAD8596}"/>
          </ac:grpSpMkLst>
        </pc:grpChg>
        <pc:grpChg chg="mod">
          <ac:chgData name="Gladwin LAM Yu Hay" userId="f75e75b5-caeb-4841-acb2-b15bac284300" providerId="ADAL" clId="{CECCBF4B-F2F0-D74A-97F6-06391368B7E6}" dt="2023-10-31T00:45:04.487" v="13816" actId="1036"/>
          <ac:grpSpMkLst>
            <pc:docMk/>
            <pc:sldMk cId="1178979217" sldId="407"/>
            <ac:grpSpMk id="22" creationId="{4A0D8E1C-6A25-D75E-208D-8B1D97CE6DA7}"/>
          </ac:grpSpMkLst>
        </pc:grpChg>
      </pc:sldChg>
      <pc:sldChg chg="modSp new del mod">
        <pc:chgData name="Gladwin LAM Yu Hay" userId="f75e75b5-caeb-4841-acb2-b15bac284300" providerId="ADAL" clId="{CECCBF4B-F2F0-D74A-97F6-06391368B7E6}" dt="2023-10-29T08:45:05.652" v="9913" actId="2696"/>
        <pc:sldMkLst>
          <pc:docMk/>
          <pc:sldMk cId="621722750" sldId="408"/>
        </pc:sldMkLst>
        <pc:spChg chg="mod">
          <ac:chgData name="Gladwin LAM Yu Hay" userId="f75e75b5-caeb-4841-acb2-b15bac284300" providerId="ADAL" clId="{CECCBF4B-F2F0-D74A-97F6-06391368B7E6}" dt="2023-10-29T02:09:24.010" v="382" actId="20577"/>
          <ac:spMkLst>
            <pc:docMk/>
            <pc:sldMk cId="621722750" sldId="408"/>
            <ac:spMk id="2" creationId="{C9BEEB9C-177E-056D-42C4-C4BA097CF860}"/>
          </ac:spMkLst>
        </pc:spChg>
      </pc:sldChg>
      <pc:sldChg chg="addSp delSp modSp add mod ord">
        <pc:chgData name="Gladwin LAM Yu Hay" userId="f75e75b5-caeb-4841-acb2-b15bac284300" providerId="ADAL" clId="{CECCBF4B-F2F0-D74A-97F6-06391368B7E6}" dt="2023-10-31T12:19:03.557" v="15782" actId="20577"/>
        <pc:sldMkLst>
          <pc:docMk/>
          <pc:sldMk cId="2509690980" sldId="409"/>
        </pc:sldMkLst>
        <pc:spChg chg="mod">
          <ac:chgData name="Gladwin LAM Yu Hay" userId="f75e75b5-caeb-4841-acb2-b15bac284300" providerId="ADAL" clId="{CECCBF4B-F2F0-D74A-97F6-06391368B7E6}" dt="2023-10-29T07:01:43.225" v="6901" actId="114"/>
          <ac:spMkLst>
            <pc:docMk/>
            <pc:sldMk cId="2509690980" sldId="409"/>
            <ac:spMk id="2" creationId="{4C8363EC-FD57-2CA2-C563-B4EE445D9929}"/>
          </ac:spMkLst>
        </pc:spChg>
        <pc:spChg chg="add mod">
          <ac:chgData name="Gladwin LAM Yu Hay" userId="f75e75b5-caeb-4841-acb2-b15bac284300" providerId="ADAL" clId="{CECCBF4B-F2F0-D74A-97F6-06391368B7E6}" dt="2023-10-31T12:19:03.557" v="15782" actId="20577"/>
          <ac:spMkLst>
            <pc:docMk/>
            <pc:sldMk cId="2509690980" sldId="409"/>
            <ac:spMk id="4" creationId="{EC3C467B-7E74-659A-CD7C-18E7872A2715}"/>
          </ac:spMkLst>
        </pc:spChg>
        <pc:graphicFrameChg chg="del mod">
          <ac:chgData name="Gladwin LAM Yu Hay" userId="f75e75b5-caeb-4841-acb2-b15bac284300" providerId="ADAL" clId="{CECCBF4B-F2F0-D74A-97F6-06391368B7E6}" dt="2023-10-29T06:51:54.672" v="6082" actId="478"/>
          <ac:graphicFrameMkLst>
            <pc:docMk/>
            <pc:sldMk cId="2509690980" sldId="409"/>
            <ac:graphicFrameMk id="5" creationId="{8738916A-AC3B-0107-BEFE-F42DD7BDABFA}"/>
          </ac:graphicFrameMkLst>
        </pc:graphicFrameChg>
      </pc:sldChg>
      <pc:sldChg chg="add">
        <pc:chgData name="Gladwin LAM Yu Hay" userId="f75e75b5-caeb-4841-acb2-b15bac284300" providerId="ADAL" clId="{CECCBF4B-F2F0-D74A-97F6-06391368B7E6}" dt="2023-10-31T11:05:28.497" v="13977"/>
        <pc:sldMkLst>
          <pc:docMk/>
          <pc:sldMk cId="369607082" sldId="410"/>
        </pc:sldMkLst>
      </pc:sldChg>
      <pc:sldChg chg="modSp add del mod modShow">
        <pc:chgData name="Gladwin LAM Yu Hay" userId="f75e75b5-caeb-4841-acb2-b15bac284300" providerId="ADAL" clId="{CECCBF4B-F2F0-D74A-97F6-06391368B7E6}" dt="2023-10-31T11:05:18.337" v="13976" actId="2696"/>
        <pc:sldMkLst>
          <pc:docMk/>
          <pc:sldMk cId="4096376653" sldId="410"/>
        </pc:sldMkLst>
        <pc:spChg chg="mod">
          <ac:chgData name="Gladwin LAM Yu Hay" userId="f75e75b5-caeb-4841-acb2-b15bac284300" providerId="ADAL" clId="{CECCBF4B-F2F0-D74A-97F6-06391368B7E6}" dt="2023-10-29T02:11:19.426" v="412" actId="20577"/>
          <ac:spMkLst>
            <pc:docMk/>
            <pc:sldMk cId="4096376653" sldId="410"/>
            <ac:spMk id="2" creationId="{44B0B0CC-4D3C-DD84-2DB3-FC07C2BBCCA0}"/>
          </ac:spMkLst>
        </pc:spChg>
      </pc:sldChg>
      <pc:sldChg chg="modSp add del mod modShow">
        <pc:chgData name="Gladwin LAM Yu Hay" userId="f75e75b5-caeb-4841-acb2-b15bac284300" providerId="ADAL" clId="{CECCBF4B-F2F0-D74A-97F6-06391368B7E6}" dt="2023-10-31T11:05:18.337" v="13976" actId="2696"/>
        <pc:sldMkLst>
          <pc:docMk/>
          <pc:sldMk cId="3098705001" sldId="411"/>
        </pc:sldMkLst>
        <pc:spChg chg="mod">
          <ac:chgData name="Gladwin LAM Yu Hay" userId="f75e75b5-caeb-4841-acb2-b15bac284300" providerId="ADAL" clId="{CECCBF4B-F2F0-D74A-97F6-06391368B7E6}" dt="2023-10-29T02:14:09.775" v="434" actId="20577"/>
          <ac:spMkLst>
            <pc:docMk/>
            <pc:sldMk cId="3098705001" sldId="411"/>
            <ac:spMk id="2" creationId="{44B0B0CC-4D3C-DD84-2DB3-FC07C2BBCCA0}"/>
          </ac:spMkLst>
        </pc:spChg>
      </pc:sldChg>
      <pc:sldChg chg="add">
        <pc:chgData name="Gladwin LAM Yu Hay" userId="f75e75b5-caeb-4841-acb2-b15bac284300" providerId="ADAL" clId="{CECCBF4B-F2F0-D74A-97F6-06391368B7E6}" dt="2023-10-31T11:05:28.497" v="13977"/>
        <pc:sldMkLst>
          <pc:docMk/>
          <pc:sldMk cId="3593331622" sldId="411"/>
        </pc:sldMkLst>
      </pc:sldChg>
      <pc:sldChg chg="modSp add mod">
        <pc:chgData name="Gladwin LAM Yu Hay" userId="f75e75b5-caeb-4841-acb2-b15bac284300" providerId="ADAL" clId="{CECCBF4B-F2F0-D74A-97F6-06391368B7E6}" dt="2023-10-29T02:25:12.300" v="512" actId="20577"/>
        <pc:sldMkLst>
          <pc:docMk/>
          <pc:sldMk cId="2399517998" sldId="412"/>
        </pc:sldMkLst>
        <pc:spChg chg="mod">
          <ac:chgData name="Gladwin LAM Yu Hay" userId="f75e75b5-caeb-4841-acb2-b15bac284300" providerId="ADAL" clId="{CECCBF4B-F2F0-D74A-97F6-06391368B7E6}" dt="2023-10-29T02:25:12.300" v="512" actId="20577"/>
          <ac:spMkLst>
            <pc:docMk/>
            <pc:sldMk cId="2399517998" sldId="412"/>
            <ac:spMk id="2" creationId="{44B0B0CC-4D3C-DD84-2DB3-FC07C2BBCCA0}"/>
          </ac:spMkLst>
        </pc:spChg>
      </pc:sldChg>
      <pc:sldChg chg="addSp delSp modSp new del mod ord">
        <pc:chgData name="Gladwin LAM Yu Hay" userId="f75e75b5-caeb-4841-acb2-b15bac284300" providerId="ADAL" clId="{CECCBF4B-F2F0-D74A-97F6-06391368B7E6}" dt="2023-10-29T14:20:13.030" v="12399" actId="2696"/>
        <pc:sldMkLst>
          <pc:docMk/>
          <pc:sldMk cId="3910267185" sldId="413"/>
        </pc:sldMkLst>
        <pc:spChg chg="mod">
          <ac:chgData name="Gladwin LAM Yu Hay" userId="f75e75b5-caeb-4841-acb2-b15bac284300" providerId="ADAL" clId="{CECCBF4B-F2F0-D74A-97F6-06391368B7E6}" dt="2023-10-29T02:25:52.914" v="582" actId="313"/>
          <ac:spMkLst>
            <pc:docMk/>
            <pc:sldMk cId="3910267185" sldId="413"/>
            <ac:spMk id="2" creationId="{87742AD5-369B-B052-26A9-A3BEF4A19414}"/>
          </ac:spMkLst>
        </pc:spChg>
        <pc:spChg chg="del">
          <ac:chgData name="Gladwin LAM Yu Hay" userId="f75e75b5-caeb-4841-acb2-b15bac284300" providerId="ADAL" clId="{CECCBF4B-F2F0-D74A-97F6-06391368B7E6}" dt="2023-10-29T02:27:11.045" v="611"/>
          <ac:spMkLst>
            <pc:docMk/>
            <pc:sldMk cId="3910267185" sldId="413"/>
            <ac:spMk id="3" creationId="{66221268-75F2-D6CB-2BD6-FC48A440E29E}"/>
          </ac:spMkLst>
        </pc:spChg>
        <pc:picChg chg="add mod">
          <ac:chgData name="Gladwin LAM Yu Hay" userId="f75e75b5-caeb-4841-acb2-b15bac284300" providerId="ADAL" clId="{CECCBF4B-F2F0-D74A-97F6-06391368B7E6}" dt="2023-10-29T02:27:14.568" v="614" actId="1076"/>
          <ac:picMkLst>
            <pc:docMk/>
            <pc:sldMk cId="3910267185" sldId="413"/>
            <ac:picMk id="4" creationId="{12CDE2EE-0F49-97A7-548D-ED230D18E037}"/>
          </ac:picMkLst>
        </pc:picChg>
      </pc:sldChg>
      <pc:sldChg chg="modSp add del mod">
        <pc:chgData name="Gladwin LAM Yu Hay" userId="f75e75b5-caeb-4841-acb2-b15bac284300" providerId="ADAL" clId="{CECCBF4B-F2F0-D74A-97F6-06391368B7E6}" dt="2023-10-29T09:15:52.798" v="11228" actId="2696"/>
        <pc:sldMkLst>
          <pc:docMk/>
          <pc:sldMk cId="2286550471" sldId="414"/>
        </pc:sldMkLst>
        <pc:spChg chg="mod">
          <ac:chgData name="Gladwin LAM Yu Hay" userId="f75e75b5-caeb-4841-acb2-b15bac284300" providerId="ADAL" clId="{CECCBF4B-F2F0-D74A-97F6-06391368B7E6}" dt="2023-10-29T02:26:04.264" v="610" actId="20577"/>
          <ac:spMkLst>
            <pc:docMk/>
            <pc:sldMk cId="2286550471" sldId="414"/>
            <ac:spMk id="2" creationId="{87742AD5-369B-B052-26A9-A3BEF4A19414}"/>
          </ac:spMkLst>
        </pc:spChg>
      </pc:sldChg>
      <pc:sldChg chg="addSp delSp modSp new mod">
        <pc:chgData name="Gladwin LAM Yu Hay" userId="f75e75b5-caeb-4841-acb2-b15bac284300" providerId="ADAL" clId="{CECCBF4B-F2F0-D74A-97F6-06391368B7E6}" dt="2023-10-31T12:15:06.044" v="15768" actId="20577"/>
        <pc:sldMkLst>
          <pc:docMk/>
          <pc:sldMk cId="712117770" sldId="415"/>
        </pc:sldMkLst>
        <pc:spChg chg="del mod">
          <ac:chgData name="Gladwin LAM Yu Hay" userId="f75e75b5-caeb-4841-acb2-b15bac284300" providerId="ADAL" clId="{CECCBF4B-F2F0-D74A-97F6-06391368B7E6}" dt="2023-10-31T11:03:23.965" v="13958" actId="478"/>
          <ac:spMkLst>
            <pc:docMk/>
            <pc:sldMk cId="712117770" sldId="415"/>
            <ac:spMk id="2" creationId="{0541AE67-9EA5-84E1-A5DB-6A76753889C4}"/>
          </ac:spMkLst>
        </pc:spChg>
        <pc:spChg chg="mod">
          <ac:chgData name="Gladwin LAM Yu Hay" userId="f75e75b5-caeb-4841-acb2-b15bac284300" providerId="ADAL" clId="{CECCBF4B-F2F0-D74A-97F6-06391368B7E6}" dt="2023-10-31T12:15:06.044" v="15768" actId="20577"/>
          <ac:spMkLst>
            <pc:docMk/>
            <pc:sldMk cId="712117770" sldId="415"/>
            <ac:spMk id="3" creationId="{467F077C-B647-305F-8FDF-6E0D0FF613B4}"/>
          </ac:spMkLst>
        </pc:spChg>
        <pc:spChg chg="add del mod">
          <ac:chgData name="Gladwin LAM Yu Hay" userId="f75e75b5-caeb-4841-acb2-b15bac284300" providerId="ADAL" clId="{CECCBF4B-F2F0-D74A-97F6-06391368B7E6}" dt="2023-10-31T11:03:25.288" v="13959" actId="478"/>
          <ac:spMkLst>
            <pc:docMk/>
            <pc:sldMk cId="712117770" sldId="415"/>
            <ac:spMk id="5" creationId="{198C2CC4-F436-0956-87F3-692208D43DB3}"/>
          </ac:spMkLst>
        </pc:spChg>
        <pc:spChg chg="add mod">
          <ac:chgData name="Gladwin LAM Yu Hay" userId="f75e75b5-caeb-4841-acb2-b15bac284300" providerId="ADAL" clId="{CECCBF4B-F2F0-D74A-97F6-06391368B7E6}" dt="2023-10-31T12:10:27.074" v="15598" actId="20577"/>
          <ac:spMkLst>
            <pc:docMk/>
            <pc:sldMk cId="712117770" sldId="415"/>
            <ac:spMk id="6" creationId="{08756ADE-91BD-FF94-9F25-C6C2282175BD}"/>
          </ac:spMkLst>
        </pc:spChg>
        <pc:picChg chg="add mod">
          <ac:chgData name="Gladwin LAM Yu Hay" userId="f75e75b5-caeb-4841-acb2-b15bac284300" providerId="ADAL" clId="{CECCBF4B-F2F0-D74A-97F6-06391368B7E6}" dt="2023-10-31T11:05:40.749" v="13979"/>
          <ac:picMkLst>
            <pc:docMk/>
            <pc:sldMk cId="712117770" sldId="415"/>
            <ac:picMk id="7" creationId="{8F0213B1-F344-DAFD-BBED-C2FB388303F2}"/>
          </ac:picMkLst>
        </pc:picChg>
        <pc:picChg chg="add mod">
          <ac:chgData name="Gladwin LAM Yu Hay" userId="f75e75b5-caeb-4841-acb2-b15bac284300" providerId="ADAL" clId="{CECCBF4B-F2F0-D74A-97F6-06391368B7E6}" dt="2023-10-31T11:05:40.749" v="13979"/>
          <ac:picMkLst>
            <pc:docMk/>
            <pc:sldMk cId="712117770" sldId="415"/>
            <ac:picMk id="8" creationId="{1AE48F4F-1FFD-2CCC-9E26-43A9716903DC}"/>
          </ac:picMkLst>
        </pc:picChg>
      </pc:sldChg>
      <pc:sldChg chg="addSp delSp modSp add mod">
        <pc:chgData name="Gladwin LAM Yu Hay" userId="f75e75b5-caeb-4841-acb2-b15bac284300" providerId="ADAL" clId="{CECCBF4B-F2F0-D74A-97F6-06391368B7E6}" dt="2023-10-29T06:50:41.499" v="6079" actId="1076"/>
        <pc:sldMkLst>
          <pc:docMk/>
          <pc:sldMk cId="2309737095" sldId="416"/>
        </pc:sldMkLst>
        <pc:spChg chg="add mod">
          <ac:chgData name="Gladwin LAM Yu Hay" userId="f75e75b5-caeb-4841-acb2-b15bac284300" providerId="ADAL" clId="{CECCBF4B-F2F0-D74A-97F6-06391368B7E6}" dt="2023-10-29T06:50:41.499" v="6079" actId="1076"/>
          <ac:spMkLst>
            <pc:docMk/>
            <pc:sldMk cId="2309737095" sldId="416"/>
            <ac:spMk id="3" creationId="{C26E1F7E-CAA6-1B84-C1EA-AAF5BD92F77D}"/>
          </ac:spMkLst>
        </pc:spChg>
        <pc:spChg chg="add mod">
          <ac:chgData name="Gladwin LAM Yu Hay" userId="f75e75b5-caeb-4841-acb2-b15bac284300" providerId="ADAL" clId="{CECCBF4B-F2F0-D74A-97F6-06391368B7E6}" dt="2023-10-29T04:21:50.863" v="2930" actId="1035"/>
          <ac:spMkLst>
            <pc:docMk/>
            <pc:sldMk cId="2309737095" sldId="416"/>
            <ac:spMk id="4" creationId="{97C19F7F-547F-4681-DB64-15AD3E1F9D09}"/>
          </ac:spMkLst>
        </pc:spChg>
        <pc:spChg chg="del mod">
          <ac:chgData name="Gladwin LAM Yu Hay" userId="f75e75b5-caeb-4841-acb2-b15bac284300" providerId="ADAL" clId="{CECCBF4B-F2F0-D74A-97F6-06391368B7E6}" dt="2023-10-29T02:30:17.063" v="677" actId="478"/>
          <ac:spMkLst>
            <pc:docMk/>
            <pc:sldMk cId="2309737095" sldId="416"/>
            <ac:spMk id="5" creationId="{D58D4B96-B7C7-5060-2EFC-7F8A9939249C}"/>
          </ac:spMkLst>
        </pc:spChg>
        <pc:spChg chg="mod">
          <ac:chgData name="Gladwin LAM Yu Hay" userId="f75e75b5-caeb-4841-acb2-b15bac284300" providerId="ADAL" clId="{CECCBF4B-F2F0-D74A-97F6-06391368B7E6}" dt="2023-10-29T02:47:02.152" v="1000" actId="14100"/>
          <ac:spMkLst>
            <pc:docMk/>
            <pc:sldMk cId="2309737095" sldId="416"/>
            <ac:spMk id="8" creationId="{37E12E2B-433A-6E94-D27C-9F86AC4AC596}"/>
          </ac:spMkLst>
        </pc:spChg>
        <pc:spChg chg="del mod">
          <ac:chgData name="Gladwin LAM Yu Hay" userId="f75e75b5-caeb-4841-acb2-b15bac284300" providerId="ADAL" clId="{CECCBF4B-F2F0-D74A-97F6-06391368B7E6}" dt="2023-10-29T02:57:12.444" v="1473" actId="478"/>
          <ac:spMkLst>
            <pc:docMk/>
            <pc:sldMk cId="2309737095" sldId="416"/>
            <ac:spMk id="12" creationId="{0475B6E4-3A2C-A051-4369-3C39219532E3}"/>
          </ac:spMkLst>
        </pc:spChg>
        <pc:spChg chg="mod">
          <ac:chgData name="Gladwin LAM Yu Hay" userId="f75e75b5-caeb-4841-acb2-b15bac284300" providerId="ADAL" clId="{CECCBF4B-F2F0-D74A-97F6-06391368B7E6}" dt="2023-10-29T04:21:12.604" v="2916" actId="1076"/>
          <ac:spMkLst>
            <pc:docMk/>
            <pc:sldMk cId="2309737095" sldId="416"/>
            <ac:spMk id="13" creationId="{207284FE-76E4-0503-9BBF-512FA4611130}"/>
          </ac:spMkLst>
        </pc:spChg>
        <pc:spChg chg="add mod">
          <ac:chgData name="Gladwin LAM Yu Hay" userId="f75e75b5-caeb-4841-acb2-b15bac284300" providerId="ADAL" clId="{CECCBF4B-F2F0-D74A-97F6-06391368B7E6}" dt="2023-10-29T06:29:44.775" v="5245" actId="1076"/>
          <ac:spMkLst>
            <pc:docMk/>
            <pc:sldMk cId="2309737095" sldId="416"/>
            <ac:spMk id="14" creationId="{ADA0B654-91C0-A856-4AC3-672983C7EA89}"/>
          </ac:spMkLst>
        </pc:spChg>
        <pc:spChg chg="add mod">
          <ac:chgData name="Gladwin LAM Yu Hay" userId="f75e75b5-caeb-4841-acb2-b15bac284300" providerId="ADAL" clId="{CECCBF4B-F2F0-D74A-97F6-06391368B7E6}" dt="2023-10-29T02:58:15.871" v="1491" actId="14100"/>
          <ac:spMkLst>
            <pc:docMk/>
            <pc:sldMk cId="2309737095" sldId="416"/>
            <ac:spMk id="15" creationId="{960A31C8-BC30-C45B-4D36-72F882489624}"/>
          </ac:spMkLst>
        </pc:spChg>
        <pc:spChg chg="mod">
          <ac:chgData name="Gladwin LAM Yu Hay" userId="f75e75b5-caeb-4841-acb2-b15bac284300" providerId="ADAL" clId="{CECCBF4B-F2F0-D74A-97F6-06391368B7E6}" dt="2023-10-29T06:38:34.092" v="5614" actId="114"/>
          <ac:spMkLst>
            <pc:docMk/>
            <pc:sldMk cId="2309737095" sldId="416"/>
            <ac:spMk id="16" creationId="{095A5F65-CE3C-1736-AC27-0A1D242FAE9E}"/>
          </ac:spMkLst>
        </pc:spChg>
        <pc:grpChg chg="add del mod">
          <ac:chgData name="Gladwin LAM Yu Hay" userId="f75e75b5-caeb-4841-acb2-b15bac284300" providerId="ADAL" clId="{CECCBF4B-F2F0-D74A-97F6-06391368B7E6}" dt="2023-10-29T02:47:45.540" v="1026" actId="478"/>
          <ac:grpSpMkLst>
            <pc:docMk/>
            <pc:sldMk cId="2309737095" sldId="416"/>
            <ac:grpSpMk id="6" creationId="{8FD68001-45BC-3D8E-4FB5-6E4029245DDC}"/>
          </ac:grpSpMkLst>
        </pc:grpChg>
        <pc:graphicFrameChg chg="add mod modGraphic">
          <ac:chgData name="Gladwin LAM Yu Hay" userId="f75e75b5-caeb-4841-acb2-b15bac284300" providerId="ADAL" clId="{CECCBF4B-F2F0-D74A-97F6-06391368B7E6}" dt="2023-10-29T04:21:20.409" v="2918" actId="1076"/>
          <ac:graphicFrameMkLst>
            <pc:docMk/>
            <pc:sldMk cId="2309737095" sldId="416"/>
            <ac:graphicFrameMk id="2" creationId="{950CC2B3-8C4C-E623-1D75-B08FB0D9B411}"/>
          </ac:graphicFrameMkLst>
        </pc:graphicFrameChg>
        <pc:picChg chg="mod">
          <ac:chgData name="Gladwin LAM Yu Hay" userId="f75e75b5-caeb-4841-acb2-b15bac284300" providerId="ADAL" clId="{CECCBF4B-F2F0-D74A-97F6-06391368B7E6}" dt="2023-10-29T04:21:46.181" v="2924" actId="1076"/>
          <ac:picMkLst>
            <pc:docMk/>
            <pc:sldMk cId="2309737095" sldId="416"/>
            <ac:picMk id="9" creationId="{ACCED056-56C6-B3BA-00C7-36CA66D68740}"/>
          </ac:picMkLst>
        </pc:picChg>
      </pc:sldChg>
      <pc:sldChg chg="addSp delSp modSp new mod">
        <pc:chgData name="Gladwin LAM Yu Hay" userId="f75e75b5-caeb-4841-acb2-b15bac284300" providerId="ADAL" clId="{CECCBF4B-F2F0-D74A-97F6-06391368B7E6}" dt="2023-10-31T12:00:10.456" v="15564" actId="313"/>
        <pc:sldMkLst>
          <pc:docMk/>
          <pc:sldMk cId="905281399" sldId="417"/>
        </pc:sldMkLst>
        <pc:spChg chg="del">
          <ac:chgData name="Gladwin LAM Yu Hay" userId="f75e75b5-caeb-4841-acb2-b15bac284300" providerId="ADAL" clId="{CECCBF4B-F2F0-D74A-97F6-06391368B7E6}" dt="2023-10-29T04:22:37.685" v="2934" actId="478"/>
          <ac:spMkLst>
            <pc:docMk/>
            <pc:sldMk cId="905281399" sldId="417"/>
            <ac:spMk id="2" creationId="{831986C0-2E0B-75CD-A23B-C957F206F3C7}"/>
          </ac:spMkLst>
        </pc:spChg>
        <pc:spChg chg="del mod">
          <ac:chgData name="Gladwin LAM Yu Hay" userId="f75e75b5-caeb-4841-acb2-b15bac284300" providerId="ADAL" clId="{CECCBF4B-F2F0-D74A-97F6-06391368B7E6}" dt="2023-10-29T05:23:05.572" v="3197" actId="478"/>
          <ac:spMkLst>
            <pc:docMk/>
            <pc:sldMk cId="905281399" sldId="417"/>
            <ac:spMk id="3" creationId="{199476D3-7F7B-C797-E240-6495BF0A3CE8}"/>
          </ac:spMkLst>
        </pc:spChg>
        <pc:spChg chg="add mod">
          <ac:chgData name="Gladwin LAM Yu Hay" userId="f75e75b5-caeb-4841-acb2-b15bac284300" providerId="ADAL" clId="{CECCBF4B-F2F0-D74A-97F6-06391368B7E6}" dt="2023-10-29T06:38:37.361" v="5615" actId="114"/>
          <ac:spMkLst>
            <pc:docMk/>
            <pc:sldMk cId="905281399" sldId="417"/>
            <ac:spMk id="4" creationId="{38662423-7020-1759-4FBC-C630CF240E2C}"/>
          </ac:spMkLst>
        </pc:spChg>
        <pc:spChg chg="add del mod">
          <ac:chgData name="Gladwin LAM Yu Hay" userId="f75e75b5-caeb-4841-acb2-b15bac284300" providerId="ADAL" clId="{CECCBF4B-F2F0-D74A-97F6-06391368B7E6}" dt="2023-10-29T05:23:11.394" v="3198" actId="478"/>
          <ac:spMkLst>
            <pc:docMk/>
            <pc:sldMk cId="905281399" sldId="417"/>
            <ac:spMk id="6" creationId="{0F99B03E-E021-BD21-638B-D55E4D324C1B}"/>
          </ac:spMkLst>
        </pc:spChg>
        <pc:spChg chg="add mod">
          <ac:chgData name="Gladwin LAM Yu Hay" userId="f75e75b5-caeb-4841-acb2-b15bac284300" providerId="ADAL" clId="{CECCBF4B-F2F0-D74A-97F6-06391368B7E6}" dt="2023-10-31T12:00:10.456" v="15564" actId="313"/>
          <ac:spMkLst>
            <pc:docMk/>
            <pc:sldMk cId="905281399" sldId="417"/>
            <ac:spMk id="7" creationId="{5152392D-8A49-A902-092D-6668A89A0211}"/>
          </ac:spMkLst>
        </pc:spChg>
        <pc:spChg chg="add del mod">
          <ac:chgData name="Gladwin LAM Yu Hay" userId="f75e75b5-caeb-4841-acb2-b15bac284300" providerId="ADAL" clId="{CECCBF4B-F2F0-D74A-97F6-06391368B7E6}" dt="2023-10-29T05:25:40.593" v="3410" actId="478"/>
          <ac:spMkLst>
            <pc:docMk/>
            <pc:sldMk cId="905281399" sldId="417"/>
            <ac:spMk id="8" creationId="{65F329A9-84D8-078D-0904-BDED071ADFFA}"/>
          </ac:spMkLst>
        </pc:spChg>
        <pc:spChg chg="add mod">
          <ac:chgData name="Gladwin LAM Yu Hay" userId="f75e75b5-caeb-4841-acb2-b15bac284300" providerId="ADAL" clId="{CECCBF4B-F2F0-D74A-97F6-06391368B7E6}" dt="2023-10-29T08:44:14.274" v="9856" actId="1036"/>
          <ac:spMkLst>
            <pc:docMk/>
            <pc:sldMk cId="905281399" sldId="417"/>
            <ac:spMk id="13" creationId="{E547F5E5-9F23-4F84-CF7D-AA3B70F555AB}"/>
          </ac:spMkLst>
        </pc:spChg>
        <pc:graphicFrameChg chg="add mod modGraphic">
          <ac:chgData name="Gladwin LAM Yu Hay" userId="f75e75b5-caeb-4841-acb2-b15bac284300" providerId="ADAL" clId="{CECCBF4B-F2F0-D74A-97F6-06391368B7E6}" dt="2023-10-29T08:44:47.845" v="9912" actId="20577"/>
          <ac:graphicFrameMkLst>
            <pc:docMk/>
            <pc:sldMk cId="905281399" sldId="417"/>
            <ac:graphicFrameMk id="9" creationId="{4EDBC628-9D1C-AD73-D0B9-DC5C317F9DC1}"/>
          </ac:graphicFrameMkLst>
        </pc:graphicFrameChg>
        <pc:graphicFrameChg chg="add mod modGraphic">
          <ac:chgData name="Gladwin LAM Yu Hay" userId="f75e75b5-caeb-4841-acb2-b15bac284300" providerId="ADAL" clId="{CECCBF4B-F2F0-D74A-97F6-06391368B7E6}" dt="2023-10-29T08:44:35.089" v="9883" actId="20577"/>
          <ac:graphicFrameMkLst>
            <pc:docMk/>
            <pc:sldMk cId="905281399" sldId="417"/>
            <ac:graphicFrameMk id="10" creationId="{7606037B-C9F5-09E6-8A95-9D3418CC010A}"/>
          </ac:graphicFrameMkLst>
        </pc:graphicFrameChg>
        <pc:graphicFrameChg chg="add mod modGraphic">
          <ac:chgData name="Gladwin LAM Yu Hay" userId="f75e75b5-caeb-4841-acb2-b15bac284300" providerId="ADAL" clId="{CECCBF4B-F2F0-D74A-97F6-06391368B7E6}" dt="2023-10-29T08:44:32.387" v="9874" actId="20577"/>
          <ac:graphicFrameMkLst>
            <pc:docMk/>
            <pc:sldMk cId="905281399" sldId="417"/>
            <ac:graphicFrameMk id="11" creationId="{C4916F52-7F4C-73DA-E859-7F1655592275}"/>
          </ac:graphicFrameMkLst>
        </pc:graphicFrameChg>
        <pc:graphicFrameChg chg="add mod modGraphic">
          <ac:chgData name="Gladwin LAM Yu Hay" userId="f75e75b5-caeb-4841-acb2-b15bac284300" providerId="ADAL" clId="{CECCBF4B-F2F0-D74A-97F6-06391368B7E6}" dt="2023-10-29T08:44:41.274" v="9902" actId="20577"/>
          <ac:graphicFrameMkLst>
            <pc:docMk/>
            <pc:sldMk cId="905281399" sldId="417"/>
            <ac:graphicFrameMk id="12" creationId="{10DEA31A-CC6A-6E2E-2396-26FEB48908BB}"/>
          </ac:graphicFrameMkLst>
        </pc:graphicFrameChg>
        <pc:picChg chg="add mod">
          <ac:chgData name="Gladwin LAM Yu Hay" userId="f75e75b5-caeb-4841-acb2-b15bac284300" providerId="ADAL" clId="{CECCBF4B-F2F0-D74A-97F6-06391368B7E6}" dt="2023-10-29T08:45:48.667" v="9917"/>
          <ac:picMkLst>
            <pc:docMk/>
            <pc:sldMk cId="905281399" sldId="417"/>
            <ac:picMk id="14" creationId="{0DE3740B-F5CD-C7B8-680B-D9864DB78D78}"/>
          </ac:picMkLst>
        </pc:picChg>
        <pc:picChg chg="add mod">
          <ac:chgData name="Gladwin LAM Yu Hay" userId="f75e75b5-caeb-4841-acb2-b15bac284300" providerId="ADAL" clId="{CECCBF4B-F2F0-D74A-97F6-06391368B7E6}" dt="2023-10-29T08:45:53.251" v="9918" actId="167"/>
          <ac:picMkLst>
            <pc:docMk/>
            <pc:sldMk cId="905281399" sldId="417"/>
            <ac:picMk id="15" creationId="{3C6EE06F-4D5A-763C-0E3E-50C5A0B51445}"/>
          </ac:picMkLst>
        </pc:picChg>
      </pc:sldChg>
      <pc:sldChg chg="addSp delSp modSp add mod modNotesTx">
        <pc:chgData name="Gladwin LAM Yu Hay" userId="f75e75b5-caeb-4841-acb2-b15bac284300" providerId="ADAL" clId="{CECCBF4B-F2F0-D74A-97F6-06391368B7E6}" dt="2023-10-31T12:06:29.405" v="15575" actId="20577"/>
        <pc:sldMkLst>
          <pc:docMk/>
          <pc:sldMk cId="3387944699" sldId="418"/>
        </pc:sldMkLst>
        <pc:spChg chg="mod">
          <ac:chgData name="Gladwin LAM Yu Hay" userId="f75e75b5-caeb-4841-acb2-b15bac284300" providerId="ADAL" clId="{CECCBF4B-F2F0-D74A-97F6-06391368B7E6}" dt="2023-10-31T12:06:29.405" v="15575" actId="20577"/>
          <ac:spMkLst>
            <pc:docMk/>
            <pc:sldMk cId="3387944699" sldId="418"/>
            <ac:spMk id="4" creationId="{38662423-7020-1759-4FBC-C630CF240E2C}"/>
          </ac:spMkLst>
        </pc:spChg>
        <pc:spChg chg="del mod">
          <ac:chgData name="Gladwin LAM Yu Hay" userId="f75e75b5-caeb-4841-acb2-b15bac284300" providerId="ADAL" clId="{CECCBF4B-F2F0-D74A-97F6-06391368B7E6}" dt="2023-10-29T07:22:38.836" v="7198" actId="478"/>
          <ac:spMkLst>
            <pc:docMk/>
            <pc:sldMk cId="3387944699" sldId="418"/>
            <ac:spMk id="7" creationId="{5152392D-8A49-A902-092D-6668A89A0211}"/>
          </ac:spMkLst>
        </pc:spChg>
        <pc:spChg chg="add del mod">
          <ac:chgData name="Gladwin LAM Yu Hay" userId="f75e75b5-caeb-4841-acb2-b15bac284300" providerId="ADAL" clId="{CECCBF4B-F2F0-D74A-97F6-06391368B7E6}" dt="2023-10-29T08:46:20.680" v="9941" actId="1036"/>
          <ac:spMkLst>
            <pc:docMk/>
            <pc:sldMk cId="3387944699" sldId="418"/>
            <ac:spMk id="13" creationId="{DC20B721-D67B-7E0E-E1F4-4500B90A15C6}"/>
          </ac:spMkLst>
        </pc:spChg>
        <pc:spChg chg="add del mod">
          <ac:chgData name="Gladwin LAM Yu Hay" userId="f75e75b5-caeb-4841-acb2-b15bac284300" providerId="ADAL" clId="{CECCBF4B-F2F0-D74A-97F6-06391368B7E6}" dt="2023-10-29T07:18:56.229" v="7015"/>
          <ac:spMkLst>
            <pc:docMk/>
            <pc:sldMk cId="3387944699" sldId="418"/>
            <ac:spMk id="16" creationId="{BAB63451-F1CB-D700-766B-D7B63D5845CC}"/>
          </ac:spMkLst>
        </pc:spChg>
        <pc:spChg chg="add mod">
          <ac:chgData name="Gladwin LAM Yu Hay" userId="f75e75b5-caeb-4841-acb2-b15bac284300" providerId="ADAL" clId="{CECCBF4B-F2F0-D74A-97F6-06391368B7E6}" dt="2023-10-29T08:46:20.680" v="9941" actId="1036"/>
          <ac:spMkLst>
            <pc:docMk/>
            <pc:sldMk cId="3387944699" sldId="418"/>
            <ac:spMk id="18" creationId="{707C70C8-10C7-E052-5523-E04D5CE3224C}"/>
          </ac:spMkLst>
        </pc:spChg>
        <pc:spChg chg="add del mod">
          <ac:chgData name="Gladwin LAM Yu Hay" userId="f75e75b5-caeb-4841-acb2-b15bac284300" providerId="ADAL" clId="{CECCBF4B-F2F0-D74A-97F6-06391368B7E6}" dt="2023-10-29T07:22:43.264" v="7199" actId="478"/>
          <ac:spMkLst>
            <pc:docMk/>
            <pc:sldMk cId="3387944699" sldId="418"/>
            <ac:spMk id="20" creationId="{BFD10162-1FC6-DC99-6350-7B9FF40B36A9}"/>
          </ac:spMkLst>
        </pc:spChg>
        <pc:spChg chg="add mod">
          <ac:chgData name="Gladwin LAM Yu Hay" userId="f75e75b5-caeb-4841-acb2-b15bac284300" providerId="ADAL" clId="{CECCBF4B-F2F0-D74A-97F6-06391368B7E6}" dt="2023-10-29T08:46:20.680" v="9941" actId="1036"/>
          <ac:spMkLst>
            <pc:docMk/>
            <pc:sldMk cId="3387944699" sldId="418"/>
            <ac:spMk id="24" creationId="{F500CEA7-EA61-1F15-FAF4-CBA69432EACB}"/>
          </ac:spMkLst>
        </pc:spChg>
        <pc:graphicFrameChg chg="add del mod modGraphic">
          <ac:chgData name="Gladwin LAM Yu Hay" userId="f75e75b5-caeb-4841-acb2-b15bac284300" providerId="ADAL" clId="{CECCBF4B-F2F0-D74A-97F6-06391368B7E6}" dt="2023-10-29T06:43:43.525" v="5797" actId="478"/>
          <ac:graphicFrameMkLst>
            <pc:docMk/>
            <pc:sldMk cId="3387944699" sldId="418"/>
            <ac:graphicFrameMk id="5" creationId="{247E83C9-63B1-F076-0F7E-B1BE093F1FA1}"/>
          </ac:graphicFrameMkLst>
        </pc:graphicFrameChg>
        <pc:graphicFrameChg chg="add del mod modGraphic">
          <ac:chgData name="Gladwin LAM Yu Hay" userId="f75e75b5-caeb-4841-acb2-b15bac284300" providerId="ADAL" clId="{CECCBF4B-F2F0-D74A-97F6-06391368B7E6}" dt="2023-10-29T06:44:44.863" v="5808" actId="478"/>
          <ac:graphicFrameMkLst>
            <pc:docMk/>
            <pc:sldMk cId="3387944699" sldId="418"/>
            <ac:graphicFrameMk id="6" creationId="{8E29687F-81D8-1577-AB51-C3463CD5A8BB}"/>
          </ac:graphicFrameMkLst>
        </pc:graphicFrameChg>
        <pc:graphicFrameChg chg="add del mod modGraphic">
          <ac:chgData name="Gladwin LAM Yu Hay" userId="f75e75b5-caeb-4841-acb2-b15bac284300" providerId="ADAL" clId="{CECCBF4B-F2F0-D74A-97F6-06391368B7E6}" dt="2023-10-29T08:46:20.680" v="9941" actId="1036"/>
          <ac:graphicFrameMkLst>
            <pc:docMk/>
            <pc:sldMk cId="3387944699" sldId="418"/>
            <ac:graphicFrameMk id="8" creationId="{6835DFBD-1020-8455-8DD7-8AD874D45171}"/>
          </ac:graphicFrameMkLst>
        </pc:graphicFrameChg>
        <pc:graphicFrameChg chg="del">
          <ac:chgData name="Gladwin LAM Yu Hay" userId="f75e75b5-caeb-4841-acb2-b15bac284300" providerId="ADAL" clId="{CECCBF4B-F2F0-D74A-97F6-06391368B7E6}" dt="2023-10-29T06:40:05.666" v="5773" actId="478"/>
          <ac:graphicFrameMkLst>
            <pc:docMk/>
            <pc:sldMk cId="3387944699" sldId="418"/>
            <ac:graphicFrameMk id="9" creationId="{4EDBC628-9D1C-AD73-D0B9-DC5C317F9DC1}"/>
          </ac:graphicFrameMkLst>
        </pc:graphicFrameChg>
        <pc:graphicFrameChg chg="del modGraphic">
          <ac:chgData name="Gladwin LAM Yu Hay" userId="f75e75b5-caeb-4841-acb2-b15bac284300" providerId="ADAL" clId="{CECCBF4B-F2F0-D74A-97F6-06391368B7E6}" dt="2023-10-29T06:40:12.773" v="5777" actId="478"/>
          <ac:graphicFrameMkLst>
            <pc:docMk/>
            <pc:sldMk cId="3387944699" sldId="418"/>
            <ac:graphicFrameMk id="10" creationId="{7606037B-C9F5-09E6-8A95-9D3418CC010A}"/>
          </ac:graphicFrameMkLst>
        </pc:graphicFrameChg>
        <pc:graphicFrameChg chg="del">
          <ac:chgData name="Gladwin LAM Yu Hay" userId="f75e75b5-caeb-4841-acb2-b15bac284300" providerId="ADAL" clId="{CECCBF4B-F2F0-D74A-97F6-06391368B7E6}" dt="2023-10-29T06:40:07.329" v="5774" actId="478"/>
          <ac:graphicFrameMkLst>
            <pc:docMk/>
            <pc:sldMk cId="3387944699" sldId="418"/>
            <ac:graphicFrameMk id="11" creationId="{C4916F52-7F4C-73DA-E859-7F1655592275}"/>
          </ac:graphicFrameMkLst>
        </pc:graphicFrameChg>
        <pc:graphicFrameChg chg="del">
          <ac:chgData name="Gladwin LAM Yu Hay" userId="f75e75b5-caeb-4841-acb2-b15bac284300" providerId="ADAL" clId="{CECCBF4B-F2F0-D74A-97F6-06391368B7E6}" dt="2023-10-29T06:40:10.993" v="5776" actId="478"/>
          <ac:graphicFrameMkLst>
            <pc:docMk/>
            <pc:sldMk cId="3387944699" sldId="418"/>
            <ac:graphicFrameMk id="12" creationId="{10DEA31A-CC6A-6E2E-2396-26FEB48908BB}"/>
          </ac:graphicFrameMkLst>
        </pc:graphicFrameChg>
        <pc:graphicFrameChg chg="add mod modGraphic">
          <ac:chgData name="Gladwin LAM Yu Hay" userId="f75e75b5-caeb-4841-acb2-b15bac284300" providerId="ADAL" clId="{CECCBF4B-F2F0-D74A-97F6-06391368B7E6}" dt="2023-10-29T08:46:20.680" v="9941" actId="1036"/>
          <ac:graphicFrameMkLst>
            <pc:docMk/>
            <pc:sldMk cId="3387944699" sldId="418"/>
            <ac:graphicFrameMk id="17" creationId="{EFE6B801-D918-9C6E-A058-FE91DE3FC103}"/>
          </ac:graphicFrameMkLst>
        </pc:graphicFrameChg>
        <pc:graphicFrameChg chg="add mod modGraphic">
          <ac:chgData name="Gladwin LAM Yu Hay" userId="f75e75b5-caeb-4841-acb2-b15bac284300" providerId="ADAL" clId="{CECCBF4B-F2F0-D74A-97F6-06391368B7E6}" dt="2023-10-29T08:46:20.680" v="9941" actId="1036"/>
          <ac:graphicFrameMkLst>
            <pc:docMk/>
            <pc:sldMk cId="3387944699" sldId="418"/>
            <ac:graphicFrameMk id="23" creationId="{F4ADCBC1-B30D-47A4-AEA5-8F33470B48E4}"/>
          </ac:graphicFrameMkLst>
        </pc:graphicFrameChg>
        <pc:picChg chg="add mod">
          <ac:chgData name="Gladwin LAM Yu Hay" userId="f75e75b5-caeb-4841-acb2-b15bac284300" providerId="ADAL" clId="{CECCBF4B-F2F0-D74A-97F6-06391368B7E6}" dt="2023-10-29T08:46:20.680" v="9941" actId="1036"/>
          <ac:picMkLst>
            <pc:docMk/>
            <pc:sldMk cId="3387944699" sldId="418"/>
            <ac:picMk id="3" creationId="{33E5884C-7686-149E-E9A1-6C52FCF3FEE0}"/>
          </ac:picMkLst>
        </pc:picChg>
        <pc:picChg chg="add mod">
          <ac:chgData name="Gladwin LAM Yu Hay" userId="f75e75b5-caeb-4841-acb2-b15bac284300" providerId="ADAL" clId="{CECCBF4B-F2F0-D74A-97F6-06391368B7E6}" dt="2023-10-29T08:46:20.680" v="9941" actId="1036"/>
          <ac:picMkLst>
            <pc:docMk/>
            <pc:sldMk cId="3387944699" sldId="418"/>
            <ac:picMk id="15" creationId="{AE23330B-6F33-96E0-202D-F2C7E33CB6E2}"/>
          </ac:picMkLst>
        </pc:picChg>
        <pc:picChg chg="add mod">
          <ac:chgData name="Gladwin LAM Yu Hay" userId="f75e75b5-caeb-4841-acb2-b15bac284300" providerId="ADAL" clId="{CECCBF4B-F2F0-D74A-97F6-06391368B7E6}" dt="2023-10-29T08:46:20.680" v="9941" actId="1036"/>
          <ac:picMkLst>
            <pc:docMk/>
            <pc:sldMk cId="3387944699" sldId="418"/>
            <ac:picMk id="22" creationId="{8830AAAB-38AF-018E-2FC7-8AC0FB2D372A}"/>
          </ac:picMkLst>
        </pc:picChg>
        <pc:picChg chg="add mod">
          <ac:chgData name="Gladwin LAM Yu Hay" userId="f75e75b5-caeb-4841-acb2-b15bac284300" providerId="ADAL" clId="{CECCBF4B-F2F0-D74A-97F6-06391368B7E6}" dt="2023-10-29T08:46:03.653" v="9920" actId="167"/>
          <ac:picMkLst>
            <pc:docMk/>
            <pc:sldMk cId="3387944699" sldId="418"/>
            <ac:picMk id="25" creationId="{E8870DF2-1A19-333E-CF4E-DE3D8160BC30}"/>
          </ac:picMkLst>
        </pc:picChg>
        <pc:picChg chg="add mod">
          <ac:chgData name="Gladwin LAM Yu Hay" userId="f75e75b5-caeb-4841-acb2-b15bac284300" providerId="ADAL" clId="{CECCBF4B-F2F0-D74A-97F6-06391368B7E6}" dt="2023-10-29T08:46:03.653" v="9920" actId="167"/>
          <ac:picMkLst>
            <pc:docMk/>
            <pc:sldMk cId="3387944699" sldId="418"/>
            <ac:picMk id="26" creationId="{DACD8FA1-877B-8E17-98E7-077A67FDFA26}"/>
          </ac:picMkLst>
        </pc:picChg>
      </pc:sldChg>
      <pc:sldChg chg="addSp delSp modSp add mod modNotesTx">
        <pc:chgData name="Gladwin LAM Yu Hay" userId="f75e75b5-caeb-4841-acb2-b15bac284300" providerId="ADAL" clId="{CECCBF4B-F2F0-D74A-97F6-06391368B7E6}" dt="2023-10-31T12:06:37.767" v="15577" actId="20577"/>
        <pc:sldMkLst>
          <pc:docMk/>
          <pc:sldMk cId="4194364565" sldId="419"/>
        </pc:sldMkLst>
        <pc:spChg chg="mod">
          <ac:chgData name="Gladwin LAM Yu Hay" userId="f75e75b5-caeb-4841-acb2-b15bac284300" providerId="ADAL" clId="{CECCBF4B-F2F0-D74A-97F6-06391368B7E6}" dt="2023-10-29T08:46:34.662" v="9945" actId="1076"/>
          <ac:spMkLst>
            <pc:docMk/>
            <pc:sldMk cId="4194364565" sldId="419"/>
            <ac:spMk id="4" creationId="{38662423-7020-1759-4FBC-C630CF240E2C}"/>
          </ac:spMkLst>
        </pc:spChg>
        <pc:spChg chg="mod">
          <ac:chgData name="Gladwin LAM Yu Hay" userId="f75e75b5-caeb-4841-acb2-b15bac284300" providerId="ADAL" clId="{CECCBF4B-F2F0-D74A-97F6-06391368B7E6}" dt="2023-10-31T12:06:37.767" v="15577" actId="20577"/>
          <ac:spMkLst>
            <pc:docMk/>
            <pc:sldMk cId="4194364565" sldId="419"/>
            <ac:spMk id="13" creationId="{DC20B721-D67B-7E0E-E1F4-4500B90A15C6}"/>
          </ac:spMkLst>
        </pc:spChg>
        <pc:spChg chg="mod">
          <ac:chgData name="Gladwin LAM Yu Hay" userId="f75e75b5-caeb-4841-acb2-b15bac284300" providerId="ADAL" clId="{CECCBF4B-F2F0-D74A-97F6-06391368B7E6}" dt="2023-10-29T08:46:40.130" v="9950" actId="1035"/>
          <ac:spMkLst>
            <pc:docMk/>
            <pc:sldMk cId="4194364565" sldId="419"/>
            <ac:spMk id="18" creationId="{707C70C8-10C7-E052-5523-E04D5CE3224C}"/>
          </ac:spMkLst>
        </pc:spChg>
        <pc:spChg chg="mod">
          <ac:chgData name="Gladwin LAM Yu Hay" userId="f75e75b5-caeb-4841-acb2-b15bac284300" providerId="ADAL" clId="{CECCBF4B-F2F0-D74A-97F6-06391368B7E6}" dt="2023-10-29T08:46:40.130" v="9950" actId="1035"/>
          <ac:spMkLst>
            <pc:docMk/>
            <pc:sldMk cId="4194364565" sldId="419"/>
            <ac:spMk id="24" creationId="{F500CEA7-EA61-1F15-FAF4-CBA69432EACB}"/>
          </ac:spMkLst>
        </pc:spChg>
        <pc:graphicFrameChg chg="mod modGraphic">
          <ac:chgData name="Gladwin LAM Yu Hay" userId="f75e75b5-caeb-4841-acb2-b15bac284300" providerId="ADAL" clId="{CECCBF4B-F2F0-D74A-97F6-06391368B7E6}" dt="2023-10-29T08:46:40.130" v="9950" actId="1035"/>
          <ac:graphicFrameMkLst>
            <pc:docMk/>
            <pc:sldMk cId="4194364565" sldId="419"/>
            <ac:graphicFrameMk id="8" creationId="{6835DFBD-1020-8455-8DD7-8AD874D45171}"/>
          </ac:graphicFrameMkLst>
        </pc:graphicFrameChg>
        <pc:graphicFrameChg chg="mod modGraphic">
          <ac:chgData name="Gladwin LAM Yu Hay" userId="f75e75b5-caeb-4841-acb2-b15bac284300" providerId="ADAL" clId="{CECCBF4B-F2F0-D74A-97F6-06391368B7E6}" dt="2023-10-29T08:46:40.130" v="9950" actId="1035"/>
          <ac:graphicFrameMkLst>
            <pc:docMk/>
            <pc:sldMk cId="4194364565" sldId="419"/>
            <ac:graphicFrameMk id="17" creationId="{EFE6B801-D918-9C6E-A058-FE91DE3FC103}"/>
          </ac:graphicFrameMkLst>
        </pc:graphicFrameChg>
        <pc:graphicFrameChg chg="mod modGraphic">
          <ac:chgData name="Gladwin LAM Yu Hay" userId="f75e75b5-caeb-4841-acb2-b15bac284300" providerId="ADAL" clId="{CECCBF4B-F2F0-D74A-97F6-06391368B7E6}" dt="2023-10-29T08:46:40.130" v="9950" actId="1035"/>
          <ac:graphicFrameMkLst>
            <pc:docMk/>
            <pc:sldMk cId="4194364565" sldId="419"/>
            <ac:graphicFrameMk id="23" creationId="{F4ADCBC1-B30D-47A4-AEA5-8F33470B48E4}"/>
          </ac:graphicFrameMkLst>
        </pc:graphicFrameChg>
        <pc:picChg chg="add del mod">
          <ac:chgData name="Gladwin LAM Yu Hay" userId="f75e75b5-caeb-4841-acb2-b15bac284300" providerId="ADAL" clId="{CECCBF4B-F2F0-D74A-97F6-06391368B7E6}" dt="2023-10-29T08:46:40.130" v="9950" actId="1035"/>
          <ac:picMkLst>
            <pc:docMk/>
            <pc:sldMk cId="4194364565" sldId="419"/>
            <ac:picMk id="3" creationId="{33E5884C-7686-149E-E9A1-6C52FCF3FEE0}"/>
          </ac:picMkLst>
        </pc:picChg>
        <pc:picChg chg="add del mod">
          <ac:chgData name="Gladwin LAM Yu Hay" userId="f75e75b5-caeb-4841-acb2-b15bac284300" providerId="ADAL" clId="{CECCBF4B-F2F0-D74A-97F6-06391368B7E6}" dt="2023-10-29T07:34:28.645" v="7512"/>
          <ac:picMkLst>
            <pc:docMk/>
            <pc:sldMk cId="4194364565" sldId="419"/>
            <ac:picMk id="5" creationId="{C142C53B-1E92-D231-94C0-5023E12977FD}"/>
          </ac:picMkLst>
        </pc:picChg>
        <pc:picChg chg="add mod">
          <ac:chgData name="Gladwin LAM Yu Hay" userId="f75e75b5-caeb-4841-acb2-b15bac284300" providerId="ADAL" clId="{CECCBF4B-F2F0-D74A-97F6-06391368B7E6}" dt="2023-10-29T08:46:30.902" v="9943" actId="167"/>
          <ac:picMkLst>
            <pc:docMk/>
            <pc:sldMk cId="4194364565" sldId="419"/>
            <ac:picMk id="6" creationId="{B091CA38-A474-7A0E-6BED-9AE57BB75A83}"/>
          </ac:picMkLst>
        </pc:picChg>
        <pc:picChg chg="add mod">
          <ac:chgData name="Gladwin LAM Yu Hay" userId="f75e75b5-caeb-4841-acb2-b15bac284300" providerId="ADAL" clId="{CECCBF4B-F2F0-D74A-97F6-06391368B7E6}" dt="2023-10-29T08:46:30.902" v="9943" actId="167"/>
          <ac:picMkLst>
            <pc:docMk/>
            <pc:sldMk cId="4194364565" sldId="419"/>
            <ac:picMk id="7" creationId="{A35A6BD1-7C69-942B-D783-383AACD792FB}"/>
          </ac:picMkLst>
        </pc:picChg>
        <pc:picChg chg="mod">
          <ac:chgData name="Gladwin LAM Yu Hay" userId="f75e75b5-caeb-4841-acb2-b15bac284300" providerId="ADAL" clId="{CECCBF4B-F2F0-D74A-97F6-06391368B7E6}" dt="2023-10-29T08:46:45.801" v="9951" actId="1076"/>
          <ac:picMkLst>
            <pc:docMk/>
            <pc:sldMk cId="4194364565" sldId="419"/>
            <ac:picMk id="15" creationId="{AE23330B-6F33-96E0-202D-F2C7E33CB6E2}"/>
          </ac:picMkLst>
        </pc:picChg>
        <pc:picChg chg="mod">
          <ac:chgData name="Gladwin LAM Yu Hay" userId="f75e75b5-caeb-4841-acb2-b15bac284300" providerId="ADAL" clId="{CECCBF4B-F2F0-D74A-97F6-06391368B7E6}" dt="2023-10-29T08:46:40.130" v="9950" actId="1035"/>
          <ac:picMkLst>
            <pc:docMk/>
            <pc:sldMk cId="4194364565" sldId="419"/>
            <ac:picMk id="22" creationId="{8830AAAB-38AF-018E-2FC7-8AC0FB2D372A}"/>
          </ac:picMkLst>
        </pc:picChg>
      </pc:sldChg>
      <pc:sldChg chg="addSp delSp modSp mod">
        <pc:chgData name="Gladwin LAM Yu Hay" userId="f75e75b5-caeb-4841-acb2-b15bac284300" providerId="ADAL" clId="{CECCBF4B-F2F0-D74A-97F6-06391368B7E6}" dt="2023-10-31T00:49:33.324" v="13920" actId="1036"/>
        <pc:sldMkLst>
          <pc:docMk/>
          <pc:sldMk cId="93877261" sldId="420"/>
        </pc:sldMkLst>
        <pc:spChg chg="add del mod">
          <ac:chgData name="Gladwin LAM Yu Hay" userId="f75e75b5-caeb-4841-acb2-b15bac284300" providerId="ADAL" clId="{CECCBF4B-F2F0-D74A-97F6-06391368B7E6}" dt="2023-10-29T15:37:09.817" v="12565"/>
          <ac:spMkLst>
            <pc:docMk/>
            <pc:sldMk cId="93877261" sldId="420"/>
            <ac:spMk id="2" creationId="{45977E62-2B05-DAD0-178C-68F1666983C7}"/>
          </ac:spMkLst>
        </pc:spChg>
        <pc:spChg chg="mod">
          <ac:chgData name="Gladwin LAM Yu Hay" userId="f75e75b5-caeb-4841-acb2-b15bac284300" providerId="ADAL" clId="{CECCBF4B-F2F0-D74A-97F6-06391368B7E6}" dt="2023-10-29T15:40:03.058" v="12899" actId="1076"/>
          <ac:spMkLst>
            <pc:docMk/>
            <pc:sldMk cId="93877261" sldId="420"/>
            <ac:spMk id="3" creationId="{B1224619-352A-CC11-16C8-AB582A31F1C9}"/>
          </ac:spMkLst>
        </pc:spChg>
        <pc:spChg chg="add mod">
          <ac:chgData name="Gladwin LAM Yu Hay" userId="f75e75b5-caeb-4841-acb2-b15bac284300" providerId="ADAL" clId="{CECCBF4B-F2F0-D74A-97F6-06391368B7E6}" dt="2023-10-29T15:42:03.478" v="12942" actId="20577"/>
          <ac:spMkLst>
            <pc:docMk/>
            <pc:sldMk cId="93877261" sldId="420"/>
            <ac:spMk id="4" creationId="{3A187DD6-25C6-5BE6-EBB4-99A63583A784}"/>
          </ac:spMkLst>
        </pc:spChg>
        <pc:spChg chg="mod">
          <ac:chgData name="Gladwin LAM Yu Hay" userId="f75e75b5-caeb-4841-acb2-b15bac284300" providerId="ADAL" clId="{CECCBF4B-F2F0-D74A-97F6-06391368B7E6}" dt="2023-10-31T00:49:33.324" v="13920" actId="1036"/>
          <ac:spMkLst>
            <pc:docMk/>
            <pc:sldMk cId="93877261" sldId="420"/>
            <ac:spMk id="5" creationId="{077A539F-595A-A55A-A179-F32D7391DCC8}"/>
          </ac:spMkLst>
        </pc:spChg>
        <pc:spChg chg="mod">
          <ac:chgData name="Gladwin LAM Yu Hay" userId="f75e75b5-caeb-4841-acb2-b15bac284300" providerId="ADAL" clId="{CECCBF4B-F2F0-D74A-97F6-06391368B7E6}" dt="2023-10-29T15:38:04.119" v="12678" actId="1036"/>
          <ac:spMkLst>
            <pc:docMk/>
            <pc:sldMk cId="93877261" sldId="420"/>
            <ac:spMk id="8" creationId="{AE32CE5D-BD8C-44D2-3EEE-A34E49DF526B}"/>
          </ac:spMkLst>
        </pc:spChg>
        <pc:spChg chg="mod">
          <ac:chgData name="Gladwin LAM Yu Hay" userId="f75e75b5-caeb-4841-acb2-b15bac284300" providerId="ADAL" clId="{CECCBF4B-F2F0-D74A-97F6-06391368B7E6}" dt="2023-10-29T15:38:04.119" v="12678" actId="1036"/>
          <ac:spMkLst>
            <pc:docMk/>
            <pc:sldMk cId="93877261" sldId="420"/>
            <ac:spMk id="9" creationId="{25B07C92-2D77-9426-0375-6D7F24B5ABB3}"/>
          </ac:spMkLst>
        </pc:spChg>
        <pc:spChg chg="mod">
          <ac:chgData name="Gladwin LAM Yu Hay" userId="f75e75b5-caeb-4841-acb2-b15bac284300" providerId="ADAL" clId="{CECCBF4B-F2F0-D74A-97F6-06391368B7E6}" dt="2023-10-31T00:49:33.324" v="13920" actId="1036"/>
          <ac:spMkLst>
            <pc:docMk/>
            <pc:sldMk cId="93877261" sldId="420"/>
            <ac:spMk id="11" creationId="{497D1B36-2839-ED3F-E895-36017F826FCC}"/>
          </ac:spMkLst>
        </pc:spChg>
        <pc:spChg chg="mod">
          <ac:chgData name="Gladwin LAM Yu Hay" userId="f75e75b5-caeb-4841-acb2-b15bac284300" providerId="ADAL" clId="{CECCBF4B-F2F0-D74A-97F6-06391368B7E6}" dt="2023-10-29T15:38:11.936" v="12707" actId="20577"/>
          <ac:spMkLst>
            <pc:docMk/>
            <pc:sldMk cId="93877261" sldId="420"/>
            <ac:spMk id="12" creationId="{9A32DCD1-CFA8-A65E-AF18-E3ADEC96388C}"/>
          </ac:spMkLst>
        </pc:spChg>
        <pc:spChg chg="add mod">
          <ac:chgData name="Gladwin LAM Yu Hay" userId="f75e75b5-caeb-4841-acb2-b15bac284300" providerId="ADAL" clId="{CECCBF4B-F2F0-D74A-97F6-06391368B7E6}" dt="2023-10-29T15:38:48.010" v="12720"/>
          <ac:spMkLst>
            <pc:docMk/>
            <pc:sldMk cId="93877261" sldId="420"/>
            <ac:spMk id="13" creationId="{B681D9D3-2F0D-DA72-BCCA-BDDAECC91EE0}"/>
          </ac:spMkLst>
        </pc:spChg>
        <pc:spChg chg="add mod">
          <ac:chgData name="Gladwin LAM Yu Hay" userId="f75e75b5-caeb-4841-acb2-b15bac284300" providerId="ADAL" clId="{CECCBF4B-F2F0-D74A-97F6-06391368B7E6}" dt="2023-10-29T15:40:04.797" v="12900" actId="1076"/>
          <ac:spMkLst>
            <pc:docMk/>
            <pc:sldMk cId="93877261" sldId="420"/>
            <ac:spMk id="14" creationId="{E53DBFD6-DD47-9B14-1B3F-2776F32C96DE}"/>
          </ac:spMkLst>
        </pc:spChg>
        <pc:spChg chg="add mod">
          <ac:chgData name="Gladwin LAM Yu Hay" userId="f75e75b5-caeb-4841-acb2-b15bac284300" providerId="ADAL" clId="{CECCBF4B-F2F0-D74A-97F6-06391368B7E6}" dt="2023-10-29T15:40:02.075" v="12898" actId="1076"/>
          <ac:spMkLst>
            <pc:docMk/>
            <pc:sldMk cId="93877261" sldId="420"/>
            <ac:spMk id="15" creationId="{5AACF795-4707-6FAF-1484-867E6479C7E8}"/>
          </ac:spMkLst>
        </pc:spChg>
        <pc:picChg chg="add mod">
          <ac:chgData name="Gladwin LAM Yu Hay" userId="f75e75b5-caeb-4841-acb2-b15bac284300" providerId="ADAL" clId="{CECCBF4B-F2F0-D74A-97F6-06391368B7E6}" dt="2023-10-31T00:49:29.250" v="13908" actId="167"/>
          <ac:picMkLst>
            <pc:docMk/>
            <pc:sldMk cId="93877261" sldId="420"/>
            <ac:picMk id="2" creationId="{ED11F155-2F76-27ED-B32A-428BD52278AF}"/>
          </ac:picMkLst>
        </pc:picChg>
        <pc:picChg chg="mod">
          <ac:chgData name="Gladwin LAM Yu Hay" userId="f75e75b5-caeb-4841-acb2-b15bac284300" providerId="ADAL" clId="{CECCBF4B-F2F0-D74A-97F6-06391368B7E6}" dt="2023-10-29T15:38:04.119" v="12678" actId="1036"/>
          <ac:picMkLst>
            <pc:docMk/>
            <pc:sldMk cId="93877261" sldId="420"/>
            <ac:picMk id="6" creationId="{493E60E3-16A7-FA4D-4594-ADAF80E31F54}"/>
          </ac:picMkLst>
        </pc:picChg>
        <pc:picChg chg="mod">
          <ac:chgData name="Gladwin LAM Yu Hay" userId="f75e75b5-caeb-4841-acb2-b15bac284300" providerId="ADAL" clId="{CECCBF4B-F2F0-D74A-97F6-06391368B7E6}" dt="2023-10-29T15:38:50.292" v="12722" actId="1076"/>
          <ac:picMkLst>
            <pc:docMk/>
            <pc:sldMk cId="93877261" sldId="420"/>
            <ac:picMk id="7" creationId="{5E47A873-B47E-AEDC-7962-BD9501BE4B85}"/>
          </ac:picMkLst>
        </pc:picChg>
        <pc:picChg chg="add del mod">
          <ac:chgData name="Gladwin LAM Yu Hay" userId="f75e75b5-caeb-4841-acb2-b15bac284300" providerId="ADAL" clId="{CECCBF4B-F2F0-D74A-97F6-06391368B7E6}" dt="2023-10-29T15:38:43.276" v="12719"/>
          <ac:picMkLst>
            <pc:docMk/>
            <pc:sldMk cId="93877261" sldId="420"/>
            <ac:picMk id="10" creationId="{F83118AF-FE1A-6F3E-5E60-DD8F7F103976}"/>
          </ac:picMkLst>
        </pc:picChg>
      </pc:sldChg>
      <pc:sldChg chg="addSp delSp modSp add mod ord addCm modCm">
        <pc:chgData name="Gladwin LAM Yu Hay" userId="f75e75b5-caeb-4841-acb2-b15bac284300" providerId="ADAL" clId="{CECCBF4B-F2F0-D74A-97F6-06391368B7E6}" dt="2023-10-29T14:08:06.532" v="12397" actId="1076"/>
        <pc:sldMkLst>
          <pc:docMk/>
          <pc:sldMk cId="2367341841" sldId="421"/>
        </pc:sldMkLst>
        <pc:spChg chg="add del">
          <ac:chgData name="Gladwin LAM Yu Hay" userId="f75e75b5-caeb-4841-acb2-b15bac284300" providerId="ADAL" clId="{CECCBF4B-F2F0-D74A-97F6-06391368B7E6}" dt="2023-10-29T08:11:08.735" v="8145" actId="11529"/>
          <ac:spMkLst>
            <pc:docMk/>
            <pc:sldMk cId="2367341841" sldId="421"/>
            <ac:spMk id="3" creationId="{37F26885-CEA3-2483-9D68-A0A7303B8B00}"/>
          </ac:spMkLst>
        </pc:spChg>
        <pc:spChg chg="mod">
          <ac:chgData name="Gladwin LAM Yu Hay" userId="f75e75b5-caeb-4841-acb2-b15bac284300" providerId="ADAL" clId="{CECCBF4B-F2F0-D74A-97F6-06391368B7E6}" dt="2023-10-29T07:49:48.041" v="7932" actId="20577"/>
          <ac:spMkLst>
            <pc:docMk/>
            <pc:sldMk cId="2367341841" sldId="421"/>
            <ac:spMk id="4" creationId="{38662423-7020-1759-4FBC-C630CF240E2C}"/>
          </ac:spMkLst>
        </pc:spChg>
        <pc:spChg chg="add mod">
          <ac:chgData name="Gladwin LAM Yu Hay" userId="f75e75b5-caeb-4841-acb2-b15bac284300" providerId="ADAL" clId="{CECCBF4B-F2F0-D74A-97F6-06391368B7E6}" dt="2023-10-29T08:35:39.229" v="9507" actId="1035"/>
          <ac:spMkLst>
            <pc:docMk/>
            <pc:sldMk cId="2367341841" sldId="421"/>
            <ac:spMk id="5" creationId="{5A2BB237-F59D-290C-E0D2-BD941D34B1A8}"/>
          </ac:spMkLst>
        </pc:spChg>
        <pc:spChg chg="add mod">
          <ac:chgData name="Gladwin LAM Yu Hay" userId="f75e75b5-caeb-4841-acb2-b15bac284300" providerId="ADAL" clId="{CECCBF4B-F2F0-D74A-97F6-06391368B7E6}" dt="2023-10-29T08:35:39.229" v="9507" actId="1035"/>
          <ac:spMkLst>
            <pc:docMk/>
            <pc:sldMk cId="2367341841" sldId="421"/>
            <ac:spMk id="6" creationId="{F095442E-210B-CB53-2FA2-D918BFF605F9}"/>
          </ac:spMkLst>
        </pc:spChg>
        <pc:spChg chg="mod">
          <ac:chgData name="Gladwin LAM Yu Hay" userId="f75e75b5-caeb-4841-acb2-b15bac284300" providerId="ADAL" clId="{CECCBF4B-F2F0-D74A-97F6-06391368B7E6}" dt="2023-10-29T08:14:17.697" v="8294" actId="1076"/>
          <ac:spMkLst>
            <pc:docMk/>
            <pc:sldMk cId="2367341841" sldId="421"/>
            <ac:spMk id="7" creationId="{5152392D-8A49-A902-092D-6668A89A0211}"/>
          </ac:spMkLst>
        </pc:spChg>
        <pc:spChg chg="add mod">
          <ac:chgData name="Gladwin LAM Yu Hay" userId="f75e75b5-caeb-4841-acb2-b15bac284300" providerId="ADAL" clId="{CECCBF4B-F2F0-D74A-97F6-06391368B7E6}" dt="2023-10-29T08:35:39.229" v="9507" actId="1035"/>
          <ac:spMkLst>
            <pc:docMk/>
            <pc:sldMk cId="2367341841" sldId="421"/>
            <ac:spMk id="8" creationId="{9D6A49D7-E5DC-9B3E-B803-0EDFE92257F7}"/>
          </ac:spMkLst>
        </pc:spChg>
        <pc:spChg chg="add mod">
          <ac:chgData name="Gladwin LAM Yu Hay" userId="f75e75b5-caeb-4841-acb2-b15bac284300" providerId="ADAL" clId="{CECCBF4B-F2F0-D74A-97F6-06391368B7E6}" dt="2023-10-29T08:35:39.229" v="9507" actId="1035"/>
          <ac:spMkLst>
            <pc:docMk/>
            <pc:sldMk cId="2367341841" sldId="421"/>
            <ac:spMk id="13" creationId="{0BF3E799-1488-69FC-F79E-2529CB1DB612}"/>
          </ac:spMkLst>
        </pc:spChg>
        <pc:spChg chg="add mod">
          <ac:chgData name="Gladwin LAM Yu Hay" userId="f75e75b5-caeb-4841-acb2-b15bac284300" providerId="ADAL" clId="{CECCBF4B-F2F0-D74A-97F6-06391368B7E6}" dt="2023-10-29T08:35:39.229" v="9507" actId="1035"/>
          <ac:spMkLst>
            <pc:docMk/>
            <pc:sldMk cId="2367341841" sldId="421"/>
            <ac:spMk id="14" creationId="{25361EF7-944B-1147-3FF6-4B34BB3D910D}"/>
          </ac:spMkLst>
        </pc:spChg>
        <pc:spChg chg="add mod">
          <ac:chgData name="Gladwin LAM Yu Hay" userId="f75e75b5-caeb-4841-acb2-b15bac284300" providerId="ADAL" clId="{CECCBF4B-F2F0-D74A-97F6-06391368B7E6}" dt="2023-10-29T08:35:45.985" v="9508" actId="5793"/>
          <ac:spMkLst>
            <pc:docMk/>
            <pc:sldMk cId="2367341841" sldId="421"/>
            <ac:spMk id="15" creationId="{A4784651-AADC-5909-8DF2-F01FB4777509}"/>
          </ac:spMkLst>
        </pc:spChg>
        <pc:spChg chg="add mod">
          <ac:chgData name="Gladwin LAM Yu Hay" userId="f75e75b5-caeb-4841-acb2-b15bac284300" providerId="ADAL" clId="{CECCBF4B-F2F0-D74A-97F6-06391368B7E6}" dt="2023-10-29T08:35:39.229" v="9507" actId="1035"/>
          <ac:spMkLst>
            <pc:docMk/>
            <pc:sldMk cId="2367341841" sldId="421"/>
            <ac:spMk id="16" creationId="{4FC2813E-812E-76AA-5599-8E54BF4F41BF}"/>
          </ac:spMkLst>
        </pc:spChg>
        <pc:spChg chg="add mod">
          <ac:chgData name="Gladwin LAM Yu Hay" userId="f75e75b5-caeb-4841-acb2-b15bac284300" providerId="ADAL" clId="{CECCBF4B-F2F0-D74A-97F6-06391368B7E6}" dt="2023-10-29T08:35:39.229" v="9507" actId="1035"/>
          <ac:spMkLst>
            <pc:docMk/>
            <pc:sldMk cId="2367341841" sldId="421"/>
            <ac:spMk id="17" creationId="{74132B0F-9799-0836-3E91-A1D5A7B254D2}"/>
          </ac:spMkLst>
        </pc:spChg>
        <pc:spChg chg="add mod">
          <ac:chgData name="Gladwin LAM Yu Hay" userId="f75e75b5-caeb-4841-acb2-b15bac284300" providerId="ADAL" clId="{CECCBF4B-F2F0-D74A-97F6-06391368B7E6}" dt="2023-10-29T08:35:39.229" v="9507" actId="1035"/>
          <ac:spMkLst>
            <pc:docMk/>
            <pc:sldMk cId="2367341841" sldId="421"/>
            <ac:spMk id="18" creationId="{6E4F02C4-9CBE-127D-286E-E78D9BF0B850}"/>
          </ac:spMkLst>
        </pc:spChg>
        <pc:spChg chg="add del mod">
          <ac:chgData name="Gladwin LAM Yu Hay" userId="f75e75b5-caeb-4841-acb2-b15bac284300" providerId="ADAL" clId="{CECCBF4B-F2F0-D74A-97F6-06391368B7E6}" dt="2023-10-29T08:19:25.864" v="8474" actId="478"/>
          <ac:spMkLst>
            <pc:docMk/>
            <pc:sldMk cId="2367341841" sldId="421"/>
            <ac:spMk id="19" creationId="{7397B5F9-E042-E92E-630F-D136106E75E6}"/>
          </ac:spMkLst>
        </pc:spChg>
        <pc:spChg chg="add mod">
          <ac:chgData name="Gladwin LAM Yu Hay" userId="f75e75b5-caeb-4841-acb2-b15bac284300" providerId="ADAL" clId="{CECCBF4B-F2F0-D74A-97F6-06391368B7E6}" dt="2023-10-29T14:08:06.532" v="12397" actId="1076"/>
          <ac:spMkLst>
            <pc:docMk/>
            <pc:sldMk cId="2367341841" sldId="421"/>
            <ac:spMk id="20" creationId="{648002EB-2688-FBC7-2D38-2774D30FE686}"/>
          </ac:spMkLst>
        </pc:spChg>
        <pc:spChg chg="add del mod">
          <ac:chgData name="Gladwin LAM Yu Hay" userId="f75e75b5-caeb-4841-acb2-b15bac284300" providerId="ADAL" clId="{CECCBF4B-F2F0-D74A-97F6-06391368B7E6}" dt="2023-10-29T08:24:26.659" v="8931" actId="478"/>
          <ac:spMkLst>
            <pc:docMk/>
            <pc:sldMk cId="2367341841" sldId="421"/>
            <ac:spMk id="21" creationId="{27DAADBB-991B-79E4-E1DC-F29B23E6F26B}"/>
          </ac:spMkLst>
        </pc:spChg>
        <pc:spChg chg="add mod">
          <ac:chgData name="Gladwin LAM Yu Hay" userId="f75e75b5-caeb-4841-acb2-b15bac284300" providerId="ADAL" clId="{CECCBF4B-F2F0-D74A-97F6-06391368B7E6}" dt="2023-10-29T08:35:39.229" v="9507" actId="1035"/>
          <ac:spMkLst>
            <pc:docMk/>
            <pc:sldMk cId="2367341841" sldId="421"/>
            <ac:spMk id="22" creationId="{B6487CB8-4D06-B23B-EFC3-4F7115F34642}"/>
          </ac:spMkLst>
        </pc:spChg>
        <pc:spChg chg="add mod">
          <ac:chgData name="Gladwin LAM Yu Hay" userId="f75e75b5-caeb-4841-acb2-b15bac284300" providerId="ADAL" clId="{CECCBF4B-F2F0-D74A-97F6-06391368B7E6}" dt="2023-10-29T08:35:39.229" v="9507" actId="1035"/>
          <ac:spMkLst>
            <pc:docMk/>
            <pc:sldMk cId="2367341841" sldId="421"/>
            <ac:spMk id="23" creationId="{43223DF9-7872-5973-CCAB-8143E68627A3}"/>
          </ac:spMkLst>
        </pc:spChg>
        <pc:spChg chg="add mod">
          <ac:chgData name="Gladwin LAM Yu Hay" userId="f75e75b5-caeb-4841-acb2-b15bac284300" providerId="ADAL" clId="{CECCBF4B-F2F0-D74A-97F6-06391368B7E6}" dt="2023-10-29T08:35:39.229" v="9507" actId="1035"/>
          <ac:spMkLst>
            <pc:docMk/>
            <pc:sldMk cId="2367341841" sldId="421"/>
            <ac:spMk id="24" creationId="{700A51D4-B38E-AA5B-C8BE-5A17163CF60F}"/>
          </ac:spMkLst>
        </pc:spChg>
        <pc:spChg chg="add mod">
          <ac:chgData name="Gladwin LAM Yu Hay" userId="f75e75b5-caeb-4841-acb2-b15bac284300" providerId="ADAL" clId="{CECCBF4B-F2F0-D74A-97F6-06391368B7E6}" dt="2023-10-29T08:35:39.229" v="9507" actId="1035"/>
          <ac:spMkLst>
            <pc:docMk/>
            <pc:sldMk cId="2367341841" sldId="421"/>
            <ac:spMk id="25" creationId="{4C07E553-C1FD-E4D9-0921-6E7949B9392B}"/>
          </ac:spMkLst>
        </pc:spChg>
        <pc:spChg chg="add mod">
          <ac:chgData name="Gladwin LAM Yu Hay" userId="f75e75b5-caeb-4841-acb2-b15bac284300" providerId="ADAL" clId="{CECCBF4B-F2F0-D74A-97F6-06391368B7E6}" dt="2023-10-29T08:35:39.229" v="9507" actId="1035"/>
          <ac:spMkLst>
            <pc:docMk/>
            <pc:sldMk cId="2367341841" sldId="421"/>
            <ac:spMk id="26" creationId="{AA1A5B1A-06E5-6DDA-F2D4-F3599F40ED55}"/>
          </ac:spMkLst>
        </pc:spChg>
        <pc:spChg chg="add mod">
          <ac:chgData name="Gladwin LAM Yu Hay" userId="f75e75b5-caeb-4841-acb2-b15bac284300" providerId="ADAL" clId="{CECCBF4B-F2F0-D74A-97F6-06391368B7E6}" dt="2023-10-29T08:35:39.229" v="9507" actId="1035"/>
          <ac:spMkLst>
            <pc:docMk/>
            <pc:sldMk cId="2367341841" sldId="421"/>
            <ac:spMk id="27" creationId="{FED83E9C-23A3-CC17-7B93-D60557698DE5}"/>
          </ac:spMkLst>
        </pc:spChg>
        <pc:spChg chg="add mod">
          <ac:chgData name="Gladwin LAM Yu Hay" userId="f75e75b5-caeb-4841-acb2-b15bac284300" providerId="ADAL" clId="{CECCBF4B-F2F0-D74A-97F6-06391368B7E6}" dt="2023-10-29T08:35:39.229" v="9507" actId="1035"/>
          <ac:spMkLst>
            <pc:docMk/>
            <pc:sldMk cId="2367341841" sldId="421"/>
            <ac:spMk id="28" creationId="{3247A257-6433-C882-FD01-FF1ECA9C920A}"/>
          </ac:spMkLst>
        </pc:spChg>
        <pc:spChg chg="add mod">
          <ac:chgData name="Gladwin LAM Yu Hay" userId="f75e75b5-caeb-4841-acb2-b15bac284300" providerId="ADAL" clId="{CECCBF4B-F2F0-D74A-97F6-06391368B7E6}" dt="2023-10-29T08:35:39.229" v="9507" actId="1035"/>
          <ac:spMkLst>
            <pc:docMk/>
            <pc:sldMk cId="2367341841" sldId="421"/>
            <ac:spMk id="29" creationId="{17BF4CF4-E922-9C68-79F2-ADBAC80DEF2A}"/>
          </ac:spMkLst>
        </pc:spChg>
        <pc:spChg chg="add mod">
          <ac:chgData name="Gladwin LAM Yu Hay" userId="f75e75b5-caeb-4841-acb2-b15bac284300" providerId="ADAL" clId="{CECCBF4B-F2F0-D74A-97F6-06391368B7E6}" dt="2023-10-29T08:47:38.672" v="9956" actId="14100"/>
          <ac:spMkLst>
            <pc:docMk/>
            <pc:sldMk cId="2367341841" sldId="421"/>
            <ac:spMk id="30" creationId="{9112159A-D039-4051-9BCB-B1EF339CEC88}"/>
          </ac:spMkLst>
        </pc:spChg>
        <pc:graphicFrameChg chg="add del modGraphic">
          <ac:chgData name="Gladwin LAM Yu Hay" userId="f75e75b5-caeb-4841-acb2-b15bac284300" providerId="ADAL" clId="{CECCBF4B-F2F0-D74A-97F6-06391368B7E6}" dt="2023-10-29T08:10:42.319" v="8143" actId="478"/>
          <ac:graphicFrameMkLst>
            <pc:docMk/>
            <pc:sldMk cId="2367341841" sldId="421"/>
            <ac:graphicFrameMk id="2" creationId="{96EED1D9-AC1E-8AE5-CECC-3143DF6E4925}"/>
          </ac:graphicFrameMkLst>
        </pc:graphicFrameChg>
        <pc:graphicFrameChg chg="del">
          <ac:chgData name="Gladwin LAM Yu Hay" userId="f75e75b5-caeb-4841-acb2-b15bac284300" providerId="ADAL" clId="{CECCBF4B-F2F0-D74A-97F6-06391368B7E6}" dt="2023-10-29T07:49:55.830" v="7933" actId="478"/>
          <ac:graphicFrameMkLst>
            <pc:docMk/>
            <pc:sldMk cId="2367341841" sldId="421"/>
            <ac:graphicFrameMk id="9" creationId="{4EDBC628-9D1C-AD73-D0B9-DC5C317F9DC1}"/>
          </ac:graphicFrameMkLst>
        </pc:graphicFrameChg>
        <pc:graphicFrameChg chg="del">
          <ac:chgData name="Gladwin LAM Yu Hay" userId="f75e75b5-caeb-4841-acb2-b15bac284300" providerId="ADAL" clId="{CECCBF4B-F2F0-D74A-97F6-06391368B7E6}" dt="2023-10-29T07:49:59.149" v="7936" actId="478"/>
          <ac:graphicFrameMkLst>
            <pc:docMk/>
            <pc:sldMk cId="2367341841" sldId="421"/>
            <ac:graphicFrameMk id="10" creationId="{7606037B-C9F5-09E6-8A95-9D3418CC010A}"/>
          </ac:graphicFrameMkLst>
        </pc:graphicFrameChg>
        <pc:graphicFrameChg chg="del modGraphic">
          <ac:chgData name="Gladwin LAM Yu Hay" userId="f75e75b5-caeb-4841-acb2-b15bac284300" providerId="ADAL" clId="{CECCBF4B-F2F0-D74A-97F6-06391368B7E6}" dt="2023-10-29T07:49:58.010" v="7935" actId="478"/>
          <ac:graphicFrameMkLst>
            <pc:docMk/>
            <pc:sldMk cId="2367341841" sldId="421"/>
            <ac:graphicFrameMk id="11" creationId="{C4916F52-7F4C-73DA-E859-7F1655592275}"/>
          </ac:graphicFrameMkLst>
        </pc:graphicFrameChg>
        <pc:graphicFrameChg chg="del">
          <ac:chgData name="Gladwin LAM Yu Hay" userId="f75e75b5-caeb-4841-acb2-b15bac284300" providerId="ADAL" clId="{CECCBF4B-F2F0-D74A-97F6-06391368B7E6}" dt="2023-10-29T07:50:02.660" v="7937" actId="478"/>
          <ac:graphicFrameMkLst>
            <pc:docMk/>
            <pc:sldMk cId="2367341841" sldId="421"/>
            <ac:graphicFrameMk id="12" creationId="{10DEA31A-CC6A-6E2E-2396-26FEB48908BB}"/>
          </ac:graphicFrameMkLst>
        </pc:graphicFrameChg>
        <pc:picChg chg="add mod">
          <ac:chgData name="Gladwin LAM Yu Hay" userId="f75e75b5-caeb-4841-acb2-b15bac284300" providerId="ADAL" clId="{CECCBF4B-F2F0-D74A-97F6-06391368B7E6}" dt="2023-10-29T08:46:56.344" v="9952"/>
          <ac:picMkLst>
            <pc:docMk/>
            <pc:sldMk cId="2367341841" sldId="421"/>
            <ac:picMk id="31" creationId="{77BE1973-8B1E-232C-DAC5-7BC5A7AEA68A}"/>
          </ac:picMkLst>
        </pc:picChg>
        <pc:picChg chg="add mod">
          <ac:chgData name="Gladwin LAM Yu Hay" userId="f75e75b5-caeb-4841-acb2-b15bac284300" providerId="ADAL" clId="{CECCBF4B-F2F0-D74A-97F6-06391368B7E6}" dt="2023-10-29T08:46:56.344" v="9952"/>
          <ac:picMkLst>
            <pc:docMk/>
            <pc:sldMk cId="2367341841" sldId="421"/>
            <ac:picMk id="32" creationId="{533A099C-19BF-9EF3-85C8-F0568C18AD33}"/>
          </ac:picMkLst>
        </pc:picChg>
        <pc:extLst>
          <p:ext xmlns:p="http://schemas.openxmlformats.org/presentationml/2006/main" uri="{D6D511B9-2390-475A-947B-AFAB55BFBCF1}">
            <pc226:cmChg xmlns:pc226="http://schemas.microsoft.com/office/powerpoint/2022/06/main/command" chg="add mod">
              <pc226:chgData name="Gladwin LAM Yu Hay" userId="f75e75b5-caeb-4841-acb2-b15bac284300" providerId="ADAL" clId="{CECCBF4B-F2F0-D74A-97F6-06391368B7E6}" dt="2023-10-29T08:37:34.954" v="9588"/>
              <pc2:cmMkLst xmlns:pc2="http://schemas.microsoft.com/office/powerpoint/2019/9/main/command">
                <pc:docMk/>
                <pc:sldMk cId="2367341841" sldId="421"/>
                <pc2:cmMk id="{547B74DE-41F2-C644-9457-8E8C3B2B2B64}"/>
              </pc2:cmMkLst>
            </pc226:cmChg>
          </p:ext>
        </pc:extLst>
      </pc:sldChg>
      <pc:sldChg chg="addSp modSp mod">
        <pc:chgData name="Gladwin LAM Yu Hay" userId="f75e75b5-caeb-4841-acb2-b15bac284300" providerId="ADAL" clId="{CECCBF4B-F2F0-D74A-97F6-06391368B7E6}" dt="2023-10-31T11:30:39.061" v="15372" actId="114"/>
        <pc:sldMkLst>
          <pc:docMk/>
          <pc:sldMk cId="2313848947" sldId="427"/>
        </pc:sldMkLst>
        <pc:spChg chg="mod">
          <ac:chgData name="Gladwin LAM Yu Hay" userId="f75e75b5-caeb-4841-acb2-b15bac284300" providerId="ADAL" clId="{CECCBF4B-F2F0-D74A-97F6-06391368B7E6}" dt="2023-10-31T11:30:39.061" v="15372" actId="114"/>
          <ac:spMkLst>
            <pc:docMk/>
            <pc:sldMk cId="2313848947" sldId="427"/>
            <ac:spMk id="13" creationId="{6873EDD9-C3CD-F026-BEE5-D32D33B210D1}"/>
          </ac:spMkLst>
        </pc:spChg>
        <pc:graphicFrameChg chg="mod">
          <ac:chgData name="Gladwin LAM Yu Hay" userId="f75e75b5-caeb-4841-acb2-b15bac284300" providerId="ADAL" clId="{CECCBF4B-F2F0-D74A-97F6-06391368B7E6}" dt="2023-10-31T11:28:33.651" v="15342" actId="1076"/>
          <ac:graphicFrameMkLst>
            <pc:docMk/>
            <pc:sldMk cId="2313848947" sldId="427"/>
            <ac:graphicFrameMk id="9" creationId="{C4CC62C3-6110-64A9-BE94-5BEA1A41662C}"/>
          </ac:graphicFrameMkLst>
        </pc:graphicFrameChg>
        <pc:picChg chg="add mod">
          <ac:chgData name="Gladwin LAM Yu Hay" userId="f75e75b5-caeb-4841-acb2-b15bac284300" providerId="ADAL" clId="{CECCBF4B-F2F0-D74A-97F6-06391368B7E6}" dt="2023-10-31T00:41:13.428" v="13739"/>
          <ac:picMkLst>
            <pc:docMk/>
            <pc:sldMk cId="2313848947" sldId="427"/>
            <ac:picMk id="2" creationId="{821C41CC-CB92-7489-3342-2A82F01021C6}"/>
          </ac:picMkLst>
        </pc:picChg>
        <pc:picChg chg="mod">
          <ac:chgData name="Gladwin LAM Yu Hay" userId="f75e75b5-caeb-4841-acb2-b15bac284300" providerId="ADAL" clId="{CECCBF4B-F2F0-D74A-97F6-06391368B7E6}" dt="2023-10-31T00:41:32.830" v="13742" actId="1076"/>
          <ac:picMkLst>
            <pc:docMk/>
            <pc:sldMk cId="2313848947" sldId="427"/>
            <ac:picMk id="3" creationId="{C9BA5DE1-91DD-1316-7DBB-E25F66678053}"/>
          </ac:picMkLst>
        </pc:picChg>
        <pc:picChg chg="mod">
          <ac:chgData name="Gladwin LAM Yu Hay" userId="f75e75b5-caeb-4841-acb2-b15bac284300" providerId="ADAL" clId="{CECCBF4B-F2F0-D74A-97F6-06391368B7E6}" dt="2023-10-31T00:41:25.832" v="13740" actId="1076"/>
          <ac:picMkLst>
            <pc:docMk/>
            <pc:sldMk cId="2313848947" sldId="427"/>
            <ac:picMk id="4" creationId="{91D164FF-3C61-1476-E631-4A46FA5B9E6B}"/>
          </ac:picMkLst>
        </pc:picChg>
        <pc:picChg chg="mod">
          <ac:chgData name="Gladwin LAM Yu Hay" userId="f75e75b5-caeb-4841-acb2-b15bac284300" providerId="ADAL" clId="{CECCBF4B-F2F0-D74A-97F6-06391368B7E6}" dt="2023-10-31T00:41:30.732" v="13741" actId="1076"/>
          <ac:picMkLst>
            <pc:docMk/>
            <pc:sldMk cId="2313848947" sldId="427"/>
            <ac:picMk id="7" creationId="{3C1B0DCC-8004-F7A9-9C94-75B8A3CF545A}"/>
          </ac:picMkLst>
        </pc:picChg>
        <pc:picChg chg="add mod">
          <ac:chgData name="Gladwin LAM Yu Hay" userId="f75e75b5-caeb-4841-acb2-b15bac284300" providerId="ADAL" clId="{CECCBF4B-F2F0-D74A-97F6-06391368B7E6}" dt="2023-10-31T00:41:13.428" v="13739"/>
          <ac:picMkLst>
            <pc:docMk/>
            <pc:sldMk cId="2313848947" sldId="427"/>
            <ac:picMk id="8" creationId="{C02A1C61-A0D8-3B19-A73B-E140095C1C27}"/>
          </ac:picMkLst>
        </pc:picChg>
      </pc:sldChg>
      <pc:sldChg chg="addSp modSp mod">
        <pc:chgData name="Gladwin LAM Yu Hay" userId="f75e75b5-caeb-4841-acb2-b15bac284300" providerId="ADAL" clId="{CECCBF4B-F2F0-D74A-97F6-06391368B7E6}" dt="2023-10-31T11:30:41.608" v="15373" actId="114"/>
        <pc:sldMkLst>
          <pc:docMk/>
          <pc:sldMk cId="419699325" sldId="432"/>
        </pc:sldMkLst>
        <pc:spChg chg="mod">
          <ac:chgData name="Gladwin LAM Yu Hay" userId="f75e75b5-caeb-4841-acb2-b15bac284300" providerId="ADAL" clId="{CECCBF4B-F2F0-D74A-97F6-06391368B7E6}" dt="2023-10-31T11:30:41.608" v="15373" actId="114"/>
          <ac:spMkLst>
            <pc:docMk/>
            <pc:sldMk cId="419699325" sldId="432"/>
            <ac:spMk id="13" creationId="{6873EDD9-C3CD-F026-BEE5-D32D33B210D1}"/>
          </ac:spMkLst>
        </pc:spChg>
        <pc:graphicFrameChg chg="mod modGraphic">
          <ac:chgData name="Gladwin LAM Yu Hay" userId="f75e75b5-caeb-4841-acb2-b15bac284300" providerId="ADAL" clId="{CECCBF4B-F2F0-D74A-97F6-06391368B7E6}" dt="2023-10-31T11:28:19.450" v="15341" actId="1076"/>
          <ac:graphicFrameMkLst>
            <pc:docMk/>
            <pc:sldMk cId="419699325" sldId="432"/>
            <ac:graphicFrameMk id="7" creationId="{E49638A6-0F08-4B79-3D99-79BC49F5D580}"/>
          </ac:graphicFrameMkLst>
        </pc:graphicFrameChg>
        <pc:picChg chg="add mod">
          <ac:chgData name="Gladwin LAM Yu Hay" userId="f75e75b5-caeb-4841-acb2-b15bac284300" providerId="ADAL" clId="{CECCBF4B-F2F0-D74A-97F6-06391368B7E6}" dt="2023-10-31T00:40:26.591" v="13699"/>
          <ac:picMkLst>
            <pc:docMk/>
            <pc:sldMk cId="419699325" sldId="432"/>
            <ac:picMk id="2" creationId="{41095083-CDCA-64DE-2C02-29E7C94DC8C9}"/>
          </ac:picMkLst>
        </pc:picChg>
        <pc:picChg chg="add mod">
          <ac:chgData name="Gladwin LAM Yu Hay" userId="f75e75b5-caeb-4841-acb2-b15bac284300" providerId="ADAL" clId="{CECCBF4B-F2F0-D74A-97F6-06391368B7E6}" dt="2023-10-31T00:40:26.591" v="13699"/>
          <ac:picMkLst>
            <pc:docMk/>
            <pc:sldMk cId="419699325" sldId="432"/>
            <ac:picMk id="3" creationId="{771E256A-686A-0544-D4B9-2F6CCCB63B87}"/>
          </ac:picMkLst>
        </pc:picChg>
      </pc:sldChg>
      <pc:sldChg chg="addSp modSp mod">
        <pc:chgData name="Gladwin LAM Yu Hay" userId="f75e75b5-caeb-4841-acb2-b15bac284300" providerId="ADAL" clId="{CECCBF4B-F2F0-D74A-97F6-06391368B7E6}" dt="2023-10-31T11:30:43.968" v="15374" actId="114"/>
        <pc:sldMkLst>
          <pc:docMk/>
          <pc:sldMk cId="2990983237" sldId="433"/>
        </pc:sldMkLst>
        <pc:spChg chg="mod">
          <ac:chgData name="Gladwin LAM Yu Hay" userId="f75e75b5-caeb-4841-acb2-b15bac284300" providerId="ADAL" clId="{CECCBF4B-F2F0-D74A-97F6-06391368B7E6}" dt="2023-10-31T11:30:43.968" v="15374" actId="114"/>
          <ac:spMkLst>
            <pc:docMk/>
            <pc:sldMk cId="2990983237" sldId="433"/>
            <ac:spMk id="13" creationId="{6873EDD9-C3CD-F026-BEE5-D32D33B210D1}"/>
          </ac:spMkLst>
        </pc:spChg>
        <pc:graphicFrameChg chg="mod modGraphic">
          <ac:chgData name="Gladwin LAM Yu Hay" userId="f75e75b5-caeb-4841-acb2-b15bac284300" providerId="ADAL" clId="{CECCBF4B-F2F0-D74A-97F6-06391368B7E6}" dt="2023-10-31T00:40:04.634" v="13695" actId="1076"/>
          <ac:graphicFrameMkLst>
            <pc:docMk/>
            <pc:sldMk cId="2990983237" sldId="433"/>
            <ac:graphicFrameMk id="7" creationId="{4ABD72FB-7D37-8726-D19F-AE16D9949AFD}"/>
          </ac:graphicFrameMkLst>
        </pc:graphicFrameChg>
        <pc:picChg chg="add mod">
          <ac:chgData name="Gladwin LAM Yu Hay" userId="f75e75b5-caeb-4841-acb2-b15bac284300" providerId="ADAL" clId="{CECCBF4B-F2F0-D74A-97F6-06391368B7E6}" dt="2023-10-31T00:39:41.534" v="13688"/>
          <ac:picMkLst>
            <pc:docMk/>
            <pc:sldMk cId="2990983237" sldId="433"/>
            <ac:picMk id="2" creationId="{5279FD29-9F8B-221E-03B1-977519D97EDF}"/>
          </ac:picMkLst>
        </pc:picChg>
        <pc:picChg chg="add mod">
          <ac:chgData name="Gladwin LAM Yu Hay" userId="f75e75b5-caeb-4841-acb2-b15bac284300" providerId="ADAL" clId="{CECCBF4B-F2F0-D74A-97F6-06391368B7E6}" dt="2023-10-31T00:39:41.534" v="13688"/>
          <ac:picMkLst>
            <pc:docMk/>
            <pc:sldMk cId="2990983237" sldId="433"/>
            <ac:picMk id="3" creationId="{3BB7A9E3-6962-FBC7-54ED-F09EEC72D9BF}"/>
          </ac:picMkLst>
        </pc:picChg>
      </pc:sldChg>
      <pc:sldChg chg="addSp delSp modSp add mod delCm">
        <pc:chgData name="Gladwin LAM Yu Hay" userId="f75e75b5-caeb-4841-acb2-b15bac284300" providerId="ADAL" clId="{CECCBF4B-F2F0-D74A-97F6-06391368B7E6}" dt="2023-10-31T11:26:26.454" v="15326" actId="14100"/>
        <pc:sldMkLst>
          <pc:docMk/>
          <pc:sldMk cId="1355827147" sldId="440"/>
        </pc:sldMkLst>
        <pc:spChg chg="add mod">
          <ac:chgData name="Gladwin LAM Yu Hay" userId="f75e75b5-caeb-4841-acb2-b15bac284300" providerId="ADAL" clId="{CECCBF4B-F2F0-D74A-97F6-06391368B7E6}" dt="2023-10-31T11:26:26.454" v="15326" actId="14100"/>
          <ac:spMkLst>
            <pc:docMk/>
            <pc:sldMk cId="1355827147" sldId="440"/>
            <ac:spMk id="2" creationId="{E69B3058-3F0A-1104-834E-41DA390F372F}"/>
          </ac:spMkLst>
        </pc:spChg>
        <pc:spChg chg="add del mod">
          <ac:chgData name="Gladwin LAM Yu Hay" userId="f75e75b5-caeb-4841-acb2-b15bac284300" providerId="ADAL" clId="{CECCBF4B-F2F0-D74A-97F6-06391368B7E6}" dt="2023-10-29T09:05:07.158" v="11009" actId="478"/>
          <ac:spMkLst>
            <pc:docMk/>
            <pc:sldMk cId="1355827147" sldId="440"/>
            <ac:spMk id="3" creationId="{C7ABD0A4-2A64-52D6-6C43-88D23F37483C}"/>
          </ac:spMkLst>
        </pc:spChg>
        <pc:spChg chg="mod">
          <ac:chgData name="Gladwin LAM Yu Hay" userId="f75e75b5-caeb-4841-acb2-b15bac284300" providerId="ADAL" clId="{CECCBF4B-F2F0-D74A-97F6-06391368B7E6}" dt="2023-10-29T09:10:26.556" v="11099" actId="313"/>
          <ac:spMkLst>
            <pc:docMk/>
            <pc:sldMk cId="1355827147" sldId="440"/>
            <ac:spMk id="4" creationId="{38662423-7020-1759-4FBC-C630CF240E2C}"/>
          </ac:spMkLst>
        </pc:spChg>
        <pc:spChg chg="del">
          <ac:chgData name="Gladwin LAM Yu Hay" userId="f75e75b5-caeb-4841-acb2-b15bac284300" providerId="ADAL" clId="{CECCBF4B-F2F0-D74A-97F6-06391368B7E6}" dt="2023-10-29T08:53:41.884" v="10050" actId="478"/>
          <ac:spMkLst>
            <pc:docMk/>
            <pc:sldMk cId="1355827147" sldId="440"/>
            <ac:spMk id="5" creationId="{5A2BB237-F59D-290C-E0D2-BD941D34B1A8}"/>
          </ac:spMkLst>
        </pc:spChg>
        <pc:spChg chg="del">
          <ac:chgData name="Gladwin LAM Yu Hay" userId="f75e75b5-caeb-4841-acb2-b15bac284300" providerId="ADAL" clId="{CECCBF4B-F2F0-D74A-97F6-06391368B7E6}" dt="2023-10-29T08:53:44.183" v="10052" actId="478"/>
          <ac:spMkLst>
            <pc:docMk/>
            <pc:sldMk cId="1355827147" sldId="440"/>
            <ac:spMk id="6" creationId="{F095442E-210B-CB53-2FA2-D918BFF605F9}"/>
          </ac:spMkLst>
        </pc:spChg>
        <pc:spChg chg="mod">
          <ac:chgData name="Gladwin LAM Yu Hay" userId="f75e75b5-caeb-4841-acb2-b15bac284300" providerId="ADAL" clId="{CECCBF4B-F2F0-D74A-97F6-06391368B7E6}" dt="2023-10-31T11:26:21.158" v="15325" actId="403"/>
          <ac:spMkLst>
            <pc:docMk/>
            <pc:sldMk cId="1355827147" sldId="440"/>
            <ac:spMk id="7" creationId="{5152392D-8A49-A902-092D-6668A89A0211}"/>
          </ac:spMkLst>
        </pc:spChg>
        <pc:spChg chg="del">
          <ac:chgData name="Gladwin LAM Yu Hay" userId="f75e75b5-caeb-4841-acb2-b15bac284300" providerId="ADAL" clId="{CECCBF4B-F2F0-D74A-97F6-06391368B7E6}" dt="2023-10-29T08:53:44.850" v="10053" actId="478"/>
          <ac:spMkLst>
            <pc:docMk/>
            <pc:sldMk cId="1355827147" sldId="440"/>
            <ac:spMk id="8" creationId="{9D6A49D7-E5DC-9B3E-B803-0EDFE92257F7}"/>
          </ac:spMkLst>
        </pc:spChg>
        <pc:spChg chg="add mod">
          <ac:chgData name="Gladwin LAM Yu Hay" userId="f75e75b5-caeb-4841-acb2-b15bac284300" providerId="ADAL" clId="{CECCBF4B-F2F0-D74A-97F6-06391368B7E6}" dt="2023-10-31T11:26:21.158" v="15325" actId="403"/>
          <ac:spMkLst>
            <pc:docMk/>
            <pc:sldMk cId="1355827147" sldId="440"/>
            <ac:spMk id="9" creationId="{D149A6A6-D75C-AC44-633C-83AFB96F2D96}"/>
          </ac:spMkLst>
        </pc:spChg>
        <pc:spChg chg="add mod">
          <ac:chgData name="Gladwin LAM Yu Hay" userId="f75e75b5-caeb-4841-acb2-b15bac284300" providerId="ADAL" clId="{CECCBF4B-F2F0-D74A-97F6-06391368B7E6}" dt="2023-10-31T11:26:21.158" v="15325" actId="403"/>
          <ac:spMkLst>
            <pc:docMk/>
            <pc:sldMk cId="1355827147" sldId="440"/>
            <ac:spMk id="10" creationId="{3B028E1C-BC39-66EC-A5C7-E40E1FA39152}"/>
          </ac:spMkLst>
        </pc:spChg>
        <pc:spChg chg="add mod">
          <ac:chgData name="Gladwin LAM Yu Hay" userId="f75e75b5-caeb-4841-acb2-b15bac284300" providerId="ADAL" clId="{CECCBF4B-F2F0-D74A-97F6-06391368B7E6}" dt="2023-10-31T11:26:21.158" v="15325" actId="403"/>
          <ac:spMkLst>
            <pc:docMk/>
            <pc:sldMk cId="1355827147" sldId="440"/>
            <ac:spMk id="11" creationId="{61C6AD14-F13B-7F0F-9833-7186C9EAB5DE}"/>
          </ac:spMkLst>
        </pc:spChg>
        <pc:spChg chg="add del mod">
          <ac:chgData name="Gladwin LAM Yu Hay" userId="f75e75b5-caeb-4841-acb2-b15bac284300" providerId="ADAL" clId="{CECCBF4B-F2F0-D74A-97F6-06391368B7E6}" dt="2023-10-29T09:07:21.503" v="11033" actId="478"/>
          <ac:spMkLst>
            <pc:docMk/>
            <pc:sldMk cId="1355827147" sldId="440"/>
            <ac:spMk id="12" creationId="{EFEC908E-213A-8610-574B-8B8C9743A5E4}"/>
          </ac:spMkLst>
        </pc:spChg>
        <pc:spChg chg="del">
          <ac:chgData name="Gladwin LAM Yu Hay" userId="f75e75b5-caeb-4841-acb2-b15bac284300" providerId="ADAL" clId="{CECCBF4B-F2F0-D74A-97F6-06391368B7E6}" dt="2023-10-29T08:53:46.543" v="10054" actId="478"/>
          <ac:spMkLst>
            <pc:docMk/>
            <pc:sldMk cId="1355827147" sldId="440"/>
            <ac:spMk id="13" creationId="{0BF3E799-1488-69FC-F79E-2529CB1DB612}"/>
          </ac:spMkLst>
        </pc:spChg>
        <pc:spChg chg="mod">
          <ac:chgData name="Gladwin LAM Yu Hay" userId="f75e75b5-caeb-4841-acb2-b15bac284300" providerId="ADAL" clId="{CECCBF4B-F2F0-D74A-97F6-06391368B7E6}" dt="2023-10-29T09:12:01.747" v="11171" actId="1076"/>
          <ac:spMkLst>
            <pc:docMk/>
            <pc:sldMk cId="1355827147" sldId="440"/>
            <ac:spMk id="14" creationId="{25361EF7-944B-1147-3FF6-4B34BB3D910D}"/>
          </ac:spMkLst>
        </pc:spChg>
        <pc:spChg chg="del mod">
          <ac:chgData name="Gladwin LAM Yu Hay" userId="f75e75b5-caeb-4841-acb2-b15bac284300" providerId="ADAL" clId="{CECCBF4B-F2F0-D74A-97F6-06391368B7E6}" dt="2023-10-29T08:53:43.016" v="10051" actId="478"/>
          <ac:spMkLst>
            <pc:docMk/>
            <pc:sldMk cId="1355827147" sldId="440"/>
            <ac:spMk id="15" creationId="{A4784651-AADC-5909-8DF2-F01FB4777509}"/>
          </ac:spMkLst>
        </pc:spChg>
        <pc:spChg chg="del">
          <ac:chgData name="Gladwin LAM Yu Hay" userId="f75e75b5-caeb-4841-acb2-b15bac284300" providerId="ADAL" clId="{CECCBF4B-F2F0-D74A-97F6-06391368B7E6}" dt="2023-10-29T08:53:47.034" v="10055" actId="478"/>
          <ac:spMkLst>
            <pc:docMk/>
            <pc:sldMk cId="1355827147" sldId="440"/>
            <ac:spMk id="16" creationId="{4FC2813E-812E-76AA-5599-8E54BF4F41BF}"/>
          </ac:spMkLst>
        </pc:spChg>
        <pc:spChg chg="del">
          <ac:chgData name="Gladwin LAM Yu Hay" userId="f75e75b5-caeb-4841-acb2-b15bac284300" providerId="ADAL" clId="{CECCBF4B-F2F0-D74A-97F6-06391368B7E6}" dt="2023-10-29T08:53:37.919" v="10046" actId="478"/>
          <ac:spMkLst>
            <pc:docMk/>
            <pc:sldMk cId="1355827147" sldId="440"/>
            <ac:spMk id="17" creationId="{74132B0F-9799-0836-3E91-A1D5A7B254D2}"/>
          </ac:spMkLst>
        </pc:spChg>
        <pc:spChg chg="del">
          <ac:chgData name="Gladwin LAM Yu Hay" userId="f75e75b5-caeb-4841-acb2-b15bac284300" providerId="ADAL" clId="{CECCBF4B-F2F0-D74A-97F6-06391368B7E6}" dt="2023-10-29T08:53:40.808" v="10049" actId="478"/>
          <ac:spMkLst>
            <pc:docMk/>
            <pc:sldMk cId="1355827147" sldId="440"/>
            <ac:spMk id="18" creationId="{6E4F02C4-9CBE-127D-286E-E78D9BF0B850}"/>
          </ac:spMkLst>
        </pc:spChg>
        <pc:spChg chg="del">
          <ac:chgData name="Gladwin LAM Yu Hay" userId="f75e75b5-caeb-4841-acb2-b15bac284300" providerId="ADAL" clId="{CECCBF4B-F2F0-D74A-97F6-06391368B7E6}" dt="2023-10-29T08:53:31.422" v="10037" actId="478"/>
          <ac:spMkLst>
            <pc:docMk/>
            <pc:sldMk cId="1355827147" sldId="440"/>
            <ac:spMk id="20" creationId="{648002EB-2688-FBC7-2D38-2774D30FE686}"/>
          </ac:spMkLst>
        </pc:spChg>
        <pc:spChg chg="del">
          <ac:chgData name="Gladwin LAM Yu Hay" userId="f75e75b5-caeb-4841-acb2-b15bac284300" providerId="ADAL" clId="{CECCBF4B-F2F0-D74A-97F6-06391368B7E6}" dt="2023-10-29T09:02:30.607" v="10938" actId="478"/>
          <ac:spMkLst>
            <pc:docMk/>
            <pc:sldMk cId="1355827147" sldId="440"/>
            <ac:spMk id="22" creationId="{B6487CB8-4D06-B23B-EFC3-4F7115F34642}"/>
          </ac:spMkLst>
        </pc:spChg>
        <pc:spChg chg="del">
          <ac:chgData name="Gladwin LAM Yu Hay" userId="f75e75b5-caeb-4841-acb2-b15bac284300" providerId="ADAL" clId="{CECCBF4B-F2F0-D74A-97F6-06391368B7E6}" dt="2023-10-29T08:53:34.103" v="10040" actId="478"/>
          <ac:spMkLst>
            <pc:docMk/>
            <pc:sldMk cId="1355827147" sldId="440"/>
            <ac:spMk id="23" creationId="{43223DF9-7872-5973-CCAB-8143E68627A3}"/>
          </ac:spMkLst>
        </pc:spChg>
        <pc:spChg chg="del">
          <ac:chgData name="Gladwin LAM Yu Hay" userId="f75e75b5-caeb-4841-acb2-b15bac284300" providerId="ADAL" clId="{CECCBF4B-F2F0-D74A-97F6-06391368B7E6}" dt="2023-10-29T08:53:32.047" v="10038" actId="478"/>
          <ac:spMkLst>
            <pc:docMk/>
            <pc:sldMk cId="1355827147" sldId="440"/>
            <ac:spMk id="24" creationId="{700A51D4-B38E-AA5B-C8BE-5A17163CF60F}"/>
          </ac:spMkLst>
        </pc:spChg>
        <pc:spChg chg="del">
          <ac:chgData name="Gladwin LAM Yu Hay" userId="f75e75b5-caeb-4841-acb2-b15bac284300" providerId="ADAL" clId="{CECCBF4B-F2F0-D74A-97F6-06391368B7E6}" dt="2023-10-29T08:53:32.655" v="10039" actId="478"/>
          <ac:spMkLst>
            <pc:docMk/>
            <pc:sldMk cId="1355827147" sldId="440"/>
            <ac:spMk id="25" creationId="{4C07E553-C1FD-E4D9-0921-6E7949B9392B}"/>
          </ac:spMkLst>
        </pc:spChg>
        <pc:spChg chg="del">
          <ac:chgData name="Gladwin LAM Yu Hay" userId="f75e75b5-caeb-4841-acb2-b15bac284300" providerId="ADAL" clId="{CECCBF4B-F2F0-D74A-97F6-06391368B7E6}" dt="2023-10-29T08:53:34.952" v="10041" actId="478"/>
          <ac:spMkLst>
            <pc:docMk/>
            <pc:sldMk cId="1355827147" sldId="440"/>
            <ac:spMk id="26" creationId="{AA1A5B1A-06E5-6DDA-F2D4-F3599F40ED55}"/>
          </ac:spMkLst>
        </pc:spChg>
        <pc:spChg chg="del">
          <ac:chgData name="Gladwin LAM Yu Hay" userId="f75e75b5-caeb-4841-acb2-b15bac284300" providerId="ADAL" clId="{CECCBF4B-F2F0-D74A-97F6-06391368B7E6}" dt="2023-10-29T08:53:36.885" v="10044" actId="478"/>
          <ac:spMkLst>
            <pc:docMk/>
            <pc:sldMk cId="1355827147" sldId="440"/>
            <ac:spMk id="27" creationId="{FED83E9C-23A3-CC17-7B93-D60557698DE5}"/>
          </ac:spMkLst>
        </pc:spChg>
        <pc:spChg chg="del">
          <ac:chgData name="Gladwin LAM Yu Hay" userId="f75e75b5-caeb-4841-acb2-b15bac284300" providerId="ADAL" clId="{CECCBF4B-F2F0-D74A-97F6-06391368B7E6}" dt="2023-10-29T08:53:36.240" v="10043" actId="478"/>
          <ac:spMkLst>
            <pc:docMk/>
            <pc:sldMk cId="1355827147" sldId="440"/>
            <ac:spMk id="28" creationId="{3247A257-6433-C882-FD01-FF1ECA9C920A}"/>
          </ac:spMkLst>
        </pc:spChg>
        <pc:spChg chg="del">
          <ac:chgData name="Gladwin LAM Yu Hay" userId="f75e75b5-caeb-4841-acb2-b15bac284300" providerId="ADAL" clId="{CECCBF4B-F2F0-D74A-97F6-06391368B7E6}" dt="2023-10-29T08:53:35.785" v="10042" actId="478"/>
          <ac:spMkLst>
            <pc:docMk/>
            <pc:sldMk cId="1355827147" sldId="440"/>
            <ac:spMk id="29" creationId="{17BF4CF4-E922-9C68-79F2-ADBAC80DEF2A}"/>
          </ac:spMkLst>
        </pc:spChg>
        <pc:spChg chg="del">
          <ac:chgData name="Gladwin LAM Yu Hay" userId="f75e75b5-caeb-4841-acb2-b15bac284300" providerId="ADAL" clId="{CECCBF4B-F2F0-D74A-97F6-06391368B7E6}" dt="2023-10-29T09:11:31.440" v="11131" actId="478"/>
          <ac:spMkLst>
            <pc:docMk/>
            <pc:sldMk cId="1355827147" sldId="440"/>
            <ac:spMk id="30" creationId="{9112159A-D039-4051-9BCB-B1EF339CEC88}"/>
          </ac:spMkLst>
        </pc:spChg>
        <pc:picChg chg="add mod">
          <ac:chgData name="Gladwin LAM Yu Hay" userId="f75e75b5-caeb-4841-acb2-b15bac284300" providerId="ADAL" clId="{CECCBF4B-F2F0-D74A-97F6-06391368B7E6}" dt="2023-10-29T09:11:48.734" v="11167" actId="1036"/>
          <ac:picMkLst>
            <pc:docMk/>
            <pc:sldMk cId="1355827147" sldId="440"/>
            <ac:picMk id="21" creationId="{347979AF-57DA-AA82-1D9D-8638BA891F56}"/>
          </ac:picMkLst>
        </pc:picChg>
        <pc:picChg chg="add mod">
          <ac:chgData name="Gladwin LAM Yu Hay" userId="f75e75b5-caeb-4841-acb2-b15bac284300" providerId="ADAL" clId="{CECCBF4B-F2F0-D74A-97F6-06391368B7E6}" dt="2023-10-29T09:12:58.552" v="11178" actId="1076"/>
          <ac:picMkLst>
            <pc:docMk/>
            <pc:sldMk cId="1355827147" sldId="440"/>
            <ac:picMk id="34" creationId="{C2E8F0FA-7CE9-168E-3F76-2E8B021EC63E}"/>
          </ac:picMkLst>
        </pc:picChg>
        <pc:picChg chg="add mod">
          <ac:chgData name="Gladwin LAM Yu Hay" userId="f75e75b5-caeb-4841-acb2-b15bac284300" providerId="ADAL" clId="{CECCBF4B-F2F0-D74A-97F6-06391368B7E6}" dt="2023-10-29T09:14:22.207" v="11185" actId="1076"/>
          <ac:picMkLst>
            <pc:docMk/>
            <pc:sldMk cId="1355827147" sldId="440"/>
            <ac:picMk id="36" creationId="{84A04A53-21C0-AD5A-627C-73AE287B7885}"/>
          </ac:picMkLst>
        </pc:picChg>
        <pc:picChg chg="add mod">
          <ac:chgData name="Gladwin LAM Yu Hay" userId="f75e75b5-caeb-4841-acb2-b15bac284300" providerId="ADAL" clId="{CECCBF4B-F2F0-D74A-97F6-06391368B7E6}" dt="2023-10-29T09:15:18.656" v="11190" actId="1076"/>
          <ac:picMkLst>
            <pc:docMk/>
            <pc:sldMk cId="1355827147" sldId="440"/>
            <ac:picMk id="38" creationId="{6E8C9B2B-7063-D482-7457-B7BACC828195}"/>
          </ac:picMkLst>
        </pc:picChg>
        <pc:extLst>
          <p:ext xmlns:p="http://schemas.openxmlformats.org/presentationml/2006/main" uri="{D6D511B9-2390-475A-947B-AFAB55BFBCF1}">
            <pc226:cmChg xmlns:pc226="http://schemas.microsoft.com/office/powerpoint/2022/06/main/command" chg="del">
              <pc226:chgData name="Gladwin LAM Yu Hay" userId="f75e75b5-caeb-4841-acb2-b15bac284300" providerId="ADAL" clId="{CECCBF4B-F2F0-D74A-97F6-06391368B7E6}" dt="2023-10-29T08:52:52.228" v="9988"/>
              <pc2:cmMkLst xmlns:pc2="http://schemas.microsoft.com/office/powerpoint/2019/9/main/command">
                <pc:docMk/>
                <pc:sldMk cId="1355827147" sldId="440"/>
                <pc2:cmMk id="{250D9C9C-DA28-EA43-895F-B48DC6F00770}"/>
              </pc2:cmMkLst>
            </pc226:cmChg>
          </p:ext>
        </pc:extLst>
      </pc:sldChg>
      <pc:sldChg chg="addSp delSp modSp add mod">
        <pc:chgData name="Gladwin LAM Yu Hay" userId="f75e75b5-caeb-4841-acb2-b15bac284300" providerId="ADAL" clId="{CECCBF4B-F2F0-D74A-97F6-06391368B7E6}" dt="2023-10-31T12:10:10.455" v="15585" actId="20577"/>
        <pc:sldMkLst>
          <pc:docMk/>
          <pc:sldMk cId="3208746966" sldId="441"/>
        </pc:sldMkLst>
        <pc:spChg chg="del mod">
          <ac:chgData name="Gladwin LAM Yu Hay" userId="f75e75b5-caeb-4841-acb2-b15bac284300" providerId="ADAL" clId="{CECCBF4B-F2F0-D74A-97F6-06391368B7E6}" dt="2023-10-29T09:24:48.342" v="11670" actId="478"/>
          <ac:spMkLst>
            <pc:docMk/>
            <pc:sldMk cId="3208746966" sldId="441"/>
            <ac:spMk id="2" creationId="{E69B3058-3F0A-1104-834E-41DA390F372F}"/>
          </ac:spMkLst>
        </pc:spChg>
        <pc:spChg chg="add del mod">
          <ac:chgData name="Gladwin LAM Yu Hay" userId="f75e75b5-caeb-4841-acb2-b15bac284300" providerId="ADAL" clId="{CECCBF4B-F2F0-D74A-97F6-06391368B7E6}" dt="2023-10-29T09:31:16.421" v="12168" actId="478"/>
          <ac:spMkLst>
            <pc:docMk/>
            <pc:sldMk cId="3208746966" sldId="441"/>
            <ac:spMk id="3" creationId="{E687AC40-DEAC-AC7E-1330-1B63A67A996D}"/>
          </ac:spMkLst>
        </pc:spChg>
        <pc:spChg chg="mod">
          <ac:chgData name="Gladwin LAM Yu Hay" userId="f75e75b5-caeb-4841-acb2-b15bac284300" providerId="ADAL" clId="{CECCBF4B-F2F0-D74A-97F6-06391368B7E6}" dt="2023-10-29T09:16:00.832" v="11251" actId="20577"/>
          <ac:spMkLst>
            <pc:docMk/>
            <pc:sldMk cId="3208746966" sldId="441"/>
            <ac:spMk id="4" creationId="{38662423-7020-1759-4FBC-C630CF240E2C}"/>
          </ac:spMkLst>
        </pc:spChg>
        <pc:spChg chg="add del mod">
          <ac:chgData name="Gladwin LAM Yu Hay" userId="f75e75b5-caeb-4841-acb2-b15bac284300" providerId="ADAL" clId="{CECCBF4B-F2F0-D74A-97F6-06391368B7E6}" dt="2023-10-29T09:31:56.403" v="12202" actId="478"/>
          <ac:spMkLst>
            <pc:docMk/>
            <pc:sldMk cId="3208746966" sldId="441"/>
            <ac:spMk id="5" creationId="{A87C862B-E3AF-B456-3294-0A81688C5324}"/>
          </ac:spMkLst>
        </pc:spChg>
        <pc:spChg chg="mod">
          <ac:chgData name="Gladwin LAM Yu Hay" userId="f75e75b5-caeb-4841-acb2-b15bac284300" providerId="ADAL" clId="{CECCBF4B-F2F0-D74A-97F6-06391368B7E6}" dt="2023-10-31T12:10:10.455" v="15585" actId="20577"/>
          <ac:spMkLst>
            <pc:docMk/>
            <pc:sldMk cId="3208746966" sldId="441"/>
            <ac:spMk id="7" creationId="{5152392D-8A49-A902-092D-6668A89A0211}"/>
          </ac:spMkLst>
        </pc:spChg>
        <pc:spChg chg="del">
          <ac:chgData name="Gladwin LAM Yu Hay" userId="f75e75b5-caeb-4841-acb2-b15bac284300" providerId="ADAL" clId="{CECCBF4B-F2F0-D74A-97F6-06391368B7E6}" dt="2023-10-29T09:29:53.240" v="12135" actId="478"/>
          <ac:spMkLst>
            <pc:docMk/>
            <pc:sldMk cId="3208746966" sldId="441"/>
            <ac:spMk id="9" creationId="{D149A6A6-D75C-AC44-633C-83AFB96F2D96}"/>
          </ac:spMkLst>
        </pc:spChg>
        <pc:spChg chg="del">
          <ac:chgData name="Gladwin LAM Yu Hay" userId="f75e75b5-caeb-4841-acb2-b15bac284300" providerId="ADAL" clId="{CECCBF4B-F2F0-D74A-97F6-06391368B7E6}" dt="2023-10-29T09:29:52.024" v="12134" actId="478"/>
          <ac:spMkLst>
            <pc:docMk/>
            <pc:sldMk cId="3208746966" sldId="441"/>
            <ac:spMk id="10" creationId="{3B028E1C-BC39-66EC-A5C7-E40E1FA39152}"/>
          </ac:spMkLst>
        </pc:spChg>
        <pc:spChg chg="del">
          <ac:chgData name="Gladwin LAM Yu Hay" userId="f75e75b5-caeb-4841-acb2-b15bac284300" providerId="ADAL" clId="{CECCBF4B-F2F0-D74A-97F6-06391368B7E6}" dt="2023-10-29T09:29:54.202" v="12136" actId="478"/>
          <ac:spMkLst>
            <pc:docMk/>
            <pc:sldMk cId="3208746966" sldId="441"/>
            <ac:spMk id="11" creationId="{61C6AD14-F13B-7F0F-9833-7186C9EAB5DE}"/>
          </ac:spMkLst>
        </pc:spChg>
        <pc:spChg chg="del mod">
          <ac:chgData name="Gladwin LAM Yu Hay" userId="f75e75b5-caeb-4841-acb2-b15bac284300" providerId="ADAL" clId="{CECCBF4B-F2F0-D74A-97F6-06391368B7E6}" dt="2023-10-29T09:32:00.948" v="12203" actId="478"/>
          <ac:spMkLst>
            <pc:docMk/>
            <pc:sldMk cId="3208746966" sldId="441"/>
            <ac:spMk id="14" creationId="{25361EF7-944B-1147-3FF6-4B34BB3D910D}"/>
          </ac:spMkLst>
        </pc:spChg>
        <pc:picChg chg="del">
          <ac:chgData name="Gladwin LAM Yu Hay" userId="f75e75b5-caeb-4841-acb2-b15bac284300" providerId="ADAL" clId="{CECCBF4B-F2F0-D74A-97F6-06391368B7E6}" dt="2023-10-29T09:24:45.585" v="11665" actId="478"/>
          <ac:picMkLst>
            <pc:docMk/>
            <pc:sldMk cId="3208746966" sldId="441"/>
            <ac:picMk id="21" creationId="{347979AF-57DA-AA82-1D9D-8638BA891F56}"/>
          </ac:picMkLst>
        </pc:picChg>
        <pc:picChg chg="del">
          <ac:chgData name="Gladwin LAM Yu Hay" userId="f75e75b5-caeb-4841-acb2-b15bac284300" providerId="ADAL" clId="{CECCBF4B-F2F0-D74A-97F6-06391368B7E6}" dt="2023-10-29T09:24:45.898" v="11666" actId="478"/>
          <ac:picMkLst>
            <pc:docMk/>
            <pc:sldMk cId="3208746966" sldId="441"/>
            <ac:picMk id="34" creationId="{C2E8F0FA-7CE9-168E-3F76-2E8B021EC63E}"/>
          </ac:picMkLst>
        </pc:picChg>
        <pc:picChg chg="del">
          <ac:chgData name="Gladwin LAM Yu Hay" userId="f75e75b5-caeb-4841-acb2-b15bac284300" providerId="ADAL" clId="{CECCBF4B-F2F0-D74A-97F6-06391368B7E6}" dt="2023-10-29T09:24:46.227" v="11667" actId="478"/>
          <ac:picMkLst>
            <pc:docMk/>
            <pc:sldMk cId="3208746966" sldId="441"/>
            <ac:picMk id="36" creationId="{84A04A53-21C0-AD5A-627C-73AE287B7885}"/>
          </ac:picMkLst>
        </pc:picChg>
        <pc:picChg chg="del">
          <ac:chgData name="Gladwin LAM Yu Hay" userId="f75e75b5-caeb-4841-acb2-b15bac284300" providerId="ADAL" clId="{CECCBF4B-F2F0-D74A-97F6-06391368B7E6}" dt="2023-10-29T09:24:46.586" v="11668" actId="478"/>
          <ac:picMkLst>
            <pc:docMk/>
            <pc:sldMk cId="3208746966" sldId="441"/>
            <ac:picMk id="38" creationId="{6E8C9B2B-7063-D482-7457-B7BACC828195}"/>
          </ac:picMkLst>
        </pc:picChg>
        <pc:picChg chg="add mod">
          <ac:chgData name="Gladwin LAM Yu Hay" userId="f75e75b5-caeb-4841-acb2-b15bac284300" providerId="ADAL" clId="{CECCBF4B-F2F0-D74A-97F6-06391368B7E6}" dt="2023-10-31T11:26:42.325" v="15335" actId="1036"/>
          <ac:picMkLst>
            <pc:docMk/>
            <pc:sldMk cId="3208746966" sldId="441"/>
            <ac:picMk id="1026" creationId="{D1D94EAD-5F96-4F44-6FB9-C9B55DFF99FF}"/>
          </ac:picMkLst>
        </pc:picChg>
        <pc:picChg chg="add mod">
          <ac:chgData name="Gladwin LAM Yu Hay" userId="f75e75b5-caeb-4841-acb2-b15bac284300" providerId="ADAL" clId="{CECCBF4B-F2F0-D74A-97F6-06391368B7E6}" dt="2023-10-31T11:26:42.325" v="15335" actId="1036"/>
          <ac:picMkLst>
            <pc:docMk/>
            <pc:sldMk cId="3208746966" sldId="441"/>
            <ac:picMk id="1028" creationId="{705DEC8C-EEB5-3290-6CE8-99C5871155A2}"/>
          </ac:picMkLst>
        </pc:picChg>
      </pc:sldChg>
      <pc:sldChg chg="addSp modSp mod ord">
        <pc:chgData name="Gladwin LAM Yu Hay" userId="f75e75b5-caeb-4841-acb2-b15bac284300" providerId="ADAL" clId="{CECCBF4B-F2F0-D74A-97F6-06391368B7E6}" dt="2023-10-31T00:50:27.258" v="13943" actId="20577"/>
        <pc:sldMkLst>
          <pc:docMk/>
          <pc:sldMk cId="1003616312" sldId="442"/>
        </pc:sldMkLst>
        <pc:spChg chg="mod">
          <ac:chgData name="Gladwin LAM Yu Hay" userId="f75e75b5-caeb-4841-acb2-b15bac284300" providerId="ADAL" clId="{CECCBF4B-F2F0-D74A-97F6-06391368B7E6}" dt="2023-10-29T15:49:59.023" v="13665" actId="1076"/>
          <ac:spMkLst>
            <pc:docMk/>
            <pc:sldMk cId="1003616312" sldId="442"/>
            <ac:spMk id="7" creationId="{C451BE3F-E3FD-C9CC-69E9-0613869934B0}"/>
          </ac:spMkLst>
        </pc:spChg>
        <pc:spChg chg="mod">
          <ac:chgData name="Gladwin LAM Yu Hay" userId="f75e75b5-caeb-4841-acb2-b15bac284300" providerId="ADAL" clId="{CECCBF4B-F2F0-D74A-97F6-06391368B7E6}" dt="2023-10-31T00:50:27.258" v="13943" actId="20577"/>
          <ac:spMkLst>
            <pc:docMk/>
            <pc:sldMk cId="1003616312" sldId="442"/>
            <ac:spMk id="19" creationId="{5161D2A1-97F5-77CC-7659-A6340615B323}"/>
          </ac:spMkLst>
        </pc:spChg>
        <pc:picChg chg="add mod">
          <ac:chgData name="Gladwin LAM Yu Hay" userId="f75e75b5-caeb-4841-acb2-b15bac284300" providerId="ADAL" clId="{CECCBF4B-F2F0-D74A-97F6-06391368B7E6}" dt="2023-10-31T00:50:21.518" v="13940" actId="167"/>
          <ac:picMkLst>
            <pc:docMk/>
            <pc:sldMk cId="1003616312" sldId="442"/>
            <ac:picMk id="2" creationId="{C8093375-72E6-081E-62DB-70FB6AB7DF59}"/>
          </ac:picMkLst>
        </pc:picChg>
        <pc:picChg chg="add mod">
          <ac:chgData name="Gladwin LAM Yu Hay" userId="f75e75b5-caeb-4841-acb2-b15bac284300" providerId="ADAL" clId="{CECCBF4B-F2F0-D74A-97F6-06391368B7E6}" dt="2023-10-31T00:50:21.518" v="13940" actId="167"/>
          <ac:picMkLst>
            <pc:docMk/>
            <pc:sldMk cId="1003616312" sldId="442"/>
            <ac:picMk id="3" creationId="{D1C57D05-4A64-3413-7EAB-432D1A7C2489}"/>
          </ac:picMkLst>
        </pc:picChg>
      </pc:sldChg>
      <pc:sldChg chg="addSp modSp mod">
        <pc:chgData name="Gladwin LAM Yu Hay" userId="f75e75b5-caeb-4841-acb2-b15bac284300" providerId="ADAL" clId="{CECCBF4B-F2F0-D74A-97F6-06391368B7E6}" dt="2023-10-31T00:50:40.313" v="13946" actId="1076"/>
        <pc:sldMkLst>
          <pc:docMk/>
          <pc:sldMk cId="3155345218" sldId="444"/>
        </pc:sldMkLst>
        <pc:spChg chg="add mod">
          <ac:chgData name="Gladwin LAM Yu Hay" userId="f75e75b5-caeb-4841-acb2-b15bac284300" providerId="ADAL" clId="{CECCBF4B-F2F0-D74A-97F6-06391368B7E6}" dt="2023-10-29T15:51:14.966" v="13679" actId="14100"/>
          <ac:spMkLst>
            <pc:docMk/>
            <pc:sldMk cId="3155345218" sldId="444"/>
            <ac:spMk id="3" creationId="{D37F6A23-7DA8-1CA5-6B9F-30443CB38B72}"/>
          </ac:spMkLst>
        </pc:spChg>
        <pc:picChg chg="mod">
          <ac:chgData name="Gladwin LAM Yu Hay" userId="f75e75b5-caeb-4841-acb2-b15bac284300" providerId="ADAL" clId="{CECCBF4B-F2F0-D74A-97F6-06391368B7E6}" dt="2023-10-31T00:50:40.313" v="13946" actId="1076"/>
          <ac:picMkLst>
            <pc:docMk/>
            <pc:sldMk cId="3155345218" sldId="444"/>
            <ac:picMk id="2" creationId="{EDFCC42C-EA18-030D-B96D-0A22EFA67432}"/>
          </ac:picMkLst>
        </pc:picChg>
        <pc:picChg chg="add mod">
          <ac:chgData name="Gladwin LAM Yu Hay" userId="f75e75b5-caeb-4841-acb2-b15bac284300" providerId="ADAL" clId="{CECCBF4B-F2F0-D74A-97F6-06391368B7E6}" dt="2023-10-31T00:50:38.775" v="13945" actId="167"/>
          <ac:picMkLst>
            <pc:docMk/>
            <pc:sldMk cId="3155345218" sldId="444"/>
            <ac:picMk id="9" creationId="{1F274A15-9433-442C-4DAD-48643EDAD776}"/>
          </ac:picMkLst>
        </pc:picChg>
        <pc:picChg chg="add mod">
          <ac:chgData name="Gladwin LAM Yu Hay" userId="f75e75b5-caeb-4841-acb2-b15bac284300" providerId="ADAL" clId="{CECCBF4B-F2F0-D74A-97F6-06391368B7E6}" dt="2023-10-31T00:50:31.182" v="13944"/>
          <ac:picMkLst>
            <pc:docMk/>
            <pc:sldMk cId="3155345218" sldId="444"/>
            <ac:picMk id="11" creationId="{21BC56D4-88AA-19CC-CF3D-E40C0A1E4B8D}"/>
          </ac:picMkLst>
        </pc:picChg>
      </pc:sldChg>
      <pc:sldChg chg="addSp modSp mod">
        <pc:chgData name="Gladwin LAM Yu Hay" userId="f75e75b5-caeb-4841-acb2-b15bac284300" providerId="ADAL" clId="{CECCBF4B-F2F0-D74A-97F6-06391368B7E6}" dt="2023-10-31T00:50:13.245" v="13938" actId="1035"/>
        <pc:sldMkLst>
          <pc:docMk/>
          <pc:sldMk cId="179489770" sldId="447"/>
        </pc:sldMkLst>
        <pc:spChg chg="add mod">
          <ac:chgData name="Gladwin LAM Yu Hay" userId="f75e75b5-caeb-4841-acb2-b15bac284300" providerId="ADAL" clId="{CECCBF4B-F2F0-D74A-97F6-06391368B7E6}" dt="2023-10-29T15:48:28.185" v="13525" actId="1076"/>
          <ac:spMkLst>
            <pc:docMk/>
            <pc:sldMk cId="179489770" sldId="447"/>
            <ac:spMk id="2" creationId="{00674917-7A4E-5AA8-643C-4AFF74231268}"/>
          </ac:spMkLst>
        </pc:spChg>
        <pc:spChg chg="add mod">
          <ac:chgData name="Gladwin LAM Yu Hay" userId="f75e75b5-caeb-4841-acb2-b15bac284300" providerId="ADAL" clId="{CECCBF4B-F2F0-D74A-97F6-06391368B7E6}" dt="2023-10-29T15:49:23.311" v="13657" actId="20577"/>
          <ac:spMkLst>
            <pc:docMk/>
            <pc:sldMk cId="179489770" sldId="447"/>
            <ac:spMk id="3" creationId="{1AAF51D6-CC80-8362-3B08-E09B7308F7BE}"/>
          </ac:spMkLst>
        </pc:spChg>
        <pc:spChg chg="mod">
          <ac:chgData name="Gladwin LAM Yu Hay" userId="f75e75b5-caeb-4841-acb2-b15bac284300" providerId="ADAL" clId="{CECCBF4B-F2F0-D74A-97F6-06391368B7E6}" dt="2023-10-29T15:47:54.344" v="13509" actId="1076"/>
          <ac:spMkLst>
            <pc:docMk/>
            <pc:sldMk cId="179489770" sldId="447"/>
            <ac:spMk id="7" creationId="{C451BE3F-E3FD-C9CC-69E9-0613869934B0}"/>
          </ac:spMkLst>
        </pc:spChg>
        <pc:spChg chg="mod">
          <ac:chgData name="Gladwin LAM Yu Hay" userId="f75e75b5-caeb-4841-acb2-b15bac284300" providerId="ADAL" clId="{CECCBF4B-F2F0-D74A-97F6-06391368B7E6}" dt="2023-10-29T15:49:10.317" v="13613" actId="1076"/>
          <ac:spMkLst>
            <pc:docMk/>
            <pc:sldMk cId="179489770" sldId="447"/>
            <ac:spMk id="19" creationId="{5161D2A1-97F5-77CC-7659-A6340615B323}"/>
          </ac:spMkLst>
        </pc:spChg>
        <pc:spChg chg="mod">
          <ac:chgData name="Gladwin LAM Yu Hay" userId="f75e75b5-caeb-4841-acb2-b15bac284300" providerId="ADAL" clId="{CECCBF4B-F2F0-D74A-97F6-06391368B7E6}" dt="2023-10-31T00:50:13.245" v="13938" actId="1035"/>
          <ac:spMkLst>
            <pc:docMk/>
            <pc:sldMk cId="179489770" sldId="447"/>
            <ac:spMk id="29" creationId="{ECBEBE5A-7EA8-9FD2-B042-5D19ED1B3CE1}"/>
          </ac:spMkLst>
        </pc:spChg>
        <pc:picChg chg="add mod">
          <ac:chgData name="Gladwin LAM Yu Hay" userId="f75e75b5-caeb-4841-acb2-b15bac284300" providerId="ADAL" clId="{CECCBF4B-F2F0-D74A-97F6-06391368B7E6}" dt="2023-10-31T00:50:05.200" v="13930" actId="167"/>
          <ac:picMkLst>
            <pc:docMk/>
            <pc:sldMk cId="179489770" sldId="447"/>
            <ac:picMk id="4" creationId="{ED2AD37D-B8C5-8D27-1F08-E35745EA5CD7}"/>
          </ac:picMkLst>
        </pc:picChg>
        <pc:picChg chg="add mod">
          <ac:chgData name="Gladwin LAM Yu Hay" userId="f75e75b5-caeb-4841-acb2-b15bac284300" providerId="ADAL" clId="{CECCBF4B-F2F0-D74A-97F6-06391368B7E6}" dt="2023-10-31T00:50:05.200" v="13930" actId="167"/>
          <ac:picMkLst>
            <pc:docMk/>
            <pc:sldMk cId="179489770" sldId="447"/>
            <ac:picMk id="11" creationId="{926D65F6-3353-01F4-ED10-679B0DCDDD1F}"/>
          </ac:picMkLst>
        </pc:picChg>
      </pc:sldChg>
      <pc:sldChg chg="addSp modSp mod">
        <pc:chgData name="Gladwin LAM Yu Hay" userId="f75e75b5-caeb-4841-acb2-b15bac284300" providerId="ADAL" clId="{CECCBF4B-F2F0-D74A-97F6-06391368B7E6}" dt="2023-10-31T11:30:48.566" v="15375" actId="114"/>
        <pc:sldMkLst>
          <pc:docMk/>
          <pc:sldMk cId="2105028922" sldId="448"/>
        </pc:sldMkLst>
        <pc:spChg chg="mod">
          <ac:chgData name="Gladwin LAM Yu Hay" userId="f75e75b5-caeb-4841-acb2-b15bac284300" providerId="ADAL" clId="{CECCBF4B-F2F0-D74A-97F6-06391368B7E6}" dt="2023-10-31T11:30:48.566" v="15375" actId="114"/>
          <ac:spMkLst>
            <pc:docMk/>
            <pc:sldMk cId="2105028922" sldId="448"/>
            <ac:spMk id="2" creationId="{E1E7D70E-03CF-DCAB-CF0B-0BE3115B5E5E}"/>
          </ac:spMkLst>
        </pc:spChg>
        <pc:picChg chg="add mod">
          <ac:chgData name="Gladwin LAM Yu Hay" userId="f75e75b5-caeb-4841-acb2-b15bac284300" providerId="ADAL" clId="{CECCBF4B-F2F0-D74A-97F6-06391368B7E6}" dt="2023-10-31T00:38:46.746" v="13684"/>
          <ac:picMkLst>
            <pc:docMk/>
            <pc:sldMk cId="2105028922" sldId="448"/>
            <ac:picMk id="6" creationId="{FA6859FA-E355-6A0B-A6D3-107B9201A870}"/>
          </ac:picMkLst>
        </pc:picChg>
        <pc:picChg chg="add mod">
          <ac:chgData name="Gladwin LAM Yu Hay" userId="f75e75b5-caeb-4841-acb2-b15bac284300" providerId="ADAL" clId="{CECCBF4B-F2F0-D74A-97F6-06391368B7E6}" dt="2023-10-31T00:38:46.746" v="13684"/>
          <ac:picMkLst>
            <pc:docMk/>
            <pc:sldMk cId="2105028922" sldId="448"/>
            <ac:picMk id="7" creationId="{9637918A-B0B4-3C76-4930-B8FCFC0F1B71}"/>
          </ac:picMkLst>
        </pc:picChg>
      </pc:sldChg>
      <pc:sldChg chg="addSp modSp mod">
        <pc:chgData name="Gladwin LAM Yu Hay" userId="f75e75b5-caeb-4841-acb2-b15bac284300" providerId="ADAL" clId="{CECCBF4B-F2F0-D74A-97F6-06391368B7E6}" dt="2023-10-31T11:30:37.141" v="15371" actId="114"/>
        <pc:sldMkLst>
          <pc:docMk/>
          <pc:sldMk cId="2476090846" sldId="454"/>
        </pc:sldMkLst>
        <pc:spChg chg="mod">
          <ac:chgData name="Gladwin LAM Yu Hay" userId="f75e75b5-caeb-4841-acb2-b15bac284300" providerId="ADAL" clId="{CECCBF4B-F2F0-D74A-97F6-06391368B7E6}" dt="2023-10-31T11:30:37.141" v="15371" actId="114"/>
          <ac:spMkLst>
            <pc:docMk/>
            <pc:sldMk cId="2476090846" sldId="454"/>
            <ac:spMk id="13" creationId="{6873EDD9-C3CD-F026-BEE5-D32D33B210D1}"/>
          </ac:spMkLst>
        </pc:spChg>
        <pc:graphicFrameChg chg="mod">
          <ac:chgData name="Gladwin LAM Yu Hay" userId="f75e75b5-caeb-4841-acb2-b15bac284300" providerId="ADAL" clId="{CECCBF4B-F2F0-D74A-97F6-06391368B7E6}" dt="2023-10-31T00:41:40.812" v="13744" actId="1076"/>
          <ac:graphicFrameMkLst>
            <pc:docMk/>
            <pc:sldMk cId="2476090846" sldId="454"/>
            <ac:graphicFrameMk id="8" creationId="{D42BCD9F-7222-9A60-93CA-E4A3EF46B2C5}"/>
          </ac:graphicFrameMkLst>
        </pc:graphicFrameChg>
        <pc:picChg chg="mod">
          <ac:chgData name="Gladwin LAM Yu Hay" userId="f75e75b5-caeb-4841-acb2-b15bac284300" providerId="ADAL" clId="{CECCBF4B-F2F0-D74A-97F6-06391368B7E6}" dt="2023-10-31T00:41:43.631" v="13745" actId="1076"/>
          <ac:picMkLst>
            <pc:docMk/>
            <pc:sldMk cId="2476090846" sldId="454"/>
            <ac:picMk id="2" creationId="{D6CA742E-6CE4-89B9-DC9B-6159FCD64B6F}"/>
          </ac:picMkLst>
        </pc:picChg>
        <pc:picChg chg="mod">
          <ac:chgData name="Gladwin LAM Yu Hay" userId="f75e75b5-caeb-4841-acb2-b15bac284300" providerId="ADAL" clId="{CECCBF4B-F2F0-D74A-97F6-06391368B7E6}" dt="2023-10-31T00:41:46.784" v="13746" actId="1076"/>
          <ac:picMkLst>
            <pc:docMk/>
            <pc:sldMk cId="2476090846" sldId="454"/>
            <ac:picMk id="3" creationId="{DA4A3E72-18C9-9942-C0E5-6A3C32E7F86B}"/>
          </ac:picMkLst>
        </pc:picChg>
        <pc:picChg chg="add mod">
          <ac:chgData name="Gladwin LAM Yu Hay" userId="f75e75b5-caeb-4841-acb2-b15bac284300" providerId="ADAL" clId="{CECCBF4B-F2F0-D74A-97F6-06391368B7E6}" dt="2023-10-31T00:41:35.230" v="13743"/>
          <ac:picMkLst>
            <pc:docMk/>
            <pc:sldMk cId="2476090846" sldId="454"/>
            <ac:picMk id="4" creationId="{DA61510B-AB7C-508E-3FF3-E849627FD0CB}"/>
          </ac:picMkLst>
        </pc:picChg>
        <pc:picChg chg="add mod">
          <ac:chgData name="Gladwin LAM Yu Hay" userId="f75e75b5-caeb-4841-acb2-b15bac284300" providerId="ADAL" clId="{CECCBF4B-F2F0-D74A-97F6-06391368B7E6}" dt="2023-10-31T00:41:35.230" v="13743"/>
          <ac:picMkLst>
            <pc:docMk/>
            <pc:sldMk cId="2476090846" sldId="454"/>
            <ac:picMk id="7" creationId="{8D989A08-1488-0343-BA26-0011CD5A65B1}"/>
          </ac:picMkLst>
        </pc:picChg>
      </pc:sldChg>
      <pc:sldChg chg="addSp modSp del">
        <pc:chgData name="Gladwin LAM Yu Hay" userId="f75e75b5-caeb-4841-acb2-b15bac284300" providerId="ADAL" clId="{CECCBF4B-F2F0-D74A-97F6-06391368B7E6}" dt="2023-10-31T11:13:49.064" v="14520" actId="2696"/>
        <pc:sldMkLst>
          <pc:docMk/>
          <pc:sldMk cId="155196223" sldId="459"/>
        </pc:sldMkLst>
        <pc:picChg chg="add mod">
          <ac:chgData name="Gladwin LAM Yu Hay" userId="f75e75b5-caeb-4841-acb2-b15bac284300" providerId="ADAL" clId="{CECCBF4B-F2F0-D74A-97F6-06391368B7E6}" dt="2023-10-31T00:51:15.686" v="13950"/>
          <ac:picMkLst>
            <pc:docMk/>
            <pc:sldMk cId="155196223" sldId="459"/>
            <ac:picMk id="4" creationId="{C1382BC1-2F6D-1BDE-FE73-0F1EDA7685BA}"/>
          </ac:picMkLst>
        </pc:picChg>
        <pc:picChg chg="add mod">
          <ac:chgData name="Gladwin LAM Yu Hay" userId="f75e75b5-caeb-4841-acb2-b15bac284300" providerId="ADAL" clId="{CECCBF4B-F2F0-D74A-97F6-06391368B7E6}" dt="2023-10-31T00:51:15.686" v="13950"/>
          <ac:picMkLst>
            <pc:docMk/>
            <pc:sldMk cId="155196223" sldId="459"/>
            <ac:picMk id="5" creationId="{CF2DC86F-F47B-37DC-44EA-70D606E3C05A}"/>
          </ac:picMkLst>
        </pc:picChg>
      </pc:sldChg>
      <pc:sldChg chg="delSp add setBg delDesignElem">
        <pc:chgData name="Gladwin LAM Yu Hay" userId="f75e75b5-caeb-4841-acb2-b15bac284300" providerId="ADAL" clId="{CECCBF4B-F2F0-D74A-97F6-06391368B7E6}" dt="2023-10-31T11:13:57.625" v="14522"/>
        <pc:sldMkLst>
          <pc:docMk/>
          <pc:sldMk cId="2803055574" sldId="459"/>
        </pc:sldMkLst>
        <pc:spChg chg="del">
          <ac:chgData name="Gladwin LAM Yu Hay" userId="f75e75b5-caeb-4841-acb2-b15bac284300" providerId="ADAL" clId="{CECCBF4B-F2F0-D74A-97F6-06391368B7E6}" dt="2023-10-31T11:13:57.625" v="14522"/>
          <ac:spMkLst>
            <pc:docMk/>
            <pc:sldMk cId="2803055574" sldId="459"/>
            <ac:spMk id="25" creationId="{020C988C-FAAD-4B22-8BA7-6B5DEFD8D167}"/>
          </ac:spMkLst>
        </pc:spChg>
        <pc:spChg chg="del">
          <ac:chgData name="Gladwin LAM Yu Hay" userId="f75e75b5-caeb-4841-acb2-b15bac284300" providerId="ADAL" clId="{CECCBF4B-F2F0-D74A-97F6-06391368B7E6}" dt="2023-10-31T11:13:57.625" v="14522"/>
          <ac:spMkLst>
            <pc:docMk/>
            <pc:sldMk cId="2803055574" sldId="459"/>
            <ac:spMk id="26" creationId="{A7B99495-F43F-4D80-A44F-2CB4764EB90B}"/>
          </ac:spMkLst>
        </pc:spChg>
        <pc:spChg chg="del">
          <ac:chgData name="Gladwin LAM Yu Hay" userId="f75e75b5-caeb-4841-acb2-b15bac284300" providerId="ADAL" clId="{CECCBF4B-F2F0-D74A-97F6-06391368B7E6}" dt="2023-10-31T11:13:57.625" v="14522"/>
          <ac:spMkLst>
            <pc:docMk/>
            <pc:sldMk cId="2803055574" sldId="459"/>
            <ac:spMk id="27" creationId="{70BEB1E7-2F88-40BC-B73D-42E5B6F80BFC}"/>
          </ac:spMkLst>
        </pc:spChg>
      </pc:sldChg>
      <pc:sldChg chg="addSp modSp del">
        <pc:chgData name="Gladwin LAM Yu Hay" userId="f75e75b5-caeb-4841-acb2-b15bac284300" providerId="ADAL" clId="{CECCBF4B-F2F0-D74A-97F6-06391368B7E6}" dt="2023-10-31T11:13:49.064" v="14520" actId="2696"/>
        <pc:sldMkLst>
          <pc:docMk/>
          <pc:sldMk cId="848241521" sldId="463"/>
        </pc:sldMkLst>
        <pc:picChg chg="add mod">
          <ac:chgData name="Gladwin LAM Yu Hay" userId="f75e75b5-caeb-4841-acb2-b15bac284300" providerId="ADAL" clId="{CECCBF4B-F2F0-D74A-97F6-06391368B7E6}" dt="2023-10-31T00:51:18.391" v="13951"/>
          <ac:picMkLst>
            <pc:docMk/>
            <pc:sldMk cId="848241521" sldId="463"/>
            <ac:picMk id="4" creationId="{AC549FDC-038D-28DC-4747-62CB9C65D66D}"/>
          </ac:picMkLst>
        </pc:picChg>
        <pc:picChg chg="add mod">
          <ac:chgData name="Gladwin LAM Yu Hay" userId="f75e75b5-caeb-4841-acb2-b15bac284300" providerId="ADAL" clId="{CECCBF4B-F2F0-D74A-97F6-06391368B7E6}" dt="2023-10-31T00:51:18.391" v="13951"/>
          <ac:picMkLst>
            <pc:docMk/>
            <pc:sldMk cId="848241521" sldId="463"/>
            <ac:picMk id="8" creationId="{7EEEDF4F-535A-668C-C978-A1E86784A6EF}"/>
          </ac:picMkLst>
        </pc:picChg>
      </pc:sldChg>
      <pc:sldChg chg="add">
        <pc:chgData name="Gladwin LAM Yu Hay" userId="f75e75b5-caeb-4841-acb2-b15bac284300" providerId="ADAL" clId="{CECCBF4B-F2F0-D74A-97F6-06391368B7E6}" dt="2023-10-31T11:13:57.625" v="14522"/>
        <pc:sldMkLst>
          <pc:docMk/>
          <pc:sldMk cId="2130211137" sldId="463"/>
        </pc:sldMkLst>
      </pc:sldChg>
      <pc:sldChg chg="addSp modSp del">
        <pc:chgData name="Gladwin LAM Yu Hay" userId="f75e75b5-caeb-4841-acb2-b15bac284300" providerId="ADAL" clId="{CECCBF4B-F2F0-D74A-97F6-06391368B7E6}" dt="2023-10-31T11:13:49.064" v="14520" actId="2696"/>
        <pc:sldMkLst>
          <pc:docMk/>
          <pc:sldMk cId="451919086" sldId="465"/>
        </pc:sldMkLst>
        <pc:picChg chg="add mod">
          <ac:chgData name="Gladwin LAM Yu Hay" userId="f75e75b5-caeb-4841-acb2-b15bac284300" providerId="ADAL" clId="{CECCBF4B-F2F0-D74A-97F6-06391368B7E6}" dt="2023-10-31T00:51:29.849" v="13954"/>
          <ac:picMkLst>
            <pc:docMk/>
            <pc:sldMk cId="451919086" sldId="465"/>
            <ac:picMk id="5" creationId="{1E471DFF-3A14-FF7D-AC70-621B60312344}"/>
          </ac:picMkLst>
        </pc:picChg>
        <pc:picChg chg="add mod">
          <ac:chgData name="Gladwin LAM Yu Hay" userId="f75e75b5-caeb-4841-acb2-b15bac284300" providerId="ADAL" clId="{CECCBF4B-F2F0-D74A-97F6-06391368B7E6}" dt="2023-10-31T00:51:29.849" v="13954"/>
          <ac:picMkLst>
            <pc:docMk/>
            <pc:sldMk cId="451919086" sldId="465"/>
            <ac:picMk id="6" creationId="{4CA27005-FF52-515B-373D-0FB1DB114380}"/>
          </ac:picMkLst>
        </pc:picChg>
      </pc:sldChg>
      <pc:sldChg chg="add">
        <pc:chgData name="Gladwin LAM Yu Hay" userId="f75e75b5-caeb-4841-acb2-b15bac284300" providerId="ADAL" clId="{CECCBF4B-F2F0-D74A-97F6-06391368B7E6}" dt="2023-10-31T11:13:57.625" v="14522"/>
        <pc:sldMkLst>
          <pc:docMk/>
          <pc:sldMk cId="2918860866" sldId="465"/>
        </pc:sldMkLst>
      </pc:sldChg>
      <pc:sldChg chg="addSp modSp del">
        <pc:chgData name="Gladwin LAM Yu Hay" userId="f75e75b5-caeb-4841-acb2-b15bac284300" providerId="ADAL" clId="{CECCBF4B-F2F0-D74A-97F6-06391368B7E6}" dt="2023-10-31T11:13:49.064" v="14520" actId="2696"/>
        <pc:sldMkLst>
          <pc:docMk/>
          <pc:sldMk cId="1599316901" sldId="467"/>
        </pc:sldMkLst>
        <pc:picChg chg="add mod">
          <ac:chgData name="Gladwin LAM Yu Hay" userId="f75e75b5-caeb-4841-acb2-b15bac284300" providerId="ADAL" clId="{CECCBF4B-F2F0-D74A-97F6-06391368B7E6}" dt="2023-10-31T00:51:26.871" v="13953"/>
          <ac:picMkLst>
            <pc:docMk/>
            <pc:sldMk cId="1599316901" sldId="467"/>
            <ac:picMk id="3" creationId="{70AC0897-415B-986B-FABD-0152BE7CA911}"/>
          </ac:picMkLst>
        </pc:picChg>
        <pc:picChg chg="add mod">
          <ac:chgData name="Gladwin LAM Yu Hay" userId="f75e75b5-caeb-4841-acb2-b15bac284300" providerId="ADAL" clId="{CECCBF4B-F2F0-D74A-97F6-06391368B7E6}" dt="2023-10-31T00:51:26.871" v="13953"/>
          <ac:picMkLst>
            <pc:docMk/>
            <pc:sldMk cId="1599316901" sldId="467"/>
            <ac:picMk id="4" creationId="{5E4779EC-301A-4D9A-BFAB-C342B84E7C80}"/>
          </ac:picMkLst>
        </pc:picChg>
      </pc:sldChg>
      <pc:sldChg chg="add">
        <pc:chgData name="Gladwin LAM Yu Hay" userId="f75e75b5-caeb-4841-acb2-b15bac284300" providerId="ADAL" clId="{CECCBF4B-F2F0-D74A-97F6-06391368B7E6}" dt="2023-10-31T11:13:57.625" v="14522"/>
        <pc:sldMkLst>
          <pc:docMk/>
          <pc:sldMk cId="3476536859" sldId="467"/>
        </pc:sldMkLst>
      </pc:sldChg>
      <pc:sldChg chg="addSp modSp mod ord">
        <pc:chgData name="Gladwin LAM Yu Hay" userId="f75e75b5-caeb-4841-acb2-b15bac284300" providerId="ADAL" clId="{CECCBF4B-F2F0-D74A-97F6-06391368B7E6}" dt="2023-10-31T11:30:56.847" v="15377" actId="114"/>
        <pc:sldMkLst>
          <pc:docMk/>
          <pc:sldMk cId="3105833202" sldId="468"/>
        </pc:sldMkLst>
        <pc:spChg chg="mod">
          <ac:chgData name="Gladwin LAM Yu Hay" userId="f75e75b5-caeb-4841-acb2-b15bac284300" providerId="ADAL" clId="{CECCBF4B-F2F0-D74A-97F6-06391368B7E6}" dt="2023-10-31T11:30:56.847" v="15377" actId="114"/>
          <ac:spMkLst>
            <pc:docMk/>
            <pc:sldMk cId="3105833202" sldId="468"/>
            <ac:spMk id="2" creationId="{E00E8CFF-5614-326B-0DE7-2084C9695C06}"/>
          </ac:spMkLst>
        </pc:spChg>
        <pc:picChg chg="add mod">
          <ac:chgData name="Gladwin LAM Yu Hay" userId="f75e75b5-caeb-4841-acb2-b15bac284300" providerId="ADAL" clId="{CECCBF4B-F2F0-D74A-97F6-06391368B7E6}" dt="2023-10-31T00:39:32.175" v="13687"/>
          <ac:picMkLst>
            <pc:docMk/>
            <pc:sldMk cId="3105833202" sldId="468"/>
            <ac:picMk id="4" creationId="{5C6D5D73-C710-8995-2472-A3EBE7A9A05A}"/>
          </ac:picMkLst>
        </pc:picChg>
        <pc:picChg chg="add mod">
          <ac:chgData name="Gladwin LAM Yu Hay" userId="f75e75b5-caeb-4841-acb2-b15bac284300" providerId="ADAL" clId="{CECCBF4B-F2F0-D74A-97F6-06391368B7E6}" dt="2023-10-31T00:39:32.175" v="13687"/>
          <ac:picMkLst>
            <pc:docMk/>
            <pc:sldMk cId="3105833202" sldId="468"/>
            <ac:picMk id="6" creationId="{13D00226-7FA5-687C-3337-0B161BED5253}"/>
          </ac:picMkLst>
        </pc:picChg>
      </pc:sldChg>
      <pc:sldChg chg="addSp modSp mod setBg">
        <pc:chgData name="Gladwin LAM Yu Hay" userId="f75e75b5-caeb-4841-acb2-b15bac284300" providerId="ADAL" clId="{CECCBF4B-F2F0-D74A-97F6-06391368B7E6}" dt="2023-10-31T11:30:53.106" v="15376" actId="114"/>
        <pc:sldMkLst>
          <pc:docMk/>
          <pc:sldMk cId="669099979" sldId="469"/>
        </pc:sldMkLst>
        <pc:spChg chg="mod">
          <ac:chgData name="Gladwin LAM Yu Hay" userId="f75e75b5-caeb-4841-acb2-b15bac284300" providerId="ADAL" clId="{CECCBF4B-F2F0-D74A-97F6-06391368B7E6}" dt="2023-10-31T11:30:53.106" v="15376" actId="114"/>
          <ac:spMkLst>
            <pc:docMk/>
            <pc:sldMk cId="669099979" sldId="469"/>
            <ac:spMk id="2" creationId="{EDE2F7B9-2B4E-374E-70CD-A60B146F2560}"/>
          </ac:spMkLst>
        </pc:spChg>
        <pc:spChg chg="mod">
          <ac:chgData name="Gladwin LAM Yu Hay" userId="f75e75b5-caeb-4841-acb2-b15bac284300" providerId="ADAL" clId="{CECCBF4B-F2F0-D74A-97F6-06391368B7E6}" dt="2023-10-31T00:44:34.612" v="13784" actId="1076"/>
          <ac:spMkLst>
            <pc:docMk/>
            <pc:sldMk cId="669099979" sldId="469"/>
            <ac:spMk id="3" creationId="{FB5F9B55-C137-8A84-A01F-F49A8489B082}"/>
          </ac:spMkLst>
        </pc:spChg>
        <pc:picChg chg="add mod">
          <ac:chgData name="Gladwin LAM Yu Hay" userId="f75e75b5-caeb-4841-acb2-b15bac284300" providerId="ADAL" clId="{CECCBF4B-F2F0-D74A-97F6-06391368B7E6}" dt="2023-10-31T00:39:00.196" v="13686" actId="167"/>
          <ac:picMkLst>
            <pc:docMk/>
            <pc:sldMk cId="669099979" sldId="469"/>
            <ac:picMk id="4" creationId="{8A4967EF-F431-09BF-A961-48535994C162}"/>
          </ac:picMkLst>
        </pc:picChg>
        <pc:picChg chg="add mod">
          <ac:chgData name="Gladwin LAM Yu Hay" userId="f75e75b5-caeb-4841-acb2-b15bac284300" providerId="ADAL" clId="{CECCBF4B-F2F0-D74A-97F6-06391368B7E6}" dt="2023-10-31T00:38:48.041" v="13685"/>
          <ac:picMkLst>
            <pc:docMk/>
            <pc:sldMk cId="669099979" sldId="469"/>
            <ac:picMk id="5" creationId="{69C69A05-7FB9-3793-5BC6-42C66DEA2792}"/>
          </ac:picMkLst>
        </pc:picChg>
      </pc:sldChg>
      <pc:sldChg chg="add">
        <pc:chgData name="Gladwin LAM Yu Hay" userId="f75e75b5-caeb-4841-acb2-b15bac284300" providerId="ADAL" clId="{CECCBF4B-F2F0-D74A-97F6-06391368B7E6}" dt="2023-10-31T11:13:57.625" v="14522"/>
        <pc:sldMkLst>
          <pc:docMk/>
          <pc:sldMk cId="1946922164" sldId="470"/>
        </pc:sldMkLst>
      </pc:sldChg>
      <pc:sldChg chg="addSp modSp del">
        <pc:chgData name="Gladwin LAM Yu Hay" userId="f75e75b5-caeb-4841-acb2-b15bac284300" providerId="ADAL" clId="{CECCBF4B-F2F0-D74A-97F6-06391368B7E6}" dt="2023-10-31T11:13:49.064" v="14520" actId="2696"/>
        <pc:sldMkLst>
          <pc:docMk/>
          <pc:sldMk cId="2712384290" sldId="470"/>
        </pc:sldMkLst>
        <pc:picChg chg="add mod">
          <ac:chgData name="Gladwin LAM Yu Hay" userId="f75e75b5-caeb-4841-acb2-b15bac284300" providerId="ADAL" clId="{CECCBF4B-F2F0-D74A-97F6-06391368B7E6}" dt="2023-10-31T00:51:23.078" v="13952"/>
          <ac:picMkLst>
            <pc:docMk/>
            <pc:sldMk cId="2712384290" sldId="470"/>
            <ac:picMk id="4" creationId="{63CE4477-28CD-C6C9-2799-FB02A1A4C695}"/>
          </ac:picMkLst>
        </pc:picChg>
        <pc:picChg chg="add mod">
          <ac:chgData name="Gladwin LAM Yu Hay" userId="f75e75b5-caeb-4841-acb2-b15bac284300" providerId="ADAL" clId="{CECCBF4B-F2F0-D74A-97F6-06391368B7E6}" dt="2023-10-31T00:51:23.078" v="13952"/>
          <ac:picMkLst>
            <pc:docMk/>
            <pc:sldMk cId="2712384290" sldId="470"/>
            <ac:picMk id="6" creationId="{3F79E6F9-E57F-528A-8E64-DCADCDB51D38}"/>
          </ac:picMkLst>
        </pc:picChg>
      </pc:sldChg>
      <pc:sldChg chg="addSp modSp">
        <pc:chgData name="Gladwin LAM Yu Hay" userId="f75e75b5-caeb-4841-acb2-b15bac284300" providerId="ADAL" clId="{CECCBF4B-F2F0-D74A-97F6-06391368B7E6}" dt="2023-10-31T00:46:02.757" v="13820" actId="167"/>
        <pc:sldMkLst>
          <pc:docMk/>
          <pc:sldMk cId="1227599726" sldId="472"/>
        </pc:sldMkLst>
        <pc:picChg chg="add mod">
          <ac:chgData name="Gladwin LAM Yu Hay" userId="f75e75b5-caeb-4841-acb2-b15bac284300" providerId="ADAL" clId="{CECCBF4B-F2F0-D74A-97F6-06391368B7E6}" dt="2023-10-31T00:45:57.297" v="13819"/>
          <ac:picMkLst>
            <pc:docMk/>
            <pc:sldMk cId="1227599726" sldId="472"/>
            <ac:picMk id="9" creationId="{C99567A6-90D4-E914-94DA-C9CCFE26EFC8}"/>
          </ac:picMkLst>
        </pc:picChg>
        <pc:picChg chg="add mod">
          <ac:chgData name="Gladwin LAM Yu Hay" userId="f75e75b5-caeb-4841-acb2-b15bac284300" providerId="ADAL" clId="{CECCBF4B-F2F0-D74A-97F6-06391368B7E6}" dt="2023-10-31T00:46:02.757" v="13820" actId="167"/>
          <ac:picMkLst>
            <pc:docMk/>
            <pc:sldMk cId="1227599726" sldId="472"/>
            <ac:picMk id="10" creationId="{1AA0E58A-F299-E976-8CAE-5438ADD1AECF}"/>
          </ac:picMkLst>
        </pc:picChg>
      </pc:sldChg>
      <pc:sldChg chg="addSp delSp modSp mod setBg">
        <pc:chgData name="Gladwin LAM Yu Hay" userId="f75e75b5-caeb-4841-acb2-b15bac284300" providerId="ADAL" clId="{CECCBF4B-F2F0-D74A-97F6-06391368B7E6}" dt="2023-10-31T11:28:46.368" v="15343" actId="1076"/>
        <pc:sldMkLst>
          <pc:docMk/>
          <pc:sldMk cId="742510002" sldId="476"/>
        </pc:sldMkLst>
        <pc:spChg chg="mod">
          <ac:chgData name="Gladwin LAM Yu Hay" userId="f75e75b5-caeb-4841-acb2-b15bac284300" providerId="ADAL" clId="{CECCBF4B-F2F0-D74A-97F6-06391368B7E6}" dt="2023-10-31T11:28:06.983" v="15340"/>
          <ac:spMkLst>
            <pc:docMk/>
            <pc:sldMk cId="742510002" sldId="476"/>
            <ac:spMk id="2" creationId="{52F1827D-6F10-C2A5-8675-69261E36857B}"/>
          </ac:spMkLst>
        </pc:spChg>
        <pc:spChg chg="mod">
          <ac:chgData name="Gladwin LAM Yu Hay" userId="f75e75b5-caeb-4841-acb2-b15bac284300" providerId="ADAL" clId="{CECCBF4B-F2F0-D74A-97F6-06391368B7E6}" dt="2023-10-31T11:28:46.368" v="15343" actId="1076"/>
          <ac:spMkLst>
            <pc:docMk/>
            <pc:sldMk cId="742510002" sldId="476"/>
            <ac:spMk id="3" creationId="{BB575644-9634-386F-1135-18DD87AD9E0F}"/>
          </ac:spMkLst>
        </pc:spChg>
        <pc:spChg chg="add del">
          <ac:chgData name="Gladwin LAM Yu Hay" userId="f75e75b5-caeb-4841-acb2-b15bac284300" providerId="ADAL" clId="{CECCBF4B-F2F0-D74A-97F6-06391368B7E6}" dt="2023-10-31T11:28:06.983" v="15340"/>
          <ac:spMkLst>
            <pc:docMk/>
            <pc:sldMk cId="742510002" sldId="476"/>
            <ac:spMk id="11" creationId="{A51A0227-072A-4F5F-928C-E2C3E5CCD10C}"/>
          </ac:spMkLst>
        </pc:spChg>
        <pc:spChg chg="add del">
          <ac:chgData name="Gladwin LAM Yu Hay" userId="f75e75b5-caeb-4841-acb2-b15bac284300" providerId="ADAL" clId="{CECCBF4B-F2F0-D74A-97F6-06391368B7E6}" dt="2023-10-31T11:28:06.983" v="15340"/>
          <ac:spMkLst>
            <pc:docMk/>
            <pc:sldMk cId="742510002" sldId="476"/>
            <ac:spMk id="13" creationId="{35D99776-4B38-47DF-A302-11AD9AF87ACA}"/>
          </ac:spMkLst>
        </pc:spChg>
        <pc:picChg chg="mod">
          <ac:chgData name="Gladwin LAM Yu Hay" userId="f75e75b5-caeb-4841-acb2-b15bac284300" providerId="ADAL" clId="{CECCBF4B-F2F0-D74A-97F6-06391368B7E6}" dt="2023-10-31T11:28:06.983" v="15340"/>
          <ac:picMkLst>
            <pc:docMk/>
            <pc:sldMk cId="742510002" sldId="476"/>
            <ac:picMk id="4" creationId="{4FA9E8F8-2877-ECCF-9B74-5B424992838A}"/>
          </ac:picMkLst>
        </pc:picChg>
        <pc:picChg chg="add mod ord">
          <ac:chgData name="Gladwin LAM Yu Hay" userId="f75e75b5-caeb-4841-acb2-b15bac284300" providerId="ADAL" clId="{CECCBF4B-F2F0-D74A-97F6-06391368B7E6}" dt="2023-10-31T11:28:06.983" v="15340"/>
          <ac:picMkLst>
            <pc:docMk/>
            <pc:sldMk cId="742510002" sldId="476"/>
            <ac:picMk id="5" creationId="{54AE3940-E891-608E-6A92-EA84F8F6E7B2}"/>
          </ac:picMkLst>
        </pc:picChg>
        <pc:picChg chg="add mod">
          <ac:chgData name="Gladwin LAM Yu Hay" userId="f75e75b5-caeb-4841-acb2-b15bac284300" providerId="ADAL" clId="{CECCBF4B-F2F0-D74A-97F6-06391368B7E6}" dt="2023-10-31T11:28:05.063" v="15338" actId="27636"/>
          <ac:picMkLst>
            <pc:docMk/>
            <pc:sldMk cId="742510002" sldId="476"/>
            <ac:picMk id="6" creationId="{C40CB6BF-75D0-FCCD-863E-BFD5FF54CF11}"/>
          </ac:picMkLst>
        </pc:picChg>
      </pc:sldChg>
      <pc:sldChg chg="addSp modSp mod">
        <pc:chgData name="Gladwin LAM Yu Hay" userId="f75e75b5-caeb-4841-acb2-b15bac284300" providerId="ADAL" clId="{CECCBF4B-F2F0-D74A-97F6-06391368B7E6}" dt="2023-10-31T11:30:35.137" v="15370" actId="114"/>
        <pc:sldMkLst>
          <pc:docMk/>
          <pc:sldMk cId="2915355282" sldId="478"/>
        </pc:sldMkLst>
        <pc:spChg chg="mod">
          <ac:chgData name="Gladwin LAM Yu Hay" userId="f75e75b5-caeb-4841-acb2-b15bac284300" providerId="ADAL" clId="{CECCBF4B-F2F0-D74A-97F6-06391368B7E6}" dt="2023-10-31T11:30:35.137" v="15370" actId="114"/>
          <ac:spMkLst>
            <pc:docMk/>
            <pc:sldMk cId="2915355282" sldId="478"/>
            <ac:spMk id="5" creationId="{77C5D36A-E576-21A0-A28F-38D7913C272B}"/>
          </ac:spMkLst>
        </pc:spChg>
        <pc:picChg chg="add mod">
          <ac:chgData name="Gladwin LAM Yu Hay" userId="f75e75b5-caeb-4841-acb2-b15bac284300" providerId="ADAL" clId="{CECCBF4B-F2F0-D74A-97F6-06391368B7E6}" dt="2023-10-31T11:07:51.232" v="14028" actId="167"/>
          <ac:picMkLst>
            <pc:docMk/>
            <pc:sldMk cId="2915355282" sldId="478"/>
            <ac:picMk id="2" creationId="{EF1728B0-2969-1DAA-3DAC-EB27C2199F84}"/>
          </ac:picMkLst>
        </pc:picChg>
        <pc:picChg chg="add mod">
          <ac:chgData name="Gladwin LAM Yu Hay" userId="f75e75b5-caeb-4841-acb2-b15bac284300" providerId="ADAL" clId="{CECCBF4B-F2F0-D74A-97F6-06391368B7E6}" dt="2023-10-31T11:07:51.232" v="14028" actId="167"/>
          <ac:picMkLst>
            <pc:docMk/>
            <pc:sldMk cId="2915355282" sldId="478"/>
            <ac:picMk id="4" creationId="{72FFE097-A463-8DB9-109A-28A55AD23D5B}"/>
          </ac:picMkLst>
        </pc:picChg>
      </pc:sldChg>
      <pc:sldChg chg="modSp add mod">
        <pc:chgData name="Gladwin LAM Yu Hay" userId="f75e75b5-caeb-4841-acb2-b15bac284300" providerId="ADAL" clId="{CECCBF4B-F2F0-D74A-97F6-06391368B7E6}" dt="2023-10-31T11:07:10.557" v="14026" actId="20577"/>
        <pc:sldMkLst>
          <pc:docMk/>
          <pc:sldMk cId="2045300511" sldId="479"/>
        </pc:sldMkLst>
        <pc:spChg chg="mod">
          <ac:chgData name="Gladwin LAM Yu Hay" userId="f75e75b5-caeb-4841-acb2-b15bac284300" providerId="ADAL" clId="{CECCBF4B-F2F0-D74A-97F6-06391368B7E6}" dt="2023-10-31T11:07:10.557" v="14026" actId="20577"/>
          <ac:spMkLst>
            <pc:docMk/>
            <pc:sldMk cId="2045300511" sldId="479"/>
            <ac:spMk id="2" creationId="{C01096F2-8122-B82A-83F5-3C0EED3C793F}"/>
          </ac:spMkLst>
        </pc:spChg>
      </pc:sldChg>
      <pc:sldChg chg="addSp delSp modSp new mod">
        <pc:chgData name="Gladwin LAM Yu Hay" userId="f75e75b5-caeb-4841-acb2-b15bac284300" providerId="ADAL" clId="{CECCBF4B-F2F0-D74A-97F6-06391368B7E6}" dt="2023-10-31T11:06:23.540" v="14007" actId="1076"/>
        <pc:sldMkLst>
          <pc:docMk/>
          <pc:sldMk cId="3908026860" sldId="480"/>
        </pc:sldMkLst>
        <pc:spChg chg="mod">
          <ac:chgData name="Gladwin LAM Yu Hay" userId="f75e75b5-caeb-4841-acb2-b15bac284300" providerId="ADAL" clId="{CECCBF4B-F2F0-D74A-97F6-06391368B7E6}" dt="2023-10-31T11:06:23.540" v="14007" actId="1076"/>
          <ac:spMkLst>
            <pc:docMk/>
            <pc:sldMk cId="3908026860" sldId="480"/>
            <ac:spMk id="2" creationId="{85DBCB61-2172-2BDE-091C-AE827465DE4B}"/>
          </ac:spMkLst>
        </pc:spChg>
        <pc:spChg chg="del">
          <ac:chgData name="Gladwin LAM Yu Hay" userId="f75e75b5-caeb-4841-acb2-b15bac284300" providerId="ADAL" clId="{CECCBF4B-F2F0-D74A-97F6-06391368B7E6}" dt="2023-10-31T11:05:47.385" v="13981" actId="478"/>
          <ac:spMkLst>
            <pc:docMk/>
            <pc:sldMk cId="3908026860" sldId="480"/>
            <ac:spMk id="3" creationId="{736C355B-8AE9-0521-A3DB-ACF8BCF5371B}"/>
          </ac:spMkLst>
        </pc:spChg>
        <pc:picChg chg="add mod">
          <ac:chgData name="Gladwin LAM Yu Hay" userId="f75e75b5-caeb-4841-acb2-b15bac284300" providerId="ADAL" clId="{CECCBF4B-F2F0-D74A-97F6-06391368B7E6}" dt="2023-10-31T11:05:48.233" v="13982"/>
          <ac:picMkLst>
            <pc:docMk/>
            <pc:sldMk cId="3908026860" sldId="480"/>
            <ac:picMk id="4" creationId="{C36E7A39-3E84-0B50-D2F4-1C8C7A2EA50A}"/>
          </ac:picMkLst>
        </pc:picChg>
        <pc:picChg chg="add mod">
          <ac:chgData name="Gladwin LAM Yu Hay" userId="f75e75b5-caeb-4841-acb2-b15bac284300" providerId="ADAL" clId="{CECCBF4B-F2F0-D74A-97F6-06391368B7E6}" dt="2023-10-31T11:05:48.233" v="13982"/>
          <ac:picMkLst>
            <pc:docMk/>
            <pc:sldMk cId="3908026860" sldId="480"/>
            <ac:picMk id="5" creationId="{804D2D2A-1383-BE05-83D8-1F69F18BA547}"/>
          </ac:picMkLst>
        </pc:picChg>
      </pc:sldChg>
      <pc:sldChg chg="new">
        <pc:chgData name="Gladwin LAM Yu Hay" userId="f75e75b5-caeb-4841-acb2-b15bac284300" providerId="ADAL" clId="{CECCBF4B-F2F0-D74A-97F6-06391368B7E6}" dt="2023-10-31T11:06:27.882" v="14008" actId="680"/>
        <pc:sldMkLst>
          <pc:docMk/>
          <pc:sldMk cId="3884014645" sldId="481"/>
        </pc:sldMkLst>
      </pc:sldChg>
      <pc:sldChg chg="modSp add mod">
        <pc:chgData name="Gladwin LAM Yu Hay" userId="f75e75b5-caeb-4841-acb2-b15bac284300" providerId="ADAL" clId="{CECCBF4B-F2F0-D74A-97F6-06391368B7E6}" dt="2023-10-31T11:06:35.003" v="14012" actId="20577"/>
        <pc:sldMkLst>
          <pc:docMk/>
          <pc:sldMk cId="3215724440" sldId="482"/>
        </pc:sldMkLst>
        <pc:spChg chg="mod">
          <ac:chgData name="Gladwin LAM Yu Hay" userId="f75e75b5-caeb-4841-acb2-b15bac284300" providerId="ADAL" clId="{CECCBF4B-F2F0-D74A-97F6-06391368B7E6}" dt="2023-10-31T11:06:35.003" v="14012" actId="20577"/>
          <ac:spMkLst>
            <pc:docMk/>
            <pc:sldMk cId="3215724440" sldId="482"/>
            <ac:spMk id="2" creationId="{85DBCB61-2172-2BDE-091C-AE827465DE4B}"/>
          </ac:spMkLst>
        </pc:spChg>
      </pc:sldChg>
    </pc:docChg>
  </pc:docChgLst>
  <pc:docChgLst>
    <pc:chgData name="ZHU Fangyuan" userId="S::fyzhu.2022@mitb.smu.edu.sg::f33e8943-f34e-4738-ba0b-fa430783dc4a" providerId="AD" clId="Web-{57096E2F-E3AB-B1B9-957B-AA0FDD503F68}"/>
    <pc:docChg chg="addSld delSld modSld">
      <pc:chgData name="ZHU Fangyuan" userId="S::fyzhu.2022@mitb.smu.edu.sg::f33e8943-f34e-4738-ba0b-fa430783dc4a" providerId="AD" clId="Web-{57096E2F-E3AB-B1B9-957B-AA0FDD503F68}" dt="2023-09-15T10:17:08.797" v="630" actId="20577"/>
      <pc:docMkLst>
        <pc:docMk/>
      </pc:docMkLst>
      <pc:sldChg chg="modSp">
        <pc:chgData name="ZHU Fangyuan" userId="S::fyzhu.2022@mitb.smu.edu.sg::f33e8943-f34e-4738-ba0b-fa430783dc4a" providerId="AD" clId="Web-{57096E2F-E3AB-B1B9-957B-AA0FDD503F68}" dt="2023-09-15T09:22:31.208" v="452" actId="20577"/>
        <pc:sldMkLst>
          <pc:docMk/>
          <pc:sldMk cId="2085550165" sldId="258"/>
        </pc:sldMkLst>
        <pc:spChg chg="mod">
          <ac:chgData name="ZHU Fangyuan" userId="S::fyzhu.2022@mitb.smu.edu.sg::f33e8943-f34e-4738-ba0b-fa430783dc4a" providerId="AD" clId="Web-{57096E2F-E3AB-B1B9-957B-AA0FDD503F68}" dt="2023-09-15T09:22:31.208" v="452" actId="20577"/>
          <ac:spMkLst>
            <pc:docMk/>
            <pc:sldMk cId="2085550165" sldId="258"/>
            <ac:spMk id="3" creationId="{38CFC1FB-605A-AFC9-863B-FC957341CC29}"/>
          </ac:spMkLst>
        </pc:spChg>
      </pc:sldChg>
      <pc:sldChg chg="addSp delSp modSp new mod setBg">
        <pc:chgData name="ZHU Fangyuan" userId="S::fyzhu.2022@mitb.smu.edu.sg::f33e8943-f34e-4738-ba0b-fa430783dc4a" providerId="AD" clId="Web-{57096E2F-E3AB-B1B9-957B-AA0FDD503F68}" dt="2023-09-15T07:39:54.120" v="57" actId="20577"/>
        <pc:sldMkLst>
          <pc:docMk/>
          <pc:sldMk cId="275816133" sldId="270"/>
        </pc:sldMkLst>
        <pc:spChg chg="mod">
          <ac:chgData name="ZHU Fangyuan" userId="S::fyzhu.2022@mitb.smu.edu.sg::f33e8943-f34e-4738-ba0b-fa430783dc4a" providerId="AD" clId="Web-{57096E2F-E3AB-B1B9-957B-AA0FDD503F68}" dt="2023-09-15T07:27:52.116" v="36"/>
          <ac:spMkLst>
            <pc:docMk/>
            <pc:sldMk cId="275816133" sldId="270"/>
            <ac:spMk id="2" creationId="{402118C0-FFC9-AA98-27BF-2FBE6A18903B}"/>
          </ac:spMkLst>
        </pc:spChg>
        <pc:spChg chg="del">
          <ac:chgData name="ZHU Fangyuan" userId="S::fyzhu.2022@mitb.smu.edu.sg::f33e8943-f34e-4738-ba0b-fa430783dc4a" providerId="AD" clId="Web-{57096E2F-E3AB-B1B9-957B-AA0FDD503F68}" dt="2023-09-15T07:06:35.884" v="1"/>
          <ac:spMkLst>
            <pc:docMk/>
            <pc:sldMk cId="275816133" sldId="270"/>
            <ac:spMk id="3" creationId="{685CDC59-0915-0B4E-3C03-0A990716A53D}"/>
          </ac:spMkLst>
        </pc:spChg>
        <pc:spChg chg="add del mod">
          <ac:chgData name="ZHU Fangyuan" userId="S::fyzhu.2022@mitb.smu.edu.sg::f33e8943-f34e-4738-ba0b-fa430783dc4a" providerId="AD" clId="Web-{57096E2F-E3AB-B1B9-957B-AA0FDD503F68}" dt="2023-09-15T07:08:40.059" v="3"/>
          <ac:spMkLst>
            <pc:docMk/>
            <pc:sldMk cId="275816133" sldId="270"/>
            <ac:spMk id="6" creationId="{AFB189BB-4B5F-7AA8-AD1E-EB0A95555A3F}"/>
          </ac:spMkLst>
        </pc:spChg>
        <pc:spChg chg="add del mod">
          <ac:chgData name="ZHU Fangyuan" userId="S::fyzhu.2022@mitb.smu.edu.sg::f33e8943-f34e-4738-ba0b-fa430783dc4a" providerId="AD" clId="Web-{57096E2F-E3AB-B1B9-957B-AA0FDD503F68}" dt="2023-09-15T07:12:47.830" v="26"/>
          <ac:spMkLst>
            <pc:docMk/>
            <pc:sldMk cId="275816133" sldId="270"/>
            <ac:spMk id="8" creationId="{1F4250B8-B63B-4E9D-3C45-8CEDD26338D2}"/>
          </ac:spMkLst>
        </pc:spChg>
        <pc:spChg chg="add del mod">
          <ac:chgData name="ZHU Fangyuan" userId="S::fyzhu.2022@mitb.smu.edu.sg::f33e8943-f34e-4738-ba0b-fa430783dc4a" providerId="AD" clId="Web-{57096E2F-E3AB-B1B9-957B-AA0FDD503F68}" dt="2023-09-15T07:26:16.411" v="28"/>
          <ac:spMkLst>
            <pc:docMk/>
            <pc:sldMk cId="275816133" sldId="270"/>
            <ac:spMk id="10" creationId="{5397E1E2-F299-B172-A407-6A108BF3E8C7}"/>
          </ac:spMkLst>
        </pc:spChg>
        <pc:spChg chg="add del">
          <ac:chgData name="ZHU Fangyuan" userId="S::fyzhu.2022@mitb.smu.edu.sg::f33e8943-f34e-4738-ba0b-fa430783dc4a" providerId="AD" clId="Web-{57096E2F-E3AB-B1B9-957B-AA0FDD503F68}" dt="2023-09-15T07:27:33.319" v="33"/>
          <ac:spMkLst>
            <pc:docMk/>
            <pc:sldMk cId="275816133" sldId="270"/>
            <ac:spMk id="16" creationId="{E4F2C160-57C1-B301-3052-6E824EFFC05C}"/>
          </ac:spMkLst>
        </pc:spChg>
        <pc:spChg chg="add del">
          <ac:chgData name="ZHU Fangyuan" userId="S::fyzhu.2022@mitb.smu.edu.sg::f33e8943-f34e-4738-ba0b-fa430783dc4a" providerId="AD" clId="Web-{57096E2F-E3AB-B1B9-957B-AA0FDD503F68}" dt="2023-09-15T07:27:52.116" v="36"/>
          <ac:spMkLst>
            <pc:docMk/>
            <pc:sldMk cId="275816133" sldId="270"/>
            <ac:spMk id="19" creationId="{8761DDFE-071F-4200-B0AA-394476C2D2D6}"/>
          </ac:spMkLst>
        </pc:spChg>
        <pc:spChg chg="add mod">
          <ac:chgData name="ZHU Fangyuan" userId="S::fyzhu.2022@mitb.smu.edu.sg::f33e8943-f34e-4738-ba0b-fa430783dc4a" providerId="AD" clId="Web-{57096E2F-E3AB-B1B9-957B-AA0FDD503F68}" dt="2023-09-15T07:39:54.120" v="57" actId="20577"/>
          <ac:spMkLst>
            <pc:docMk/>
            <pc:sldMk cId="275816133" sldId="270"/>
            <ac:spMk id="23" creationId="{D997B17A-4C4D-A6AD-4581-3362865639D3}"/>
          </ac:spMkLst>
        </pc:spChg>
        <pc:spChg chg="add">
          <ac:chgData name="ZHU Fangyuan" userId="S::fyzhu.2022@mitb.smu.edu.sg::f33e8943-f34e-4738-ba0b-fa430783dc4a" providerId="AD" clId="Web-{57096E2F-E3AB-B1B9-957B-AA0FDD503F68}" dt="2023-09-15T07:27:52.116" v="36"/>
          <ac:spMkLst>
            <pc:docMk/>
            <pc:sldMk cId="275816133" sldId="270"/>
            <ac:spMk id="26" creationId="{959C6B72-F8E6-4281-8F3E-93FC0DC98039}"/>
          </ac:spMkLst>
        </pc:spChg>
        <pc:spChg chg="add">
          <ac:chgData name="ZHU Fangyuan" userId="S::fyzhu.2022@mitb.smu.edu.sg::f33e8943-f34e-4738-ba0b-fa430783dc4a" providerId="AD" clId="Web-{57096E2F-E3AB-B1B9-957B-AA0FDD503F68}" dt="2023-09-15T07:27:52.116" v="36"/>
          <ac:spMkLst>
            <pc:docMk/>
            <pc:sldMk cId="275816133" sldId="270"/>
            <ac:spMk id="28" creationId="{490234EE-E0D8-4805-9227-CCEAC601691F}"/>
          </ac:spMkLst>
        </pc:spChg>
        <pc:picChg chg="add del mod ord">
          <ac:chgData name="ZHU Fangyuan" userId="S::fyzhu.2022@mitb.smu.edu.sg::f33e8943-f34e-4738-ba0b-fa430783dc4a" providerId="AD" clId="Web-{57096E2F-E3AB-B1B9-957B-AA0FDD503F68}" dt="2023-09-15T07:08:35.965" v="2"/>
          <ac:picMkLst>
            <pc:docMk/>
            <pc:sldMk cId="275816133" sldId="270"/>
            <ac:picMk id="4" creationId="{604428BA-4A7E-1D5C-4D92-6EF2108E5E7E}"/>
          </ac:picMkLst>
        </pc:picChg>
        <pc:picChg chg="add del mod ord modCrop">
          <ac:chgData name="ZHU Fangyuan" userId="S::fyzhu.2022@mitb.smu.edu.sg::f33e8943-f34e-4738-ba0b-fa430783dc4a" providerId="AD" clId="Web-{57096E2F-E3AB-B1B9-957B-AA0FDD503F68}" dt="2023-09-15T07:13:10.581" v="27"/>
          <ac:picMkLst>
            <pc:docMk/>
            <pc:sldMk cId="275816133" sldId="270"/>
            <ac:picMk id="7" creationId="{A36E2FDB-2A36-662E-F9B0-6B1BD9D7177B}"/>
          </ac:picMkLst>
        </pc:picChg>
        <pc:picChg chg="add mod ord">
          <ac:chgData name="ZHU Fangyuan" userId="S::fyzhu.2022@mitb.smu.edu.sg::f33e8943-f34e-4738-ba0b-fa430783dc4a" providerId="AD" clId="Web-{57096E2F-E3AB-B1B9-957B-AA0FDD503F68}" dt="2023-09-15T07:28:19.382" v="38" actId="1076"/>
          <ac:picMkLst>
            <pc:docMk/>
            <pc:sldMk cId="275816133" sldId="270"/>
            <ac:picMk id="11" creationId="{9C879D6E-EC76-C40E-D8CC-C30CC7E46FF8}"/>
          </ac:picMkLst>
        </pc:picChg>
        <pc:picChg chg="add mod">
          <ac:chgData name="ZHU Fangyuan" userId="S::fyzhu.2022@mitb.smu.edu.sg::f33e8943-f34e-4738-ba0b-fa430783dc4a" providerId="AD" clId="Web-{57096E2F-E3AB-B1B9-957B-AA0FDD503F68}" dt="2023-09-15T07:28:26.460" v="40" actId="1076"/>
          <ac:picMkLst>
            <pc:docMk/>
            <pc:sldMk cId="275816133" sldId="270"/>
            <ac:picMk id="12" creationId="{74E6FB74-F3F5-F1A8-4B32-C01918D3D96D}"/>
          </ac:picMkLst>
        </pc:picChg>
        <pc:picChg chg="add mod ord">
          <ac:chgData name="ZHU Fangyuan" userId="S::fyzhu.2022@mitb.smu.edu.sg::f33e8943-f34e-4738-ba0b-fa430783dc4a" providerId="AD" clId="Web-{57096E2F-E3AB-B1B9-957B-AA0FDD503F68}" dt="2023-09-15T07:28:29.367" v="41" actId="1076"/>
          <ac:picMkLst>
            <pc:docMk/>
            <pc:sldMk cId="275816133" sldId="270"/>
            <ac:picMk id="13" creationId="{5D7EA8AE-B848-C48F-89B9-2C356349A9DE}"/>
          </ac:picMkLst>
        </pc:picChg>
        <pc:cxnChg chg="add del">
          <ac:chgData name="ZHU Fangyuan" userId="S::fyzhu.2022@mitb.smu.edu.sg::f33e8943-f34e-4738-ba0b-fa430783dc4a" providerId="AD" clId="Web-{57096E2F-E3AB-B1B9-957B-AA0FDD503F68}" dt="2023-09-15T07:27:52.100" v="35"/>
          <ac:cxnSpMkLst>
            <pc:docMk/>
            <pc:sldMk cId="275816133" sldId="270"/>
            <ac:cxnSpMk id="24" creationId="{33FC4C9A-7760-08E3-AE1B-B5EBEC35F96C}"/>
          </ac:cxnSpMkLst>
        </pc:cxnChg>
      </pc:sldChg>
      <pc:sldChg chg="addSp delSp modSp new">
        <pc:chgData name="ZHU Fangyuan" userId="S::fyzhu.2022@mitb.smu.edu.sg::f33e8943-f34e-4738-ba0b-fa430783dc4a" providerId="AD" clId="Web-{57096E2F-E3AB-B1B9-957B-AA0FDD503F68}" dt="2023-09-15T08:45:03.785" v="436" actId="20577"/>
        <pc:sldMkLst>
          <pc:docMk/>
          <pc:sldMk cId="4235828545" sldId="271"/>
        </pc:sldMkLst>
        <pc:spChg chg="del">
          <ac:chgData name="ZHU Fangyuan" userId="S::fyzhu.2022@mitb.smu.edu.sg::f33e8943-f34e-4738-ba0b-fa430783dc4a" providerId="AD" clId="Web-{57096E2F-E3AB-B1B9-957B-AA0FDD503F68}" dt="2023-09-15T07:34:45.984" v="43"/>
          <ac:spMkLst>
            <pc:docMk/>
            <pc:sldMk cId="4235828545" sldId="271"/>
            <ac:spMk id="3" creationId="{4A7F83C0-611B-6079-1FB7-89DF654C57E0}"/>
          </ac:spMkLst>
        </pc:spChg>
        <pc:spChg chg="add del mod">
          <ac:chgData name="ZHU Fangyuan" userId="S::fyzhu.2022@mitb.smu.edu.sg::f33e8943-f34e-4738-ba0b-fa430783dc4a" providerId="AD" clId="Web-{57096E2F-E3AB-B1B9-957B-AA0FDD503F68}" dt="2023-09-15T08:39:31.195" v="383"/>
          <ac:spMkLst>
            <pc:docMk/>
            <pc:sldMk cId="4235828545" sldId="271"/>
            <ac:spMk id="4" creationId="{9F20F977-6BEE-9FA3-24B4-71ED43DEF931}"/>
          </ac:spMkLst>
        </pc:spChg>
        <pc:spChg chg="add mod">
          <ac:chgData name="ZHU Fangyuan" userId="S::fyzhu.2022@mitb.smu.edu.sg::f33e8943-f34e-4738-ba0b-fa430783dc4a" providerId="AD" clId="Web-{57096E2F-E3AB-B1B9-957B-AA0FDD503F68}" dt="2023-09-15T08:45:03.785" v="436" actId="20577"/>
          <ac:spMkLst>
            <pc:docMk/>
            <pc:sldMk cId="4235828545" sldId="271"/>
            <ac:spMk id="5" creationId="{CCB3F1A0-3B6E-570A-F370-5A3A7F2A66C9}"/>
          </ac:spMkLst>
        </pc:spChg>
        <pc:spChg chg="add del mod">
          <ac:chgData name="ZHU Fangyuan" userId="S::fyzhu.2022@mitb.smu.edu.sg::f33e8943-f34e-4738-ba0b-fa430783dc4a" providerId="AD" clId="Web-{57096E2F-E3AB-B1B9-957B-AA0FDD503F68}" dt="2023-09-15T08:09:13.633" v="380"/>
          <ac:spMkLst>
            <pc:docMk/>
            <pc:sldMk cId="4235828545" sldId="271"/>
            <ac:spMk id="9" creationId="{B85003CC-7FD3-10AB-C34F-88B78021DA52}"/>
          </ac:spMkLst>
        </pc:spChg>
        <pc:picChg chg="add del mod ord">
          <ac:chgData name="ZHU Fangyuan" userId="S::fyzhu.2022@mitb.smu.edu.sg::f33e8943-f34e-4738-ba0b-fa430783dc4a" providerId="AD" clId="Web-{57096E2F-E3AB-B1B9-957B-AA0FDD503F68}" dt="2023-09-15T08:09:11.445" v="379"/>
          <ac:picMkLst>
            <pc:docMk/>
            <pc:sldMk cId="4235828545" sldId="271"/>
            <ac:picMk id="4" creationId="{7544A345-459D-48BF-B0F7-0E9DB45C05E9}"/>
          </ac:picMkLst>
        </pc:picChg>
        <pc:picChg chg="add mod ord">
          <ac:chgData name="ZHU Fangyuan" userId="S::fyzhu.2022@mitb.smu.edu.sg::f33e8943-f34e-4738-ba0b-fa430783dc4a" providerId="AD" clId="Web-{57096E2F-E3AB-B1B9-957B-AA0FDD503F68}" dt="2023-09-15T08:39:46.352" v="386"/>
          <ac:picMkLst>
            <pc:docMk/>
            <pc:sldMk cId="4235828545" sldId="271"/>
            <ac:picMk id="8" creationId="{94C73CD1-4A30-1C4A-D8B7-D4197DD97B9F}"/>
          </ac:picMkLst>
        </pc:picChg>
        <pc:picChg chg="add del mod ord">
          <ac:chgData name="ZHU Fangyuan" userId="S::fyzhu.2022@mitb.smu.edu.sg::f33e8943-f34e-4738-ba0b-fa430783dc4a" providerId="AD" clId="Web-{57096E2F-E3AB-B1B9-957B-AA0FDD503F68}" dt="2023-09-15T08:39:25.242" v="382"/>
          <ac:picMkLst>
            <pc:docMk/>
            <pc:sldMk cId="4235828545" sldId="271"/>
            <ac:picMk id="10" creationId="{39AC3462-09B7-2347-363E-9F59ABAB17A3}"/>
          </ac:picMkLst>
        </pc:picChg>
        <pc:cxnChg chg="add mod">
          <ac:chgData name="ZHU Fangyuan" userId="S::fyzhu.2022@mitb.smu.edu.sg::f33e8943-f34e-4738-ba0b-fa430783dc4a" providerId="AD" clId="Web-{57096E2F-E3AB-B1B9-957B-AA0FDD503F68}" dt="2023-09-15T08:39:56.899" v="388" actId="14100"/>
          <ac:cxnSpMkLst>
            <pc:docMk/>
            <pc:sldMk cId="4235828545" sldId="271"/>
            <ac:cxnSpMk id="6" creationId="{F6D51DBF-7B59-08C7-F757-46580EB37E17}"/>
          </ac:cxnSpMkLst>
        </pc:cxnChg>
        <pc:cxnChg chg="add mod">
          <ac:chgData name="ZHU Fangyuan" userId="S::fyzhu.2022@mitb.smu.edu.sg::f33e8943-f34e-4738-ba0b-fa430783dc4a" providerId="AD" clId="Web-{57096E2F-E3AB-B1B9-957B-AA0FDD503F68}" dt="2023-09-15T08:39:53.524" v="387" actId="14100"/>
          <ac:cxnSpMkLst>
            <pc:docMk/>
            <pc:sldMk cId="4235828545" sldId="271"/>
            <ac:cxnSpMk id="7" creationId="{43098BD9-396E-1974-CF30-7D7959D93B48}"/>
          </ac:cxnSpMkLst>
        </pc:cxnChg>
      </pc:sldChg>
      <pc:sldChg chg="addSp modSp new">
        <pc:chgData name="ZHU Fangyuan" userId="S::fyzhu.2022@mitb.smu.edu.sg::f33e8943-f34e-4738-ba0b-fa430783dc4a" providerId="AD" clId="Web-{57096E2F-E3AB-B1B9-957B-AA0FDD503F68}" dt="2023-09-15T09:07:18.938" v="449" actId="20577"/>
        <pc:sldMkLst>
          <pc:docMk/>
          <pc:sldMk cId="15708107" sldId="272"/>
        </pc:sldMkLst>
        <pc:spChg chg="mod">
          <ac:chgData name="ZHU Fangyuan" userId="S::fyzhu.2022@mitb.smu.edu.sg::f33e8943-f34e-4738-ba0b-fa430783dc4a" providerId="AD" clId="Web-{57096E2F-E3AB-B1B9-957B-AA0FDD503F68}" dt="2023-09-15T09:07:18.938" v="449" actId="20577"/>
          <ac:spMkLst>
            <pc:docMk/>
            <pc:sldMk cId="15708107" sldId="272"/>
            <ac:spMk id="3" creationId="{6D1E2A80-4C3D-2E94-F56B-FBAFE2C4E2A3}"/>
          </ac:spMkLst>
        </pc:spChg>
        <pc:spChg chg="add mod">
          <ac:chgData name="ZHU Fangyuan" userId="S::fyzhu.2022@mitb.smu.edu.sg::f33e8943-f34e-4738-ba0b-fa430783dc4a" providerId="AD" clId="Web-{57096E2F-E3AB-B1B9-957B-AA0FDD503F68}" dt="2023-09-15T09:01:01.742" v="440" actId="1076"/>
          <ac:spMkLst>
            <pc:docMk/>
            <pc:sldMk cId="15708107" sldId="272"/>
            <ac:spMk id="4" creationId="{BF7540CC-D65B-C1CC-D749-BA72C9343899}"/>
          </ac:spMkLst>
        </pc:spChg>
      </pc:sldChg>
      <pc:sldChg chg="add del replId">
        <pc:chgData name="ZHU Fangyuan" userId="S::fyzhu.2022@mitb.smu.edu.sg::f33e8943-f34e-4738-ba0b-fa430783dc4a" providerId="AD" clId="Web-{57096E2F-E3AB-B1B9-957B-AA0FDD503F68}" dt="2023-09-15T07:55:30.871" v="375"/>
        <pc:sldMkLst>
          <pc:docMk/>
          <pc:sldMk cId="3407022067" sldId="272"/>
        </pc:sldMkLst>
      </pc:sldChg>
      <pc:sldChg chg="addSp delSp modSp new">
        <pc:chgData name="ZHU Fangyuan" userId="S::fyzhu.2022@mitb.smu.edu.sg::f33e8943-f34e-4738-ba0b-fa430783dc4a" providerId="AD" clId="Web-{57096E2F-E3AB-B1B9-957B-AA0FDD503F68}" dt="2023-09-15T10:17:08.797" v="630" actId="20577"/>
        <pc:sldMkLst>
          <pc:docMk/>
          <pc:sldMk cId="3825663330" sldId="273"/>
        </pc:sldMkLst>
        <pc:spChg chg="del">
          <ac:chgData name="ZHU Fangyuan" userId="S::fyzhu.2022@mitb.smu.edu.sg::f33e8943-f34e-4738-ba0b-fa430783dc4a" providerId="AD" clId="Web-{57096E2F-E3AB-B1B9-957B-AA0FDD503F68}" dt="2023-09-15T09:22:38.381" v="454"/>
          <ac:spMkLst>
            <pc:docMk/>
            <pc:sldMk cId="3825663330" sldId="273"/>
            <ac:spMk id="3" creationId="{7CDBD970-5F7F-40BB-3EA4-A89D33BBA1A7}"/>
          </ac:spMkLst>
        </pc:spChg>
        <pc:spChg chg="add del mod">
          <ac:chgData name="ZHU Fangyuan" userId="S::fyzhu.2022@mitb.smu.edu.sg::f33e8943-f34e-4738-ba0b-fa430783dc4a" providerId="AD" clId="Web-{57096E2F-E3AB-B1B9-957B-AA0FDD503F68}" dt="2023-09-15T09:23:23.241" v="457"/>
          <ac:spMkLst>
            <pc:docMk/>
            <pc:sldMk cId="3825663330" sldId="273"/>
            <ac:spMk id="6" creationId="{4D5E6D24-A4E8-2256-57FF-A921B7297506}"/>
          </ac:spMkLst>
        </pc:spChg>
        <pc:spChg chg="add mod">
          <ac:chgData name="ZHU Fangyuan" userId="S::fyzhu.2022@mitb.smu.edu.sg::f33e8943-f34e-4738-ba0b-fa430783dc4a" providerId="AD" clId="Web-{57096E2F-E3AB-B1B9-957B-AA0FDD503F68}" dt="2023-09-15T10:17:08.797" v="630" actId="20577"/>
          <ac:spMkLst>
            <pc:docMk/>
            <pc:sldMk cId="3825663330" sldId="273"/>
            <ac:spMk id="6" creationId="{6901C941-D6FD-9EAC-3980-3B100C81D0D7}"/>
          </ac:spMkLst>
        </pc:spChg>
        <pc:picChg chg="add del mod">
          <ac:chgData name="ZHU Fangyuan" userId="S::fyzhu.2022@mitb.smu.edu.sg::f33e8943-f34e-4738-ba0b-fa430783dc4a" providerId="AD" clId="Web-{57096E2F-E3AB-B1B9-957B-AA0FDD503F68}" dt="2023-09-15T10:06:44.159" v="461"/>
          <ac:picMkLst>
            <pc:docMk/>
            <pc:sldMk cId="3825663330" sldId="273"/>
            <ac:picMk id="3" creationId="{19DB0F86-C543-E72D-DE30-70DD0CAD36AD}"/>
          </ac:picMkLst>
        </pc:picChg>
        <pc:picChg chg="add del mod">
          <ac:chgData name="ZHU Fangyuan" userId="S::fyzhu.2022@mitb.smu.edu.sg::f33e8943-f34e-4738-ba0b-fa430783dc4a" providerId="AD" clId="Web-{57096E2F-E3AB-B1B9-957B-AA0FDD503F68}" dt="2023-09-15T10:14:24.388" v="532" actId="14100"/>
          <ac:picMkLst>
            <pc:docMk/>
            <pc:sldMk cId="3825663330" sldId="273"/>
            <ac:picMk id="4" creationId="{8B0308D6-424D-373D-208E-D0B61B22ACAD}"/>
          </ac:picMkLst>
        </pc:picChg>
        <pc:picChg chg="add del mod ord">
          <ac:chgData name="ZHU Fangyuan" userId="S::fyzhu.2022@mitb.smu.edu.sg::f33e8943-f34e-4738-ba0b-fa430783dc4a" providerId="AD" clId="Web-{57096E2F-E3AB-B1B9-957B-AA0FDD503F68}" dt="2023-09-15T09:23:20.256" v="456"/>
          <ac:picMkLst>
            <pc:docMk/>
            <pc:sldMk cId="3825663330" sldId="273"/>
            <ac:picMk id="4" creationId="{CE424F88-5556-AD47-3278-90B45BB9CA98}"/>
          </ac:picMkLst>
        </pc:picChg>
        <pc:picChg chg="add del mod">
          <ac:chgData name="ZHU Fangyuan" userId="S::fyzhu.2022@mitb.smu.edu.sg::f33e8943-f34e-4738-ba0b-fa430783dc4a" providerId="AD" clId="Web-{57096E2F-E3AB-B1B9-957B-AA0FDD503F68}" dt="2023-09-15T10:08:06.630" v="468"/>
          <ac:picMkLst>
            <pc:docMk/>
            <pc:sldMk cId="3825663330" sldId="273"/>
            <ac:picMk id="5" creationId="{983162A0-81B7-5B51-FFE9-C2429A144763}"/>
          </ac:picMkLst>
        </pc:picChg>
        <pc:picChg chg="add mod ord">
          <ac:chgData name="ZHU Fangyuan" userId="S::fyzhu.2022@mitb.smu.edu.sg::f33e8943-f34e-4738-ba0b-fa430783dc4a" providerId="AD" clId="Web-{57096E2F-E3AB-B1B9-957B-AA0FDD503F68}" dt="2023-09-15T09:23:25.600" v="458" actId="1076"/>
          <ac:picMkLst>
            <pc:docMk/>
            <pc:sldMk cId="3825663330" sldId="273"/>
            <ac:picMk id="7" creationId="{F898C4C6-C28E-967B-1E9A-76A37F824590}"/>
          </ac:picMkLst>
        </pc:picChg>
      </pc:sldChg>
    </pc:docChg>
  </pc:docChgLst>
  <pc:docChgLst>
    <pc:chgData name="Widya Tantiya YUTIKA" userId="S::widyayutika.2021@mitb.smu.edu.sg::537d30cc-09ff-44ed-8954-950470b5c5bd" providerId="AD" clId="Web-{4DD8F455-493F-4EA1-8621-F7A81FC9B4EE}"/>
    <pc:docChg chg="modSld">
      <pc:chgData name="Widya Tantiya YUTIKA" userId="S::widyayutika.2021@mitb.smu.edu.sg::537d30cc-09ff-44ed-8954-950470b5c5bd" providerId="AD" clId="Web-{4DD8F455-493F-4EA1-8621-F7A81FC9B4EE}" dt="2023-10-29T04:52:19.104" v="3" actId="20577"/>
      <pc:docMkLst>
        <pc:docMk/>
      </pc:docMkLst>
      <pc:sldChg chg="modSp">
        <pc:chgData name="Widya Tantiya YUTIKA" userId="S::widyayutika.2021@mitb.smu.edu.sg::537d30cc-09ff-44ed-8954-950470b5c5bd" providerId="AD" clId="Web-{4DD8F455-493F-4EA1-8621-F7A81FC9B4EE}" dt="2023-10-29T04:52:19.104" v="3" actId="20577"/>
        <pc:sldMkLst>
          <pc:docMk/>
          <pc:sldMk cId="3651559292" sldId="390"/>
        </pc:sldMkLst>
        <pc:spChg chg="mod">
          <ac:chgData name="Widya Tantiya YUTIKA" userId="S::widyayutika.2021@mitb.smu.edu.sg::537d30cc-09ff-44ed-8954-950470b5c5bd" providerId="AD" clId="Web-{4DD8F455-493F-4EA1-8621-F7A81FC9B4EE}" dt="2023-10-29T04:52:19.104" v="3" actId="20577"/>
          <ac:spMkLst>
            <pc:docMk/>
            <pc:sldMk cId="3651559292" sldId="390"/>
            <ac:spMk id="4" creationId="{773964B1-7C1F-7127-275B-83FDF596C783}"/>
          </ac:spMkLst>
        </pc:spChg>
      </pc:sldChg>
    </pc:docChg>
  </pc:docChgLst>
  <pc:docChgLst>
    <pc:chgData name="KYAW Zaw Lwin" userId="S::zlkyaw.2022@mitb.smu.edu.sg::0491f4c3-8e3b-4ab5-8d03-930d7544f182" providerId="AD" clId="Web-{37819CD3-A02F-49AB-B5AF-5F9DED406E54}"/>
    <pc:docChg chg="addSld delSld modSld sldOrd">
      <pc:chgData name="KYAW Zaw Lwin" userId="S::zlkyaw.2022@mitb.smu.edu.sg::0491f4c3-8e3b-4ab5-8d03-930d7544f182" providerId="AD" clId="Web-{37819CD3-A02F-49AB-B5AF-5F9DED406E54}" dt="2023-10-31T12:21:43.562" v="763" actId="20577"/>
      <pc:docMkLst>
        <pc:docMk/>
      </pc:docMkLst>
      <pc:sldChg chg="modSp ord">
        <pc:chgData name="KYAW Zaw Lwin" userId="S::zlkyaw.2022@mitb.smu.edu.sg::0491f4c3-8e3b-4ab5-8d03-930d7544f182" providerId="AD" clId="Web-{37819CD3-A02F-49AB-B5AF-5F9DED406E54}" dt="2023-10-31T11:23:00.187" v="182"/>
        <pc:sldMkLst>
          <pc:docMk/>
          <pc:sldMk cId="2313848947" sldId="427"/>
        </pc:sldMkLst>
        <pc:spChg chg="mod">
          <ac:chgData name="KYAW Zaw Lwin" userId="S::zlkyaw.2022@mitb.smu.edu.sg::0491f4c3-8e3b-4ab5-8d03-930d7544f182" providerId="AD" clId="Web-{37819CD3-A02F-49AB-B5AF-5F9DED406E54}" dt="2023-10-31T11:06:40.395" v="81" actId="20577"/>
          <ac:spMkLst>
            <pc:docMk/>
            <pc:sldMk cId="2313848947" sldId="427"/>
            <ac:spMk id="10" creationId="{9D57DB4C-8DCD-42EE-70ED-915B61C729F6}"/>
          </ac:spMkLst>
        </pc:spChg>
      </pc:sldChg>
      <pc:sldChg chg="modSp">
        <pc:chgData name="KYAW Zaw Lwin" userId="S::zlkyaw.2022@mitb.smu.edu.sg::0491f4c3-8e3b-4ab5-8d03-930d7544f182" providerId="AD" clId="Web-{37819CD3-A02F-49AB-B5AF-5F9DED406E54}" dt="2023-10-31T11:38:11.117" v="198" actId="1076"/>
        <pc:sldMkLst>
          <pc:docMk/>
          <pc:sldMk cId="419699325" sldId="432"/>
        </pc:sldMkLst>
        <pc:graphicFrameChg chg="mod modGraphic">
          <ac:chgData name="KYAW Zaw Lwin" userId="S::zlkyaw.2022@mitb.smu.edu.sg::0491f4c3-8e3b-4ab5-8d03-930d7544f182" providerId="AD" clId="Web-{37819CD3-A02F-49AB-B5AF-5F9DED406E54}" dt="2023-10-31T11:38:11.117" v="198" actId="1076"/>
          <ac:graphicFrameMkLst>
            <pc:docMk/>
            <pc:sldMk cId="419699325" sldId="432"/>
            <ac:graphicFrameMk id="7" creationId="{E49638A6-0F08-4B79-3D99-79BC49F5D580}"/>
          </ac:graphicFrameMkLst>
        </pc:graphicFrameChg>
      </pc:sldChg>
      <pc:sldChg chg="modSp">
        <pc:chgData name="KYAW Zaw Lwin" userId="S::zlkyaw.2022@mitb.smu.edu.sg::0491f4c3-8e3b-4ab5-8d03-930d7544f182" providerId="AD" clId="Web-{37819CD3-A02F-49AB-B5AF-5F9DED406E54}" dt="2023-10-31T11:33:25.719" v="184" actId="20577"/>
        <pc:sldMkLst>
          <pc:docMk/>
          <pc:sldMk cId="3105833202" sldId="468"/>
        </pc:sldMkLst>
        <pc:spChg chg="mod">
          <ac:chgData name="KYAW Zaw Lwin" userId="S::zlkyaw.2022@mitb.smu.edu.sg::0491f4c3-8e3b-4ab5-8d03-930d7544f182" providerId="AD" clId="Web-{37819CD3-A02F-49AB-B5AF-5F9DED406E54}" dt="2023-10-31T11:33:25.719" v="184" actId="20577"/>
          <ac:spMkLst>
            <pc:docMk/>
            <pc:sldMk cId="3105833202" sldId="468"/>
            <ac:spMk id="3" creationId="{5C78BDAE-AEDA-850A-42C7-87238C919786}"/>
          </ac:spMkLst>
        </pc:spChg>
      </pc:sldChg>
      <pc:sldChg chg="modSp">
        <pc:chgData name="KYAW Zaw Lwin" userId="S::zlkyaw.2022@mitb.smu.edu.sg::0491f4c3-8e3b-4ab5-8d03-930d7544f182" providerId="AD" clId="Web-{37819CD3-A02F-49AB-B5AF-5F9DED406E54}" dt="2023-10-31T12:21:43.562" v="763" actId="20577"/>
        <pc:sldMkLst>
          <pc:docMk/>
          <pc:sldMk cId="742510002" sldId="476"/>
        </pc:sldMkLst>
        <pc:spChg chg="mod">
          <ac:chgData name="KYAW Zaw Lwin" userId="S::zlkyaw.2022@mitb.smu.edu.sg::0491f4c3-8e3b-4ab5-8d03-930d7544f182" providerId="AD" clId="Web-{37819CD3-A02F-49AB-B5AF-5F9DED406E54}" dt="2023-10-31T12:21:43.562" v="763" actId="20577"/>
          <ac:spMkLst>
            <pc:docMk/>
            <pc:sldMk cId="742510002" sldId="476"/>
            <ac:spMk id="3" creationId="{BB575644-9634-386F-1135-18DD87AD9E0F}"/>
          </ac:spMkLst>
        </pc:spChg>
      </pc:sldChg>
      <pc:sldChg chg="new del">
        <pc:chgData name="KYAW Zaw Lwin" userId="S::zlkyaw.2022@mitb.smu.edu.sg::0491f4c3-8e3b-4ab5-8d03-930d7544f182" providerId="AD" clId="Web-{37819CD3-A02F-49AB-B5AF-5F9DED406E54}" dt="2023-10-31T10:42:50.138" v="4"/>
        <pc:sldMkLst>
          <pc:docMk/>
          <pc:sldMk cId="2265659399" sldId="478"/>
        </pc:sldMkLst>
      </pc:sldChg>
      <pc:sldChg chg="addSp delSp modSp new">
        <pc:chgData name="KYAW Zaw Lwin" userId="S::zlkyaw.2022@mitb.smu.edu.sg::0491f4c3-8e3b-4ab5-8d03-930d7544f182" providerId="AD" clId="Web-{37819CD3-A02F-49AB-B5AF-5F9DED406E54}" dt="2023-10-31T11:49:05.885" v="271"/>
        <pc:sldMkLst>
          <pc:docMk/>
          <pc:sldMk cId="2915355282" sldId="478"/>
        </pc:sldMkLst>
        <pc:spChg chg="add mod">
          <ac:chgData name="KYAW Zaw Lwin" userId="S::zlkyaw.2022@mitb.smu.edu.sg::0491f4c3-8e3b-4ab5-8d03-930d7544f182" providerId="AD" clId="Web-{37819CD3-A02F-49AB-B5AF-5F9DED406E54}" dt="2023-10-31T10:49:50.149" v="32" actId="14100"/>
          <ac:spMkLst>
            <pc:docMk/>
            <pc:sldMk cId="2915355282" sldId="478"/>
            <ac:spMk id="5" creationId="{77C5D36A-E576-21A0-A28F-38D7913C272B}"/>
          </ac:spMkLst>
        </pc:spChg>
        <pc:spChg chg="add mod">
          <ac:chgData name="KYAW Zaw Lwin" userId="S::zlkyaw.2022@mitb.smu.edu.sg::0491f4c3-8e3b-4ab5-8d03-930d7544f182" providerId="AD" clId="Web-{37819CD3-A02F-49AB-B5AF-5F9DED406E54}" dt="2023-10-31T11:10:02.978" v="177" actId="20577"/>
          <ac:spMkLst>
            <pc:docMk/>
            <pc:sldMk cId="2915355282" sldId="478"/>
            <ac:spMk id="12" creationId="{73137FD0-CC50-A8C5-AA63-A1D038BAEB2E}"/>
          </ac:spMkLst>
        </pc:spChg>
        <pc:spChg chg="add mod">
          <ac:chgData name="KYAW Zaw Lwin" userId="S::zlkyaw.2022@mitb.smu.edu.sg::0491f4c3-8e3b-4ab5-8d03-930d7544f182" providerId="AD" clId="Web-{37819CD3-A02F-49AB-B5AF-5F9DED406E54}" dt="2023-10-31T11:10:11.401" v="179" actId="1076"/>
          <ac:spMkLst>
            <pc:docMk/>
            <pc:sldMk cId="2915355282" sldId="478"/>
            <ac:spMk id="14" creationId="{7B8D2CB3-AC46-26A1-80BB-7F11EB1187DB}"/>
          </ac:spMkLst>
        </pc:spChg>
        <pc:spChg chg="add mod">
          <ac:chgData name="KYAW Zaw Lwin" userId="S::zlkyaw.2022@mitb.smu.edu.sg::0491f4c3-8e3b-4ab5-8d03-930d7544f182" providerId="AD" clId="Web-{37819CD3-A02F-49AB-B5AF-5F9DED406E54}" dt="2023-10-31T11:10:14.901" v="180" actId="1076"/>
          <ac:spMkLst>
            <pc:docMk/>
            <pc:sldMk cId="2915355282" sldId="478"/>
            <ac:spMk id="15" creationId="{DBCE8A81-EDBD-CDE7-CE98-4B14B537BCC5}"/>
          </ac:spMkLst>
        </pc:spChg>
        <pc:graphicFrameChg chg="add mod modGraphic">
          <ac:chgData name="KYAW Zaw Lwin" userId="S::zlkyaw.2022@mitb.smu.edu.sg::0491f4c3-8e3b-4ab5-8d03-930d7544f182" providerId="AD" clId="Web-{37819CD3-A02F-49AB-B5AF-5F9DED406E54}" dt="2023-10-31T11:48:44.993" v="261"/>
          <ac:graphicFrameMkLst>
            <pc:docMk/>
            <pc:sldMk cId="2915355282" sldId="478"/>
            <ac:graphicFrameMk id="3" creationId="{876C3E31-B476-5A0D-5C8E-3FFCA91ACE5A}"/>
          </ac:graphicFrameMkLst>
        </pc:graphicFrameChg>
        <pc:graphicFrameChg chg="add mod modGraphic">
          <ac:chgData name="KYAW Zaw Lwin" userId="S::zlkyaw.2022@mitb.smu.edu.sg::0491f4c3-8e3b-4ab5-8d03-930d7544f182" providerId="AD" clId="Web-{37819CD3-A02F-49AB-B5AF-5F9DED406E54}" dt="2023-10-31T11:49:05.885" v="271"/>
          <ac:graphicFrameMkLst>
            <pc:docMk/>
            <pc:sldMk cId="2915355282" sldId="478"/>
            <ac:graphicFrameMk id="7" creationId="{F04E089A-3FA0-EEAF-441B-E260D068DBDB}"/>
          </ac:graphicFrameMkLst>
        </pc:graphicFrameChg>
        <pc:picChg chg="add mod">
          <ac:chgData name="KYAW Zaw Lwin" userId="S::zlkyaw.2022@mitb.smu.edu.sg::0491f4c3-8e3b-4ab5-8d03-930d7544f182" providerId="AD" clId="Web-{37819CD3-A02F-49AB-B5AF-5F9DED406E54}" dt="2023-10-31T11:09:53.869" v="175" actId="1076"/>
          <ac:picMkLst>
            <pc:docMk/>
            <pc:sldMk cId="2915355282" sldId="478"/>
            <ac:picMk id="8" creationId="{05609B35-D2DA-C313-1D13-C9D0E35E1B71}"/>
          </ac:picMkLst>
        </pc:picChg>
        <pc:picChg chg="add mod">
          <ac:chgData name="KYAW Zaw Lwin" userId="S::zlkyaw.2022@mitb.smu.edu.sg::0491f4c3-8e3b-4ab5-8d03-930d7544f182" providerId="AD" clId="Web-{37819CD3-A02F-49AB-B5AF-5F9DED406E54}" dt="2023-10-31T11:10:05.619" v="178" actId="1076"/>
          <ac:picMkLst>
            <pc:docMk/>
            <pc:sldMk cId="2915355282" sldId="478"/>
            <ac:picMk id="9" creationId="{A925401C-413D-E312-B5B9-1AEA30E0F1C9}"/>
          </ac:picMkLst>
        </pc:picChg>
        <pc:picChg chg="add del mod">
          <ac:chgData name="KYAW Zaw Lwin" userId="S::zlkyaw.2022@mitb.smu.edu.sg::0491f4c3-8e3b-4ab5-8d03-930d7544f182" providerId="AD" clId="Web-{37819CD3-A02F-49AB-B5AF-5F9DED406E54}" dt="2023-10-31T10:58:04.709" v="56"/>
          <ac:picMkLst>
            <pc:docMk/>
            <pc:sldMk cId="2915355282" sldId="478"/>
            <ac:picMk id="10" creationId="{09FE8924-819E-45FB-9106-6E895881D522}"/>
          </ac:picMkLst>
        </pc:picChg>
        <pc:picChg chg="add mod">
          <ac:chgData name="KYAW Zaw Lwin" userId="S::zlkyaw.2022@mitb.smu.edu.sg::0491f4c3-8e3b-4ab5-8d03-930d7544f182" providerId="AD" clId="Web-{37819CD3-A02F-49AB-B5AF-5F9DED406E54}" dt="2023-10-31T11:10:19.323" v="181" actId="1076"/>
          <ac:picMkLst>
            <pc:docMk/>
            <pc:sldMk cId="2915355282" sldId="478"/>
            <ac:picMk id="11" creationId="{E19109F4-409E-5FEA-8533-E7F0B2D2A3C6}"/>
          </ac:picMkLst>
        </pc:picChg>
        <pc:picChg chg="add del mod">
          <ac:chgData name="KYAW Zaw Lwin" userId="S::zlkyaw.2022@mitb.smu.edu.sg::0491f4c3-8e3b-4ab5-8d03-930d7544f182" providerId="AD" clId="Web-{37819CD3-A02F-49AB-B5AF-5F9DED406E54}" dt="2023-10-31T10:59:12.899" v="68"/>
          <ac:picMkLst>
            <pc:docMk/>
            <pc:sldMk cId="2915355282" sldId="478"/>
            <ac:picMk id="13" creationId="{A33DDFE1-4119-96F0-F0C5-F6C3B7DFFD2C}"/>
          </ac:picMkLst>
        </pc:picChg>
      </pc:sldChg>
      <pc:sldChg chg="new del">
        <pc:chgData name="KYAW Zaw Lwin" userId="S::zlkyaw.2022@mitb.smu.edu.sg::0491f4c3-8e3b-4ab5-8d03-930d7544f182" providerId="AD" clId="Web-{37819CD3-A02F-49AB-B5AF-5F9DED406E54}" dt="2023-10-31T10:42:51.232" v="5"/>
        <pc:sldMkLst>
          <pc:docMk/>
          <pc:sldMk cId="250996408" sldId="479"/>
        </pc:sldMkLst>
      </pc:sldChg>
      <pc:sldChg chg="new del">
        <pc:chgData name="KYAW Zaw Lwin" userId="S::zlkyaw.2022@mitb.smu.edu.sg::0491f4c3-8e3b-4ab5-8d03-930d7544f182" providerId="AD" clId="Web-{37819CD3-A02F-49AB-B5AF-5F9DED406E54}" dt="2023-10-31T10:42:53.263" v="6"/>
        <pc:sldMkLst>
          <pc:docMk/>
          <pc:sldMk cId="1130172293" sldId="480"/>
        </pc:sldMkLst>
      </pc:sldChg>
      <pc:sldChg chg="new add del">
        <pc:chgData name="KYAW Zaw Lwin" userId="S::zlkyaw.2022@mitb.smu.edu.sg::0491f4c3-8e3b-4ab5-8d03-930d7544f182" providerId="AD" clId="Web-{37819CD3-A02F-49AB-B5AF-5F9DED406E54}" dt="2023-10-31T10:43:24.045" v="9"/>
        <pc:sldMkLst>
          <pc:docMk/>
          <pc:sldMk cId="4124771219" sldId="481"/>
        </pc:sldMkLst>
      </pc:sldChg>
      <pc:sldChg chg="addSp delSp modSp add replId">
        <pc:chgData name="KYAW Zaw Lwin" userId="S::zlkyaw.2022@mitb.smu.edu.sg::0491f4c3-8e3b-4ab5-8d03-930d7544f182" providerId="AD" clId="Web-{37819CD3-A02F-49AB-B5AF-5F9DED406E54}" dt="2023-10-31T12:06:29.147" v="603" actId="1076"/>
        <pc:sldMkLst>
          <pc:docMk/>
          <pc:sldMk cId="4030861448" sldId="483"/>
        </pc:sldMkLst>
        <pc:spChg chg="mod">
          <ac:chgData name="KYAW Zaw Lwin" userId="S::zlkyaw.2022@mitb.smu.edu.sg::0491f4c3-8e3b-4ab5-8d03-930d7544f182" providerId="AD" clId="Web-{37819CD3-A02F-49AB-B5AF-5F9DED406E54}" dt="2023-10-31T11:46:01.614" v="214" actId="20577"/>
          <ac:spMkLst>
            <pc:docMk/>
            <pc:sldMk cId="4030861448" sldId="483"/>
            <ac:spMk id="5" creationId="{77C5D36A-E576-21A0-A28F-38D7913C272B}"/>
          </ac:spMkLst>
        </pc:spChg>
        <pc:spChg chg="mod">
          <ac:chgData name="KYAW Zaw Lwin" userId="S::zlkyaw.2022@mitb.smu.edu.sg::0491f4c3-8e3b-4ab5-8d03-930d7544f182" providerId="AD" clId="Web-{37819CD3-A02F-49AB-B5AF-5F9DED406E54}" dt="2023-10-31T11:53:38.142" v="370" actId="20577"/>
          <ac:spMkLst>
            <pc:docMk/>
            <pc:sldMk cId="4030861448" sldId="483"/>
            <ac:spMk id="12" creationId="{73137FD0-CC50-A8C5-AA63-A1D038BAEB2E}"/>
          </ac:spMkLst>
        </pc:spChg>
        <pc:spChg chg="mod">
          <ac:chgData name="KYAW Zaw Lwin" userId="S::zlkyaw.2022@mitb.smu.edu.sg::0491f4c3-8e3b-4ab5-8d03-930d7544f182" providerId="AD" clId="Web-{37819CD3-A02F-49AB-B5AF-5F9DED406E54}" dt="2023-10-31T12:06:02.224" v="599" actId="1076"/>
          <ac:spMkLst>
            <pc:docMk/>
            <pc:sldMk cId="4030861448" sldId="483"/>
            <ac:spMk id="14" creationId="{7B8D2CB3-AC46-26A1-80BB-7F11EB1187DB}"/>
          </ac:spMkLst>
        </pc:spChg>
        <pc:spChg chg="mod">
          <ac:chgData name="KYAW Zaw Lwin" userId="S::zlkyaw.2022@mitb.smu.edu.sg::0491f4c3-8e3b-4ab5-8d03-930d7544f182" providerId="AD" clId="Web-{37819CD3-A02F-49AB-B5AF-5F9DED406E54}" dt="2023-10-31T12:06:29.147" v="603" actId="1076"/>
          <ac:spMkLst>
            <pc:docMk/>
            <pc:sldMk cId="4030861448" sldId="483"/>
            <ac:spMk id="15" creationId="{DBCE8A81-EDBD-CDE7-CE98-4B14B537BCC5}"/>
          </ac:spMkLst>
        </pc:spChg>
        <pc:graphicFrameChg chg="del">
          <ac:chgData name="KYAW Zaw Lwin" userId="S::zlkyaw.2022@mitb.smu.edu.sg::0491f4c3-8e3b-4ab5-8d03-930d7544f182" providerId="AD" clId="Web-{37819CD3-A02F-49AB-B5AF-5F9DED406E54}" dt="2023-10-31T11:46:42.350" v="219"/>
          <ac:graphicFrameMkLst>
            <pc:docMk/>
            <pc:sldMk cId="4030861448" sldId="483"/>
            <ac:graphicFrameMk id="3" creationId="{876C3E31-B476-5A0D-5C8E-3FFCA91ACE5A}"/>
          </ac:graphicFrameMkLst>
        </pc:graphicFrameChg>
        <pc:graphicFrameChg chg="del mod modGraphic">
          <ac:chgData name="KYAW Zaw Lwin" userId="S::zlkyaw.2022@mitb.smu.edu.sg::0491f4c3-8e3b-4ab5-8d03-930d7544f182" providerId="AD" clId="Web-{37819CD3-A02F-49AB-B5AF-5F9DED406E54}" dt="2023-10-31T11:50:55.466" v="318"/>
          <ac:graphicFrameMkLst>
            <pc:docMk/>
            <pc:sldMk cId="4030861448" sldId="483"/>
            <ac:graphicFrameMk id="7" creationId="{F04E089A-3FA0-EEAF-441B-E260D068DBDB}"/>
          </ac:graphicFrameMkLst>
        </pc:graphicFrameChg>
        <pc:graphicFrameChg chg="add del mod">
          <ac:chgData name="KYAW Zaw Lwin" userId="S::zlkyaw.2022@mitb.smu.edu.sg::0491f4c3-8e3b-4ab5-8d03-930d7544f182" providerId="AD" clId="Web-{37819CD3-A02F-49AB-B5AF-5F9DED406E54}" dt="2023-10-31T11:46:49.131" v="221"/>
          <ac:graphicFrameMkLst>
            <pc:docMk/>
            <pc:sldMk cId="4030861448" sldId="483"/>
            <ac:graphicFrameMk id="10" creationId="{A7CE90AD-DC79-96A3-7124-1EA11B436FC3}"/>
          </ac:graphicFrameMkLst>
        </pc:graphicFrameChg>
        <pc:graphicFrameChg chg="add mod modGraphic">
          <ac:chgData name="KYAW Zaw Lwin" userId="S::zlkyaw.2022@mitb.smu.edu.sg::0491f4c3-8e3b-4ab5-8d03-930d7544f182" providerId="AD" clId="Web-{37819CD3-A02F-49AB-B5AF-5F9DED406E54}" dt="2023-10-31T11:49:23.713" v="289"/>
          <ac:graphicFrameMkLst>
            <pc:docMk/>
            <pc:sldMk cId="4030861448" sldId="483"/>
            <ac:graphicFrameMk id="16" creationId="{7E8A95F8-DA67-7DF6-4143-2CE19B88A8A8}"/>
          </ac:graphicFrameMkLst>
        </pc:graphicFrameChg>
        <pc:graphicFrameChg chg="add mod modGraphic">
          <ac:chgData name="KYAW Zaw Lwin" userId="S::zlkyaw.2022@mitb.smu.edu.sg::0491f4c3-8e3b-4ab5-8d03-930d7544f182" providerId="AD" clId="Web-{37819CD3-A02F-49AB-B5AF-5F9DED406E54}" dt="2023-10-31T11:51:22.623" v="332"/>
          <ac:graphicFrameMkLst>
            <pc:docMk/>
            <pc:sldMk cId="4030861448" sldId="483"/>
            <ac:graphicFrameMk id="18" creationId="{ADFCBEC4-0E3F-7171-46FE-2DA01BB15025}"/>
          </ac:graphicFrameMkLst>
        </pc:graphicFrameChg>
        <pc:picChg chg="add del">
          <ac:chgData name="KYAW Zaw Lwin" userId="S::zlkyaw.2022@mitb.smu.edu.sg::0491f4c3-8e3b-4ab5-8d03-930d7544f182" providerId="AD" clId="Web-{37819CD3-A02F-49AB-B5AF-5F9DED406E54}" dt="2023-10-31T11:51:33.998" v="333"/>
          <ac:picMkLst>
            <pc:docMk/>
            <pc:sldMk cId="4030861448" sldId="483"/>
            <ac:picMk id="8" creationId="{05609B35-D2DA-C313-1D13-C9D0E35E1B71}"/>
          </ac:picMkLst>
        </pc:picChg>
        <pc:picChg chg="add del">
          <ac:chgData name="KYAW Zaw Lwin" userId="S::zlkyaw.2022@mitb.smu.edu.sg::0491f4c3-8e3b-4ab5-8d03-930d7544f182" providerId="AD" clId="Web-{37819CD3-A02F-49AB-B5AF-5F9DED406E54}" dt="2023-10-31T11:51:36.139" v="334"/>
          <ac:picMkLst>
            <pc:docMk/>
            <pc:sldMk cId="4030861448" sldId="483"/>
            <ac:picMk id="9" creationId="{A925401C-413D-E312-B5B9-1AEA30E0F1C9}"/>
          </ac:picMkLst>
        </pc:picChg>
        <pc:picChg chg="del">
          <ac:chgData name="KYAW Zaw Lwin" userId="S::zlkyaw.2022@mitb.smu.edu.sg::0491f4c3-8e3b-4ab5-8d03-930d7544f182" providerId="AD" clId="Web-{37819CD3-A02F-49AB-B5AF-5F9DED406E54}" dt="2023-10-31T11:51:37.592" v="335"/>
          <ac:picMkLst>
            <pc:docMk/>
            <pc:sldMk cId="4030861448" sldId="483"/>
            <ac:picMk id="11" creationId="{E19109F4-409E-5FEA-8533-E7F0B2D2A3C6}"/>
          </ac:picMkLst>
        </pc:picChg>
        <pc:picChg chg="add mod">
          <ac:chgData name="KYAW Zaw Lwin" userId="S::zlkyaw.2022@mitb.smu.edu.sg::0491f4c3-8e3b-4ab5-8d03-930d7544f182" providerId="AD" clId="Web-{37819CD3-A02F-49AB-B5AF-5F9DED406E54}" dt="2023-10-31T11:52:32.718" v="340" actId="1076"/>
          <ac:picMkLst>
            <pc:docMk/>
            <pc:sldMk cId="4030861448" sldId="483"/>
            <ac:picMk id="19" creationId="{FEA0EBAD-F2D3-FFAE-D443-4D044B100583}"/>
          </ac:picMkLst>
        </pc:picChg>
        <pc:picChg chg="add mod">
          <ac:chgData name="KYAW Zaw Lwin" userId="S::zlkyaw.2022@mitb.smu.edu.sg::0491f4c3-8e3b-4ab5-8d03-930d7544f182" providerId="AD" clId="Web-{37819CD3-A02F-49AB-B5AF-5F9DED406E54}" dt="2023-10-31T11:58:39.572" v="435" actId="1076"/>
          <ac:picMkLst>
            <pc:docMk/>
            <pc:sldMk cId="4030861448" sldId="483"/>
            <ac:picMk id="20" creationId="{4CEBD0E1-7A2D-5A78-ED51-B9DFDE7851FF}"/>
          </ac:picMkLst>
        </pc:picChg>
        <pc:picChg chg="add mod">
          <ac:chgData name="KYAW Zaw Lwin" userId="S::zlkyaw.2022@mitb.smu.edu.sg::0491f4c3-8e3b-4ab5-8d03-930d7544f182" providerId="AD" clId="Web-{37819CD3-A02F-49AB-B5AF-5F9DED406E54}" dt="2023-10-31T11:58:29.181" v="433" actId="1076"/>
          <ac:picMkLst>
            <pc:docMk/>
            <pc:sldMk cId="4030861448" sldId="483"/>
            <ac:picMk id="21" creationId="{6879C7E2-94BB-6B8D-83E6-644C61CD6AD9}"/>
          </ac:picMkLst>
        </pc:picChg>
      </pc:sldChg>
      <pc:sldChg chg="addSp delSp modSp add replId">
        <pc:chgData name="KYAW Zaw Lwin" userId="S::zlkyaw.2022@mitb.smu.edu.sg::0491f4c3-8e3b-4ab5-8d03-930d7544f182" providerId="AD" clId="Web-{37819CD3-A02F-49AB-B5AF-5F9DED406E54}" dt="2023-10-31T12:14:35.816" v="757" actId="20577"/>
        <pc:sldMkLst>
          <pc:docMk/>
          <pc:sldMk cId="1571163578" sldId="484"/>
        </pc:sldMkLst>
        <pc:spChg chg="mod">
          <ac:chgData name="KYAW Zaw Lwin" userId="S::zlkyaw.2022@mitb.smu.edu.sg::0491f4c3-8e3b-4ab5-8d03-930d7544f182" providerId="AD" clId="Web-{37819CD3-A02F-49AB-B5AF-5F9DED406E54}" dt="2023-10-31T12:03:36.033" v="512" actId="20577"/>
          <ac:spMkLst>
            <pc:docMk/>
            <pc:sldMk cId="1571163578" sldId="484"/>
            <ac:spMk id="5" creationId="{77C5D36A-E576-21A0-A28F-38D7913C272B}"/>
          </ac:spMkLst>
        </pc:spChg>
        <pc:spChg chg="add mod">
          <ac:chgData name="KYAW Zaw Lwin" userId="S::zlkyaw.2022@mitb.smu.edu.sg::0491f4c3-8e3b-4ab5-8d03-930d7544f182" providerId="AD" clId="Web-{37819CD3-A02F-49AB-B5AF-5F9DED406E54}" dt="2023-10-31T12:09:43.199" v="707"/>
          <ac:spMkLst>
            <pc:docMk/>
            <pc:sldMk cId="1571163578" sldId="484"/>
            <ac:spMk id="11" creationId="{2DFF5E35-1595-CE4B-4CDA-2E4841C5312E}"/>
          </ac:spMkLst>
        </pc:spChg>
        <pc:spChg chg="mod">
          <ac:chgData name="KYAW Zaw Lwin" userId="S::zlkyaw.2022@mitb.smu.edu.sg::0491f4c3-8e3b-4ab5-8d03-930d7544f182" providerId="AD" clId="Web-{37819CD3-A02F-49AB-B5AF-5F9DED406E54}" dt="2023-10-31T12:06:38.569" v="604" actId="1076"/>
          <ac:spMkLst>
            <pc:docMk/>
            <pc:sldMk cId="1571163578" sldId="484"/>
            <ac:spMk id="12" creationId="{73137FD0-CC50-A8C5-AA63-A1D038BAEB2E}"/>
          </ac:spMkLst>
        </pc:spChg>
        <pc:spChg chg="mod">
          <ac:chgData name="KYAW Zaw Lwin" userId="S::zlkyaw.2022@mitb.smu.edu.sg::0491f4c3-8e3b-4ab5-8d03-930d7544f182" providerId="AD" clId="Web-{37819CD3-A02F-49AB-B5AF-5F9DED406E54}" dt="2023-10-31T12:07:08.429" v="645" actId="14100"/>
          <ac:spMkLst>
            <pc:docMk/>
            <pc:sldMk cId="1571163578" sldId="484"/>
            <ac:spMk id="14" creationId="{7B8D2CB3-AC46-26A1-80BB-7F11EB1187DB}"/>
          </ac:spMkLst>
        </pc:spChg>
        <pc:spChg chg="mod">
          <ac:chgData name="KYAW Zaw Lwin" userId="S::zlkyaw.2022@mitb.smu.edu.sg::0491f4c3-8e3b-4ab5-8d03-930d7544f182" providerId="AD" clId="Web-{37819CD3-A02F-49AB-B5AF-5F9DED406E54}" dt="2023-10-31T12:09:06.526" v="677" actId="1076"/>
          <ac:spMkLst>
            <pc:docMk/>
            <pc:sldMk cId="1571163578" sldId="484"/>
            <ac:spMk id="15" creationId="{DBCE8A81-EDBD-CDE7-CE98-4B14B537BCC5}"/>
          </ac:spMkLst>
        </pc:spChg>
        <pc:spChg chg="add mod">
          <ac:chgData name="KYAW Zaw Lwin" userId="S::zlkyaw.2022@mitb.smu.edu.sg::0491f4c3-8e3b-4ab5-8d03-930d7544f182" providerId="AD" clId="Web-{37819CD3-A02F-49AB-B5AF-5F9DED406E54}" dt="2023-10-31T12:14:35.816" v="757" actId="20577"/>
          <ac:spMkLst>
            <pc:docMk/>
            <pc:sldMk cId="1571163578" sldId="484"/>
            <ac:spMk id="24" creationId="{76E0E5F9-BF2A-17FC-C55D-3496F7E37D1D}"/>
          </ac:spMkLst>
        </pc:spChg>
        <pc:graphicFrameChg chg="add mod modGraphic">
          <ac:chgData name="KYAW Zaw Lwin" userId="S::zlkyaw.2022@mitb.smu.edu.sg::0491f4c3-8e3b-4ab5-8d03-930d7544f182" providerId="AD" clId="Web-{37819CD3-A02F-49AB-B5AF-5F9DED406E54}" dt="2023-10-31T12:04:18.159" v="543"/>
          <ac:graphicFrameMkLst>
            <pc:docMk/>
            <pc:sldMk cId="1571163578" sldId="484"/>
            <ac:graphicFrameMk id="6" creationId="{8993350F-1E5A-3F05-450E-41CCEFF58672}"/>
          </ac:graphicFrameMkLst>
        </pc:graphicFrameChg>
        <pc:graphicFrameChg chg="add mod modGraphic">
          <ac:chgData name="KYAW Zaw Lwin" userId="S::zlkyaw.2022@mitb.smu.edu.sg::0491f4c3-8e3b-4ab5-8d03-930d7544f182" providerId="AD" clId="Web-{37819CD3-A02F-49AB-B5AF-5F9DED406E54}" dt="2023-10-31T12:05:26.161" v="564"/>
          <ac:graphicFrameMkLst>
            <pc:docMk/>
            <pc:sldMk cId="1571163578" sldId="484"/>
            <ac:graphicFrameMk id="8" creationId="{7CACBE54-8F80-44B5-84FB-29C3296CA896}"/>
          </ac:graphicFrameMkLst>
        </pc:graphicFrameChg>
        <pc:graphicFrameChg chg="del">
          <ac:chgData name="KYAW Zaw Lwin" userId="S::zlkyaw.2022@mitb.smu.edu.sg::0491f4c3-8e3b-4ab5-8d03-930d7544f182" providerId="AD" clId="Web-{37819CD3-A02F-49AB-B5AF-5F9DED406E54}" dt="2023-10-31T12:03:55.127" v="513"/>
          <ac:graphicFrameMkLst>
            <pc:docMk/>
            <pc:sldMk cId="1571163578" sldId="484"/>
            <ac:graphicFrameMk id="16" creationId="{7E8A95F8-DA67-7DF6-4143-2CE19B88A8A8}"/>
          </ac:graphicFrameMkLst>
        </pc:graphicFrameChg>
        <pc:graphicFrameChg chg="del">
          <ac:chgData name="KYAW Zaw Lwin" userId="S::zlkyaw.2022@mitb.smu.edu.sg::0491f4c3-8e3b-4ab5-8d03-930d7544f182" providerId="AD" clId="Web-{37819CD3-A02F-49AB-B5AF-5F9DED406E54}" dt="2023-10-31T12:04:25.518" v="544"/>
          <ac:graphicFrameMkLst>
            <pc:docMk/>
            <pc:sldMk cId="1571163578" sldId="484"/>
            <ac:graphicFrameMk id="18" creationId="{ADFCBEC4-0E3F-7171-46FE-2DA01BB15025}"/>
          </ac:graphicFrameMkLst>
        </pc:graphicFrameChg>
        <pc:picChg chg="add mod">
          <ac:chgData name="KYAW Zaw Lwin" userId="S::zlkyaw.2022@mitb.smu.edu.sg::0491f4c3-8e3b-4ab5-8d03-930d7544f182" providerId="AD" clId="Web-{37819CD3-A02F-49AB-B5AF-5F9DED406E54}" dt="2023-10-31T12:10:26.794" v="718" actId="1076"/>
          <ac:picMkLst>
            <pc:docMk/>
            <pc:sldMk cId="1571163578" sldId="484"/>
            <ac:picMk id="9" creationId="{813F2C2B-1301-35B4-0C97-EE76EF200E5F}"/>
          </ac:picMkLst>
        </pc:picChg>
        <pc:picChg chg="add del mod">
          <ac:chgData name="KYAW Zaw Lwin" userId="S::zlkyaw.2022@mitb.smu.edu.sg::0491f4c3-8e3b-4ab5-8d03-930d7544f182" providerId="AD" clId="Web-{37819CD3-A02F-49AB-B5AF-5F9DED406E54}" dt="2023-10-31T12:09:08.370" v="678"/>
          <ac:picMkLst>
            <pc:docMk/>
            <pc:sldMk cId="1571163578" sldId="484"/>
            <ac:picMk id="10" creationId="{ED6C9841-E2DB-521C-55BB-20C5D3127ED5}"/>
          </ac:picMkLst>
        </pc:picChg>
        <pc:picChg chg="add mod">
          <ac:chgData name="KYAW Zaw Lwin" userId="S::zlkyaw.2022@mitb.smu.edu.sg::0491f4c3-8e3b-4ab5-8d03-930d7544f182" providerId="AD" clId="Web-{37819CD3-A02F-49AB-B5AF-5F9DED406E54}" dt="2023-10-31T12:10:20.387" v="716" actId="1076"/>
          <ac:picMkLst>
            <pc:docMk/>
            <pc:sldMk cId="1571163578" sldId="484"/>
            <ac:picMk id="13" creationId="{1A368D44-5E54-FCF7-1C6C-6FB595AEEED9}"/>
          </ac:picMkLst>
        </pc:picChg>
        <pc:picChg chg="add mod">
          <ac:chgData name="KYAW Zaw Lwin" userId="S::zlkyaw.2022@mitb.smu.edu.sg::0491f4c3-8e3b-4ab5-8d03-930d7544f182" providerId="AD" clId="Web-{37819CD3-A02F-49AB-B5AF-5F9DED406E54}" dt="2023-10-31T12:12:07.328" v="728" actId="1076"/>
          <ac:picMkLst>
            <pc:docMk/>
            <pc:sldMk cId="1571163578" sldId="484"/>
            <ac:picMk id="17" creationId="{55E5D71B-4D86-B7C9-D5E6-ABE32008EA80}"/>
          </ac:picMkLst>
        </pc:picChg>
        <pc:picChg chg="del">
          <ac:chgData name="KYAW Zaw Lwin" userId="S::zlkyaw.2022@mitb.smu.edu.sg::0491f4c3-8e3b-4ab5-8d03-930d7544f182" providerId="AD" clId="Web-{37819CD3-A02F-49AB-B5AF-5F9DED406E54}" dt="2023-10-31T12:08:35.431" v="671"/>
          <ac:picMkLst>
            <pc:docMk/>
            <pc:sldMk cId="1571163578" sldId="484"/>
            <ac:picMk id="19" creationId="{FEA0EBAD-F2D3-FFAE-D443-4D044B100583}"/>
          </ac:picMkLst>
        </pc:picChg>
        <pc:picChg chg="del">
          <ac:chgData name="KYAW Zaw Lwin" userId="S::zlkyaw.2022@mitb.smu.edu.sg::0491f4c3-8e3b-4ab5-8d03-930d7544f182" providerId="AD" clId="Web-{37819CD3-A02F-49AB-B5AF-5F9DED406E54}" dt="2023-10-31T12:08:38.010" v="672"/>
          <ac:picMkLst>
            <pc:docMk/>
            <pc:sldMk cId="1571163578" sldId="484"/>
            <ac:picMk id="20" creationId="{4CEBD0E1-7A2D-5A78-ED51-B9DFDE7851FF}"/>
          </ac:picMkLst>
        </pc:picChg>
        <pc:picChg chg="del">
          <ac:chgData name="KYAW Zaw Lwin" userId="S::zlkyaw.2022@mitb.smu.edu.sg::0491f4c3-8e3b-4ab5-8d03-930d7544f182" providerId="AD" clId="Web-{37819CD3-A02F-49AB-B5AF-5F9DED406E54}" dt="2023-10-31T12:08:39.760" v="673"/>
          <ac:picMkLst>
            <pc:docMk/>
            <pc:sldMk cId="1571163578" sldId="484"/>
            <ac:picMk id="21" creationId="{6879C7E2-94BB-6B8D-83E6-644C61CD6AD9}"/>
          </ac:picMkLst>
        </pc:picChg>
        <pc:picChg chg="add mod">
          <ac:chgData name="KYAW Zaw Lwin" userId="S::zlkyaw.2022@mitb.smu.edu.sg::0491f4c3-8e3b-4ab5-8d03-930d7544f182" providerId="AD" clId="Web-{37819CD3-A02F-49AB-B5AF-5F9DED406E54}" dt="2023-10-31T12:12:45.563" v="733" actId="1076"/>
          <ac:picMkLst>
            <pc:docMk/>
            <pc:sldMk cId="1571163578" sldId="484"/>
            <ac:picMk id="22" creationId="{3EE50FA5-0553-D14E-968A-2EC8E2759599}"/>
          </ac:picMkLst>
        </pc:picChg>
        <pc:picChg chg="add mod">
          <ac:chgData name="KYAW Zaw Lwin" userId="S::zlkyaw.2022@mitb.smu.edu.sg::0491f4c3-8e3b-4ab5-8d03-930d7544f182" providerId="AD" clId="Web-{37819CD3-A02F-49AB-B5AF-5F9DED406E54}" dt="2023-10-31T12:13:42.268" v="739" actId="1076"/>
          <ac:picMkLst>
            <pc:docMk/>
            <pc:sldMk cId="1571163578" sldId="484"/>
            <ac:picMk id="23" creationId="{A399B906-5CC0-D57A-2289-D30BB905BFED}"/>
          </ac:picMkLst>
        </pc:picChg>
      </pc:sldChg>
      <pc:sldChg chg="new del">
        <pc:chgData name="KYAW Zaw Lwin" userId="S::zlkyaw.2022@mitb.smu.edu.sg::0491f4c3-8e3b-4ab5-8d03-930d7544f182" providerId="AD" clId="Web-{37819CD3-A02F-49AB-B5AF-5F9DED406E54}" dt="2023-10-31T12:02:12.656" v="484"/>
        <pc:sldMkLst>
          <pc:docMk/>
          <pc:sldMk cId="4142256902" sldId="484"/>
        </pc:sldMkLst>
      </pc:sldChg>
    </pc:docChg>
  </pc:docChgLst>
  <pc:docChgLst>
    <pc:chgData name="KYAW Zaw Lwin" userId="S::zlkyaw.2022@mitb.smu.edu.sg::0491f4c3-8e3b-4ab5-8d03-930d7544f182" providerId="AD" clId="Web-{0C91A8D3-857A-45EF-99D9-6657B21B2E5E}"/>
    <pc:docChg chg="modSld">
      <pc:chgData name="KYAW Zaw Lwin" userId="S::zlkyaw.2022@mitb.smu.edu.sg::0491f4c3-8e3b-4ab5-8d03-930d7544f182" providerId="AD" clId="Web-{0C91A8D3-857A-45EF-99D9-6657B21B2E5E}" dt="2023-09-17T11:48:47.051" v="38"/>
      <pc:docMkLst>
        <pc:docMk/>
      </pc:docMkLst>
      <pc:sldChg chg="addSp delSp modSp mod setBg">
        <pc:chgData name="KYAW Zaw Lwin" userId="S::zlkyaw.2022@mitb.smu.edu.sg::0491f4c3-8e3b-4ab5-8d03-930d7544f182" providerId="AD" clId="Web-{0C91A8D3-857A-45EF-99D9-6657B21B2E5E}" dt="2023-09-17T11:48:47.051" v="38"/>
        <pc:sldMkLst>
          <pc:docMk/>
          <pc:sldMk cId="1317179765" sldId="259"/>
        </pc:sldMkLst>
        <pc:spChg chg="mod">
          <ac:chgData name="KYAW Zaw Lwin" userId="S::zlkyaw.2022@mitb.smu.edu.sg::0491f4c3-8e3b-4ab5-8d03-930d7544f182" providerId="AD" clId="Web-{0C91A8D3-857A-45EF-99D9-6657B21B2E5E}" dt="2023-09-17T11:48:47.051" v="38"/>
          <ac:spMkLst>
            <pc:docMk/>
            <pc:sldMk cId="1317179765" sldId="259"/>
            <ac:spMk id="2" creationId="{69496B9A-71B2-E771-71FC-B41056A2080D}"/>
          </ac:spMkLst>
        </pc:spChg>
        <pc:spChg chg="add del">
          <ac:chgData name="KYAW Zaw Lwin" userId="S::zlkyaw.2022@mitb.smu.edu.sg::0491f4c3-8e3b-4ab5-8d03-930d7544f182" providerId="AD" clId="Web-{0C91A8D3-857A-45EF-99D9-6657B21B2E5E}" dt="2023-09-17T11:48:47.051" v="38"/>
          <ac:spMkLst>
            <pc:docMk/>
            <pc:sldMk cId="1317179765" sldId="259"/>
            <ac:spMk id="3" creationId="{9F3708A7-A7EC-309B-BA64-14DE4C3AC71B}"/>
          </ac:spMkLst>
        </pc:spChg>
        <pc:spChg chg="add del">
          <ac:chgData name="KYAW Zaw Lwin" userId="S::zlkyaw.2022@mitb.smu.edu.sg::0491f4c3-8e3b-4ab5-8d03-930d7544f182" providerId="AD" clId="Web-{0C91A8D3-857A-45EF-99D9-6657B21B2E5E}" dt="2023-09-17T11:48:47.020" v="37"/>
          <ac:spMkLst>
            <pc:docMk/>
            <pc:sldMk cId="1317179765" sldId="259"/>
            <ac:spMk id="9" creationId="{9F7D5CDA-D291-4307-BF55-1381FED29634}"/>
          </ac:spMkLst>
        </pc:spChg>
        <pc:spChg chg="add del">
          <ac:chgData name="KYAW Zaw Lwin" userId="S::zlkyaw.2022@mitb.smu.edu.sg::0491f4c3-8e3b-4ab5-8d03-930d7544f182" providerId="AD" clId="Web-{0C91A8D3-857A-45EF-99D9-6657B21B2E5E}" dt="2023-09-17T11:48:42.504" v="35"/>
          <ac:spMkLst>
            <pc:docMk/>
            <pc:sldMk cId="1317179765" sldId="259"/>
            <ac:spMk id="10" creationId="{B50AB553-2A96-4A92-96F2-93548E096954}"/>
          </ac:spMkLst>
        </pc:spChg>
        <pc:spChg chg="add del">
          <ac:chgData name="KYAW Zaw Lwin" userId="S::zlkyaw.2022@mitb.smu.edu.sg::0491f4c3-8e3b-4ab5-8d03-930d7544f182" providerId="AD" clId="Web-{0C91A8D3-857A-45EF-99D9-6657B21B2E5E}" dt="2023-09-17T11:48:47.020" v="37"/>
          <ac:spMkLst>
            <pc:docMk/>
            <pc:sldMk cId="1317179765" sldId="259"/>
            <ac:spMk id="11" creationId="{59B296B9-C5A5-4E4F-9B60-C907B5F1466C}"/>
          </ac:spMkLst>
        </pc:spChg>
        <pc:spChg chg="add del">
          <ac:chgData name="KYAW Zaw Lwin" userId="S::zlkyaw.2022@mitb.smu.edu.sg::0491f4c3-8e3b-4ab5-8d03-930d7544f182" providerId="AD" clId="Web-{0C91A8D3-857A-45EF-99D9-6657B21B2E5E}" dt="2023-09-17T11:48:47.020" v="37"/>
          <ac:spMkLst>
            <pc:docMk/>
            <pc:sldMk cId="1317179765" sldId="259"/>
            <ac:spMk id="13" creationId="{D0300FD3-5AF1-6305-15FA-9078072672E2}"/>
          </ac:spMkLst>
        </pc:spChg>
        <pc:spChg chg="add del">
          <ac:chgData name="KYAW Zaw Lwin" userId="S::zlkyaw.2022@mitb.smu.edu.sg::0491f4c3-8e3b-4ab5-8d03-930d7544f182" providerId="AD" clId="Web-{0C91A8D3-857A-45EF-99D9-6657B21B2E5E}" dt="2023-09-17T11:48:47.020" v="37"/>
          <ac:spMkLst>
            <pc:docMk/>
            <pc:sldMk cId="1317179765" sldId="259"/>
            <ac:spMk id="14" creationId="{9F3708A7-A7EC-309B-BA64-14DE4C3AC71B}"/>
          </ac:spMkLst>
        </pc:spChg>
        <pc:spChg chg="add">
          <ac:chgData name="KYAW Zaw Lwin" userId="S::zlkyaw.2022@mitb.smu.edu.sg::0491f4c3-8e3b-4ab5-8d03-930d7544f182" providerId="AD" clId="Web-{0C91A8D3-857A-45EF-99D9-6657B21B2E5E}" dt="2023-09-17T11:48:47.051" v="38"/>
          <ac:spMkLst>
            <pc:docMk/>
            <pc:sldMk cId="1317179765" sldId="259"/>
            <ac:spMk id="16" creationId="{F13C74B1-5B17-4795-BED0-7140497B445A}"/>
          </ac:spMkLst>
        </pc:spChg>
        <pc:spChg chg="add">
          <ac:chgData name="KYAW Zaw Lwin" userId="S::zlkyaw.2022@mitb.smu.edu.sg::0491f4c3-8e3b-4ab5-8d03-930d7544f182" providerId="AD" clId="Web-{0C91A8D3-857A-45EF-99D9-6657B21B2E5E}" dt="2023-09-17T11:48:47.051" v="38"/>
          <ac:spMkLst>
            <pc:docMk/>
            <pc:sldMk cId="1317179765" sldId="259"/>
            <ac:spMk id="17" creationId="{D4974D33-8DC5-464E-8C6D-BE58F0669C17}"/>
          </ac:spMkLst>
        </pc:spChg>
        <pc:spChg chg="add">
          <ac:chgData name="KYAW Zaw Lwin" userId="S::zlkyaw.2022@mitb.smu.edu.sg::0491f4c3-8e3b-4ab5-8d03-930d7544f182" providerId="AD" clId="Web-{0C91A8D3-857A-45EF-99D9-6657B21B2E5E}" dt="2023-09-17T11:48:47.051" v="38"/>
          <ac:spMkLst>
            <pc:docMk/>
            <pc:sldMk cId="1317179765" sldId="259"/>
            <ac:spMk id="18" creationId="{9F3708A7-A7EC-309B-BA64-14DE4C3AC71B}"/>
          </ac:spMkLst>
        </pc:spChg>
        <pc:graphicFrameChg chg="add del">
          <ac:chgData name="KYAW Zaw Lwin" userId="S::zlkyaw.2022@mitb.smu.edu.sg::0491f4c3-8e3b-4ab5-8d03-930d7544f182" providerId="AD" clId="Web-{0C91A8D3-857A-45EF-99D9-6657B21B2E5E}" dt="2023-09-17T11:48:42.504" v="35"/>
          <ac:graphicFrameMkLst>
            <pc:docMk/>
            <pc:sldMk cId="1317179765" sldId="259"/>
            <ac:graphicFrameMk id="5" creationId="{BEA28903-84DA-1E9B-0DA6-2F331145DFBE}"/>
          </ac:graphicFrameMkLst>
        </pc:graphicFrameChg>
        <pc:picChg chg="add del">
          <ac:chgData name="KYAW Zaw Lwin" userId="S::zlkyaw.2022@mitb.smu.edu.sg::0491f4c3-8e3b-4ab5-8d03-930d7544f182" providerId="AD" clId="Web-{0C91A8D3-857A-45EF-99D9-6657B21B2E5E}" dt="2023-09-17T11:48:42.504" v="35"/>
          <ac:picMkLst>
            <pc:docMk/>
            <pc:sldMk cId="1317179765" sldId="259"/>
            <ac:picMk id="6" creationId="{2AB4ABDE-4D06-652F-D92F-B8A076CA5C9D}"/>
          </ac:picMkLst>
        </pc:picChg>
        <pc:picChg chg="add del">
          <ac:chgData name="KYAW Zaw Lwin" userId="S::zlkyaw.2022@mitb.smu.edu.sg::0491f4c3-8e3b-4ab5-8d03-930d7544f182" providerId="AD" clId="Web-{0C91A8D3-857A-45EF-99D9-6657B21B2E5E}" dt="2023-09-17T11:48:47.020" v="37"/>
          <ac:picMkLst>
            <pc:docMk/>
            <pc:sldMk cId="1317179765" sldId="259"/>
            <ac:picMk id="12" creationId="{731323AD-27BD-C17A-1238-608AE7C2B6F7}"/>
          </ac:picMkLst>
        </pc:picChg>
        <pc:picChg chg="add">
          <ac:chgData name="KYAW Zaw Lwin" userId="S::zlkyaw.2022@mitb.smu.edu.sg::0491f4c3-8e3b-4ab5-8d03-930d7544f182" providerId="AD" clId="Web-{0C91A8D3-857A-45EF-99D9-6657B21B2E5E}" dt="2023-09-17T11:48:47.051" v="38"/>
          <ac:picMkLst>
            <pc:docMk/>
            <pc:sldMk cId="1317179765" sldId="259"/>
            <ac:picMk id="19" creationId="{2F5780F0-6702-2AA0-6EB8-1853B98A642A}"/>
          </ac:picMkLst>
        </pc:picChg>
      </pc:sldChg>
      <pc:sldChg chg="addSp delSp modSp mod setBg">
        <pc:chgData name="KYAW Zaw Lwin" userId="S::zlkyaw.2022@mitb.smu.edu.sg::0491f4c3-8e3b-4ab5-8d03-930d7544f182" providerId="AD" clId="Web-{0C91A8D3-857A-45EF-99D9-6657B21B2E5E}" dt="2023-09-17T11:33:04.511" v="16" actId="20577"/>
        <pc:sldMkLst>
          <pc:docMk/>
          <pc:sldMk cId="3023071683" sldId="291"/>
        </pc:sldMkLst>
        <pc:spChg chg="mod">
          <ac:chgData name="KYAW Zaw Lwin" userId="S::zlkyaw.2022@mitb.smu.edu.sg::0491f4c3-8e3b-4ab5-8d03-930d7544f182" providerId="AD" clId="Web-{0C91A8D3-857A-45EF-99D9-6657B21B2E5E}" dt="2023-09-17T11:33:04.511" v="16" actId="20577"/>
          <ac:spMkLst>
            <pc:docMk/>
            <pc:sldMk cId="3023071683" sldId="291"/>
            <ac:spMk id="2" creationId="{C5045B8C-C0C4-D039-CFA9-10FC822FDB61}"/>
          </ac:spMkLst>
        </pc:spChg>
        <pc:spChg chg="add del">
          <ac:chgData name="KYAW Zaw Lwin" userId="S::zlkyaw.2022@mitb.smu.edu.sg::0491f4c3-8e3b-4ab5-8d03-930d7544f182" providerId="AD" clId="Web-{0C91A8D3-857A-45EF-99D9-6657B21B2E5E}" dt="2023-09-17T11:32:08.275" v="2"/>
          <ac:spMkLst>
            <pc:docMk/>
            <pc:sldMk cId="3023071683" sldId="291"/>
            <ac:spMk id="8" creationId="{47942995-B07F-4636-9A06-C6A104B260A8}"/>
          </ac:spMkLst>
        </pc:spChg>
        <pc:spChg chg="add del">
          <ac:chgData name="KYAW Zaw Lwin" userId="S::zlkyaw.2022@mitb.smu.edu.sg::0491f4c3-8e3b-4ab5-8d03-930d7544f182" providerId="AD" clId="Web-{0C91A8D3-857A-45EF-99D9-6657B21B2E5E}" dt="2023-09-17T11:32:08.275" v="2"/>
          <ac:spMkLst>
            <pc:docMk/>
            <pc:sldMk cId="3023071683" sldId="291"/>
            <ac:spMk id="15" creationId="{B81933D1-5615-42C7-9C0B-4EB7105CCE2D}"/>
          </ac:spMkLst>
        </pc:spChg>
        <pc:spChg chg="add del">
          <ac:chgData name="KYAW Zaw Lwin" userId="S::zlkyaw.2022@mitb.smu.edu.sg::0491f4c3-8e3b-4ab5-8d03-930d7544f182" providerId="AD" clId="Web-{0C91A8D3-857A-45EF-99D9-6657B21B2E5E}" dt="2023-09-17T11:32:08.275" v="2"/>
          <ac:spMkLst>
            <pc:docMk/>
            <pc:sldMk cId="3023071683" sldId="291"/>
            <ac:spMk id="17" creationId="{19C9EAEA-39D0-4B0E-A0EB-51E7B26740B1}"/>
          </ac:spMkLst>
        </pc:spChg>
        <pc:spChg chg="add del">
          <ac:chgData name="KYAW Zaw Lwin" userId="S::zlkyaw.2022@mitb.smu.edu.sg::0491f4c3-8e3b-4ab5-8d03-930d7544f182" providerId="AD" clId="Web-{0C91A8D3-857A-45EF-99D9-6657B21B2E5E}" dt="2023-09-17T11:32:10.775" v="4"/>
          <ac:spMkLst>
            <pc:docMk/>
            <pc:sldMk cId="3023071683" sldId="291"/>
            <ac:spMk id="19" creationId="{D4771268-CB57-404A-9271-370EB28F6090}"/>
          </ac:spMkLst>
        </pc:spChg>
        <pc:spChg chg="add del">
          <ac:chgData name="KYAW Zaw Lwin" userId="S::zlkyaw.2022@mitb.smu.edu.sg::0491f4c3-8e3b-4ab5-8d03-930d7544f182" providerId="AD" clId="Web-{0C91A8D3-857A-45EF-99D9-6657B21B2E5E}" dt="2023-09-17T11:32:24.103" v="6"/>
          <ac:spMkLst>
            <pc:docMk/>
            <pc:sldMk cId="3023071683" sldId="291"/>
            <ac:spMk id="21" creationId="{D12DDE76-C203-4047-9998-63900085B5E8}"/>
          </ac:spMkLst>
        </pc:spChg>
        <pc:spChg chg="add del">
          <ac:chgData name="KYAW Zaw Lwin" userId="S::zlkyaw.2022@mitb.smu.edu.sg::0491f4c3-8e3b-4ab5-8d03-930d7544f182" providerId="AD" clId="Web-{0C91A8D3-857A-45EF-99D9-6657B21B2E5E}" dt="2023-09-17T11:32:25.510" v="8"/>
          <ac:spMkLst>
            <pc:docMk/>
            <pc:sldMk cId="3023071683" sldId="291"/>
            <ac:spMk id="23" creationId="{47942995-B07F-4636-9A06-C6A104B260A8}"/>
          </ac:spMkLst>
        </pc:spChg>
        <pc:spChg chg="add del">
          <ac:chgData name="KYAW Zaw Lwin" userId="S::zlkyaw.2022@mitb.smu.edu.sg::0491f4c3-8e3b-4ab5-8d03-930d7544f182" providerId="AD" clId="Web-{0C91A8D3-857A-45EF-99D9-6657B21B2E5E}" dt="2023-09-17T11:32:25.510" v="8"/>
          <ac:spMkLst>
            <pc:docMk/>
            <pc:sldMk cId="3023071683" sldId="291"/>
            <ac:spMk id="25" creationId="{B81933D1-5615-42C7-9C0B-4EB7105CCE2D}"/>
          </ac:spMkLst>
        </pc:spChg>
        <pc:spChg chg="add del">
          <ac:chgData name="KYAW Zaw Lwin" userId="S::zlkyaw.2022@mitb.smu.edu.sg::0491f4c3-8e3b-4ab5-8d03-930d7544f182" providerId="AD" clId="Web-{0C91A8D3-857A-45EF-99D9-6657B21B2E5E}" dt="2023-09-17T11:32:25.510" v="8"/>
          <ac:spMkLst>
            <pc:docMk/>
            <pc:sldMk cId="3023071683" sldId="291"/>
            <ac:spMk id="26" creationId="{19C9EAEA-39D0-4B0E-A0EB-51E7B26740B1}"/>
          </ac:spMkLst>
        </pc:spChg>
        <pc:spChg chg="add del">
          <ac:chgData name="KYAW Zaw Lwin" userId="S::zlkyaw.2022@mitb.smu.edu.sg::0491f4c3-8e3b-4ab5-8d03-930d7544f182" providerId="AD" clId="Web-{0C91A8D3-857A-45EF-99D9-6657B21B2E5E}" dt="2023-09-17T11:32:34.229" v="10"/>
          <ac:spMkLst>
            <pc:docMk/>
            <pc:sldMk cId="3023071683" sldId="291"/>
            <ac:spMk id="28" creationId="{D4771268-CB57-404A-9271-370EB28F6090}"/>
          </ac:spMkLst>
        </pc:spChg>
        <pc:spChg chg="add del">
          <ac:chgData name="KYAW Zaw Lwin" userId="S::zlkyaw.2022@mitb.smu.edu.sg::0491f4c3-8e3b-4ab5-8d03-930d7544f182" providerId="AD" clId="Web-{0C91A8D3-857A-45EF-99D9-6657B21B2E5E}" dt="2023-09-17T11:32:45.510" v="12"/>
          <ac:spMkLst>
            <pc:docMk/>
            <pc:sldMk cId="3023071683" sldId="291"/>
            <ac:spMk id="30" creationId="{25E62178-5DE6-44C8-AE62-8B9F37AC0167}"/>
          </ac:spMkLst>
        </pc:spChg>
        <pc:spChg chg="add">
          <ac:chgData name="KYAW Zaw Lwin" userId="S::zlkyaw.2022@mitb.smu.edu.sg::0491f4c3-8e3b-4ab5-8d03-930d7544f182" providerId="AD" clId="Web-{0C91A8D3-857A-45EF-99D9-6657B21B2E5E}" dt="2023-09-17T11:32:45.510" v="13"/>
          <ac:spMkLst>
            <pc:docMk/>
            <pc:sldMk cId="3023071683" sldId="291"/>
            <ac:spMk id="34" creationId="{D4771268-CB57-404A-9271-370EB28F6090}"/>
          </ac:spMkLst>
        </pc:spChg>
        <pc:grpChg chg="add del">
          <ac:chgData name="KYAW Zaw Lwin" userId="S::zlkyaw.2022@mitb.smu.edu.sg::0491f4c3-8e3b-4ab5-8d03-930d7544f182" providerId="AD" clId="Web-{0C91A8D3-857A-45EF-99D9-6657B21B2E5E}" dt="2023-09-17T11:32:08.275" v="2"/>
          <ac:grpSpMkLst>
            <pc:docMk/>
            <pc:sldMk cId="3023071683" sldId="291"/>
            <ac:grpSpMk id="10" creationId="{032D8612-31EB-44CF-A1D0-14FD4C705424}"/>
          </ac:grpSpMkLst>
        </pc:grpChg>
        <pc:grpChg chg="add del">
          <ac:chgData name="KYAW Zaw Lwin" userId="S::zlkyaw.2022@mitb.smu.edu.sg::0491f4c3-8e3b-4ab5-8d03-930d7544f182" providerId="AD" clId="Web-{0C91A8D3-857A-45EF-99D9-6657B21B2E5E}" dt="2023-09-17T11:32:25.510" v="8"/>
          <ac:grpSpMkLst>
            <pc:docMk/>
            <pc:sldMk cId="3023071683" sldId="291"/>
            <ac:grpSpMk id="24" creationId="{032D8612-31EB-44CF-A1D0-14FD4C705424}"/>
          </ac:grpSpMkLst>
        </pc:grpChg>
        <pc:grpChg chg="add del">
          <ac:chgData name="KYAW Zaw Lwin" userId="S::zlkyaw.2022@mitb.smu.edu.sg::0491f4c3-8e3b-4ab5-8d03-930d7544f182" providerId="AD" clId="Web-{0C91A8D3-857A-45EF-99D9-6657B21B2E5E}" dt="2023-09-17T11:32:45.510" v="12"/>
          <ac:grpSpMkLst>
            <pc:docMk/>
            <pc:sldMk cId="3023071683" sldId="291"/>
            <ac:grpSpMk id="31" creationId="{C29863D6-0FE2-4F80-9C72-1419BDEB4EDA}"/>
          </ac:grpSpMkLst>
        </pc:grpChg>
        <pc:picChg chg="add mod">
          <ac:chgData name="KYAW Zaw Lwin" userId="S::zlkyaw.2022@mitb.smu.edu.sg::0491f4c3-8e3b-4ab5-8d03-930d7544f182" providerId="AD" clId="Web-{0C91A8D3-857A-45EF-99D9-6657B21B2E5E}" dt="2023-09-17T11:32:45.510" v="13"/>
          <ac:picMkLst>
            <pc:docMk/>
            <pc:sldMk cId="3023071683" sldId="291"/>
            <ac:picMk id="3" creationId="{5E004AA6-7CBB-D13A-FA8F-7EBF30E87680}"/>
          </ac:picMkLst>
        </pc:picChg>
      </pc:sldChg>
      <pc:sldChg chg="addSp delSp modSp mod setBg addAnim delAnim">
        <pc:chgData name="KYAW Zaw Lwin" userId="S::zlkyaw.2022@mitb.smu.edu.sg::0491f4c3-8e3b-4ab5-8d03-930d7544f182" providerId="AD" clId="Web-{0C91A8D3-857A-45EF-99D9-6657B21B2E5E}" dt="2023-09-17T11:35:03.139" v="33" actId="1076"/>
        <pc:sldMkLst>
          <pc:docMk/>
          <pc:sldMk cId="3538457318" sldId="292"/>
        </pc:sldMkLst>
        <pc:spChg chg="mod">
          <ac:chgData name="KYAW Zaw Lwin" userId="S::zlkyaw.2022@mitb.smu.edu.sg::0491f4c3-8e3b-4ab5-8d03-930d7544f182" providerId="AD" clId="Web-{0C91A8D3-857A-45EF-99D9-6657B21B2E5E}" dt="2023-09-17T11:34:55.686" v="30"/>
          <ac:spMkLst>
            <pc:docMk/>
            <pc:sldMk cId="3538457318" sldId="292"/>
            <ac:spMk id="2" creationId="{9567522C-A396-8B92-86C6-49E97C468F8D}"/>
          </ac:spMkLst>
        </pc:spChg>
        <pc:spChg chg="add del">
          <ac:chgData name="KYAW Zaw Lwin" userId="S::zlkyaw.2022@mitb.smu.edu.sg::0491f4c3-8e3b-4ab5-8d03-930d7544f182" providerId="AD" clId="Web-{0C91A8D3-857A-45EF-99D9-6657B21B2E5E}" dt="2023-09-17T11:34:55.686" v="29"/>
          <ac:spMkLst>
            <pc:docMk/>
            <pc:sldMk cId="3538457318" sldId="292"/>
            <ac:spMk id="8" creationId="{362D44EE-C852-4460-B8B5-C4F2BC20510C}"/>
          </ac:spMkLst>
        </pc:spChg>
        <pc:spChg chg="add del">
          <ac:chgData name="KYAW Zaw Lwin" userId="S::zlkyaw.2022@mitb.smu.edu.sg::0491f4c3-8e3b-4ab5-8d03-930d7544f182" providerId="AD" clId="Web-{0C91A8D3-857A-45EF-99D9-6657B21B2E5E}" dt="2023-09-17T11:34:55.686" v="29"/>
          <ac:spMkLst>
            <pc:docMk/>
            <pc:sldMk cId="3538457318" sldId="292"/>
            <ac:spMk id="10" creationId="{658970D8-8D1D-4B5C-894B-E871CC86543D}"/>
          </ac:spMkLst>
        </pc:spChg>
        <pc:spChg chg="add del">
          <ac:chgData name="KYAW Zaw Lwin" userId="S::zlkyaw.2022@mitb.smu.edu.sg::0491f4c3-8e3b-4ab5-8d03-930d7544f182" providerId="AD" clId="Web-{0C91A8D3-857A-45EF-99D9-6657B21B2E5E}" dt="2023-09-17T11:34:55.686" v="29"/>
          <ac:spMkLst>
            <pc:docMk/>
            <pc:sldMk cId="3538457318" sldId="292"/>
            <ac:spMk id="12" creationId="{F227E5B6-9132-43CA-B503-37A18562ADF2}"/>
          </ac:spMkLst>
        </pc:spChg>
        <pc:spChg chg="add del">
          <ac:chgData name="KYAW Zaw Lwin" userId="S::zlkyaw.2022@mitb.smu.edu.sg::0491f4c3-8e3b-4ab5-8d03-930d7544f182" providerId="AD" clId="Web-{0C91A8D3-857A-45EF-99D9-6657B21B2E5E}" dt="2023-09-17T11:34:55.686" v="29"/>
          <ac:spMkLst>
            <pc:docMk/>
            <pc:sldMk cId="3538457318" sldId="292"/>
            <ac:spMk id="14" creationId="{03C2051E-A88D-48E5-BACF-AAED17892722}"/>
          </ac:spMkLst>
        </pc:spChg>
        <pc:spChg chg="add del">
          <ac:chgData name="KYAW Zaw Lwin" userId="S::zlkyaw.2022@mitb.smu.edu.sg::0491f4c3-8e3b-4ab5-8d03-930d7544f182" providerId="AD" clId="Web-{0C91A8D3-857A-45EF-99D9-6657B21B2E5E}" dt="2023-09-17T11:34:55.686" v="29"/>
          <ac:spMkLst>
            <pc:docMk/>
            <pc:sldMk cId="3538457318" sldId="292"/>
            <ac:spMk id="16" creationId="{7821A508-2985-4905-874A-527429BAABFA}"/>
          </ac:spMkLst>
        </pc:spChg>
        <pc:spChg chg="add del">
          <ac:chgData name="KYAW Zaw Lwin" userId="S::zlkyaw.2022@mitb.smu.edu.sg::0491f4c3-8e3b-4ab5-8d03-930d7544f182" providerId="AD" clId="Web-{0C91A8D3-857A-45EF-99D9-6657B21B2E5E}" dt="2023-09-17T11:34:55.686" v="29"/>
          <ac:spMkLst>
            <pc:docMk/>
            <pc:sldMk cId="3538457318" sldId="292"/>
            <ac:spMk id="18" creationId="{D2929CB1-0E3C-4B2D-ADC5-0154FB33BA44}"/>
          </ac:spMkLst>
        </pc:spChg>
        <pc:spChg chg="add del">
          <ac:chgData name="KYAW Zaw Lwin" userId="S::zlkyaw.2022@mitb.smu.edu.sg::0491f4c3-8e3b-4ab5-8d03-930d7544f182" providerId="AD" clId="Web-{0C91A8D3-857A-45EF-99D9-6657B21B2E5E}" dt="2023-09-17T11:34:55.686" v="29"/>
          <ac:spMkLst>
            <pc:docMk/>
            <pc:sldMk cId="3538457318" sldId="292"/>
            <ac:spMk id="20" creationId="{5F2F0C84-BE8C-4DC2-A6D3-30349A801D5C}"/>
          </ac:spMkLst>
        </pc:spChg>
        <pc:spChg chg="add">
          <ac:chgData name="KYAW Zaw Lwin" userId="S::zlkyaw.2022@mitb.smu.edu.sg::0491f4c3-8e3b-4ab5-8d03-930d7544f182" providerId="AD" clId="Web-{0C91A8D3-857A-45EF-99D9-6657B21B2E5E}" dt="2023-09-17T11:34:55.686" v="30"/>
          <ac:spMkLst>
            <pc:docMk/>
            <pc:sldMk cId="3538457318" sldId="292"/>
            <ac:spMk id="22" creationId="{D4771268-CB57-404A-9271-370EB28F6090}"/>
          </ac:spMkLst>
        </pc:spChg>
        <pc:picChg chg="add mod">
          <ac:chgData name="KYAW Zaw Lwin" userId="S::zlkyaw.2022@mitb.smu.edu.sg::0491f4c3-8e3b-4ab5-8d03-930d7544f182" providerId="AD" clId="Web-{0C91A8D3-857A-45EF-99D9-6657B21B2E5E}" dt="2023-09-17T11:35:03.139" v="33" actId="1076"/>
          <ac:picMkLst>
            <pc:docMk/>
            <pc:sldMk cId="3538457318" sldId="292"/>
            <ac:picMk id="3" creationId="{9304E1E8-31AA-2BA5-CFA6-20175F54796C}"/>
          </ac:picMkLst>
        </pc:picChg>
      </pc:sldChg>
    </pc:docChg>
  </pc:docChgLst>
  <pc:docChgLst>
    <pc:chgData name="KYAW Zaw Lwin" userId="S::zlkyaw.2022@mitb.smu.edu.sg::0491f4c3-8e3b-4ab5-8d03-930d7544f182" providerId="AD" clId="Web-{A30CFBAB-860C-4CA8-9765-66A21BE640F7}"/>
    <pc:docChg chg="modSld sldOrd">
      <pc:chgData name="KYAW Zaw Lwin" userId="S::zlkyaw.2022@mitb.smu.edu.sg::0491f4c3-8e3b-4ab5-8d03-930d7544f182" providerId="AD" clId="Web-{A30CFBAB-860C-4CA8-9765-66A21BE640F7}" dt="2023-09-18T00:03:33.233" v="476" actId="1076"/>
      <pc:docMkLst>
        <pc:docMk/>
      </pc:docMkLst>
      <pc:sldChg chg="addSp delSp modSp">
        <pc:chgData name="KYAW Zaw Lwin" userId="S::zlkyaw.2022@mitb.smu.edu.sg::0491f4c3-8e3b-4ab5-8d03-930d7544f182" providerId="AD" clId="Web-{A30CFBAB-860C-4CA8-9765-66A21BE640F7}" dt="2023-09-17T23:50:21.176" v="341" actId="1076"/>
        <pc:sldMkLst>
          <pc:docMk/>
          <pc:sldMk cId="54010272" sldId="277"/>
        </pc:sldMkLst>
        <pc:spChg chg="add del">
          <ac:chgData name="KYAW Zaw Lwin" userId="S::zlkyaw.2022@mitb.smu.edu.sg::0491f4c3-8e3b-4ab5-8d03-930d7544f182" providerId="AD" clId="Web-{A30CFBAB-860C-4CA8-9765-66A21BE640F7}" dt="2023-09-17T23:39:10.749" v="11"/>
          <ac:spMkLst>
            <pc:docMk/>
            <pc:sldMk cId="54010272" sldId="277"/>
            <ac:spMk id="2" creationId="{2286EAB6-1DFF-2BC1-AC43-BF880EFFFAC4}"/>
          </ac:spMkLst>
        </pc:spChg>
        <pc:spChg chg="mod">
          <ac:chgData name="KYAW Zaw Lwin" userId="S::zlkyaw.2022@mitb.smu.edu.sg::0491f4c3-8e3b-4ab5-8d03-930d7544f182" providerId="AD" clId="Web-{A30CFBAB-860C-4CA8-9765-66A21BE640F7}" dt="2023-09-17T23:50:21.176" v="341" actId="1076"/>
          <ac:spMkLst>
            <pc:docMk/>
            <pc:sldMk cId="54010272" sldId="277"/>
            <ac:spMk id="3" creationId="{EED9DA3C-26EE-1C43-E3F9-6150EFDE4B65}"/>
          </ac:spMkLst>
        </pc:spChg>
        <pc:picChg chg="mod">
          <ac:chgData name="KYAW Zaw Lwin" userId="S::zlkyaw.2022@mitb.smu.edu.sg::0491f4c3-8e3b-4ab5-8d03-930d7544f182" providerId="AD" clId="Web-{A30CFBAB-860C-4CA8-9765-66A21BE640F7}" dt="2023-09-17T23:50:04.707" v="340" actId="1076"/>
          <ac:picMkLst>
            <pc:docMk/>
            <pc:sldMk cId="54010272" sldId="277"/>
            <ac:picMk id="4" creationId="{94AAAB9B-BF87-4208-2ABA-A77AEDC71C1C}"/>
          </ac:picMkLst>
        </pc:picChg>
      </pc:sldChg>
      <pc:sldChg chg="modSp">
        <pc:chgData name="KYAW Zaw Lwin" userId="S::zlkyaw.2022@mitb.smu.edu.sg::0491f4c3-8e3b-4ab5-8d03-930d7544f182" providerId="AD" clId="Web-{A30CFBAB-860C-4CA8-9765-66A21BE640F7}" dt="2023-09-17T23:50:40.943" v="343" actId="14100"/>
        <pc:sldMkLst>
          <pc:docMk/>
          <pc:sldMk cId="2196085060" sldId="288"/>
        </pc:sldMkLst>
        <pc:spChg chg="mod">
          <ac:chgData name="KYAW Zaw Lwin" userId="S::zlkyaw.2022@mitb.smu.edu.sg::0491f4c3-8e3b-4ab5-8d03-930d7544f182" providerId="AD" clId="Web-{A30CFBAB-860C-4CA8-9765-66A21BE640F7}" dt="2023-09-17T23:50:40.943" v="343" actId="14100"/>
          <ac:spMkLst>
            <pc:docMk/>
            <pc:sldMk cId="2196085060" sldId="288"/>
            <ac:spMk id="2" creationId="{5CCB13A0-7CB7-7959-4B1B-9CEF8CD1DB7D}"/>
          </ac:spMkLst>
        </pc:spChg>
      </pc:sldChg>
      <pc:sldChg chg="modSp modNotes">
        <pc:chgData name="KYAW Zaw Lwin" userId="S::zlkyaw.2022@mitb.smu.edu.sg::0491f4c3-8e3b-4ab5-8d03-930d7544f182" providerId="AD" clId="Web-{A30CFBAB-860C-4CA8-9765-66A21BE640F7}" dt="2023-09-17T23:52:54.103" v="379" actId="20577"/>
        <pc:sldMkLst>
          <pc:docMk/>
          <pc:sldMk cId="1334075573" sldId="289"/>
        </pc:sldMkLst>
        <pc:spChg chg="mod">
          <ac:chgData name="KYAW Zaw Lwin" userId="S::zlkyaw.2022@mitb.smu.edu.sg::0491f4c3-8e3b-4ab5-8d03-930d7544f182" providerId="AD" clId="Web-{A30CFBAB-860C-4CA8-9765-66A21BE640F7}" dt="2023-09-17T23:51:09.475" v="347" actId="1076"/>
          <ac:spMkLst>
            <pc:docMk/>
            <pc:sldMk cId="1334075573" sldId="289"/>
            <ac:spMk id="2" creationId="{25570506-79F6-33FB-B2D7-00F8023280DC}"/>
          </ac:spMkLst>
        </pc:spChg>
        <pc:spChg chg="mod">
          <ac:chgData name="KYAW Zaw Lwin" userId="S::zlkyaw.2022@mitb.smu.edu.sg::0491f4c3-8e3b-4ab5-8d03-930d7544f182" providerId="AD" clId="Web-{A30CFBAB-860C-4CA8-9765-66A21BE640F7}" dt="2023-09-17T23:52:54.103" v="379" actId="20577"/>
          <ac:spMkLst>
            <pc:docMk/>
            <pc:sldMk cId="1334075573" sldId="289"/>
            <ac:spMk id="4" creationId="{83D92B11-6705-0EEA-91B0-19E2D02B0B0D}"/>
          </ac:spMkLst>
        </pc:spChg>
      </pc:sldChg>
      <pc:sldChg chg="addSp delSp modSp ord">
        <pc:chgData name="KYAW Zaw Lwin" userId="S::zlkyaw.2022@mitb.smu.edu.sg::0491f4c3-8e3b-4ab5-8d03-930d7544f182" providerId="AD" clId="Web-{A30CFBAB-860C-4CA8-9765-66A21BE640F7}" dt="2023-09-18T00:03:33.233" v="476" actId="1076"/>
        <pc:sldMkLst>
          <pc:docMk/>
          <pc:sldMk cId="3023071683" sldId="291"/>
        </pc:sldMkLst>
        <pc:spChg chg="mod">
          <ac:chgData name="KYAW Zaw Lwin" userId="S::zlkyaw.2022@mitb.smu.edu.sg::0491f4c3-8e3b-4ab5-8d03-930d7544f182" providerId="AD" clId="Web-{A30CFBAB-860C-4CA8-9765-66A21BE640F7}" dt="2023-09-17T23:44:21.243" v="183" actId="20577"/>
          <ac:spMkLst>
            <pc:docMk/>
            <pc:sldMk cId="3023071683" sldId="291"/>
            <ac:spMk id="2" creationId="{C5045B8C-C0C4-D039-CFA9-10FC822FDB61}"/>
          </ac:spMkLst>
        </pc:spChg>
        <pc:spChg chg="add mod">
          <ac:chgData name="KYAW Zaw Lwin" userId="S::zlkyaw.2022@mitb.smu.edu.sg::0491f4c3-8e3b-4ab5-8d03-930d7544f182" providerId="AD" clId="Web-{A30CFBAB-860C-4CA8-9765-66A21BE640F7}" dt="2023-09-17T23:53:41.339" v="384" actId="20577"/>
          <ac:spMkLst>
            <pc:docMk/>
            <pc:sldMk cId="3023071683" sldId="291"/>
            <ac:spMk id="4" creationId="{0B518BB7-2D72-10C9-5142-31D901E47303}"/>
          </ac:spMkLst>
        </pc:spChg>
        <pc:spChg chg="add del mod">
          <ac:chgData name="KYAW Zaw Lwin" userId="S::zlkyaw.2022@mitb.smu.edu.sg::0491f4c3-8e3b-4ab5-8d03-930d7544f182" providerId="AD" clId="Web-{A30CFBAB-860C-4CA8-9765-66A21BE640F7}" dt="2023-09-17T23:54:45.919" v="414"/>
          <ac:spMkLst>
            <pc:docMk/>
            <pc:sldMk cId="3023071683" sldId="291"/>
            <ac:spMk id="5" creationId="{CF88EF48-3619-B09D-41AC-EAAA4C00E818}"/>
          </ac:spMkLst>
        </pc:spChg>
        <pc:spChg chg="add del mod">
          <ac:chgData name="KYAW Zaw Lwin" userId="S::zlkyaw.2022@mitb.smu.edu.sg::0491f4c3-8e3b-4ab5-8d03-930d7544f182" providerId="AD" clId="Web-{A30CFBAB-860C-4CA8-9765-66A21BE640F7}" dt="2023-09-17T23:55:09.311" v="417"/>
          <ac:spMkLst>
            <pc:docMk/>
            <pc:sldMk cId="3023071683" sldId="291"/>
            <ac:spMk id="6" creationId="{C0CDAD99-5B9C-3032-71A5-3F2A34A5A76D}"/>
          </ac:spMkLst>
        </pc:spChg>
        <pc:spChg chg="add mod">
          <ac:chgData name="KYAW Zaw Lwin" userId="S::zlkyaw.2022@mitb.smu.edu.sg::0491f4c3-8e3b-4ab5-8d03-930d7544f182" providerId="AD" clId="Web-{A30CFBAB-860C-4CA8-9765-66A21BE640F7}" dt="2023-09-17T23:55:58.640" v="428" actId="20577"/>
          <ac:spMkLst>
            <pc:docMk/>
            <pc:sldMk cId="3023071683" sldId="291"/>
            <ac:spMk id="7" creationId="{4B800E62-8260-2A89-6651-5EB17F4106BD}"/>
          </ac:spMkLst>
        </pc:spChg>
        <pc:spChg chg="add mod">
          <ac:chgData name="KYAW Zaw Lwin" userId="S::zlkyaw.2022@mitb.smu.edu.sg::0491f4c3-8e3b-4ab5-8d03-930d7544f182" providerId="AD" clId="Web-{A30CFBAB-860C-4CA8-9765-66A21BE640F7}" dt="2023-09-18T00:03:33.233" v="476" actId="1076"/>
          <ac:spMkLst>
            <pc:docMk/>
            <pc:sldMk cId="3023071683" sldId="291"/>
            <ac:spMk id="8" creationId="{984421BA-5E14-FACF-A81A-98FE4E307947}"/>
          </ac:spMkLst>
        </pc:spChg>
        <pc:picChg chg="mod">
          <ac:chgData name="KYAW Zaw Lwin" userId="S::zlkyaw.2022@mitb.smu.edu.sg::0491f4c3-8e3b-4ab5-8d03-930d7544f182" providerId="AD" clId="Web-{A30CFBAB-860C-4CA8-9765-66A21BE640F7}" dt="2023-09-17T23:42:42.380" v="138" actId="1076"/>
          <ac:picMkLst>
            <pc:docMk/>
            <pc:sldMk cId="3023071683" sldId="291"/>
            <ac:picMk id="3" creationId="{5E004AA6-7CBB-D13A-FA8F-7EBF30E87680}"/>
          </ac:picMkLst>
        </pc:picChg>
      </pc:sldChg>
      <pc:sldChg chg="addSp delSp modSp">
        <pc:chgData name="KYAW Zaw Lwin" userId="S::zlkyaw.2022@mitb.smu.edu.sg::0491f4c3-8e3b-4ab5-8d03-930d7544f182" providerId="AD" clId="Web-{A30CFBAB-860C-4CA8-9765-66A21BE640F7}" dt="2023-09-17T23:53:26.135" v="382" actId="20577"/>
        <pc:sldMkLst>
          <pc:docMk/>
          <pc:sldMk cId="3538457318" sldId="292"/>
        </pc:sldMkLst>
        <pc:spChg chg="mod">
          <ac:chgData name="KYAW Zaw Lwin" userId="S::zlkyaw.2022@mitb.smu.edu.sg::0491f4c3-8e3b-4ab5-8d03-930d7544f182" providerId="AD" clId="Web-{A30CFBAB-860C-4CA8-9765-66A21BE640F7}" dt="2023-09-17T23:43:19.538" v="148" actId="20577"/>
          <ac:spMkLst>
            <pc:docMk/>
            <pc:sldMk cId="3538457318" sldId="292"/>
            <ac:spMk id="2" creationId="{9567522C-A396-8B92-86C6-49E97C468F8D}"/>
          </ac:spMkLst>
        </pc:spChg>
        <pc:spChg chg="add mod">
          <ac:chgData name="KYAW Zaw Lwin" userId="S::zlkyaw.2022@mitb.smu.edu.sg::0491f4c3-8e3b-4ab5-8d03-930d7544f182" providerId="AD" clId="Web-{A30CFBAB-860C-4CA8-9765-66A21BE640F7}" dt="2023-09-17T23:53:26.135" v="382" actId="20577"/>
          <ac:spMkLst>
            <pc:docMk/>
            <pc:sldMk cId="3538457318" sldId="292"/>
            <ac:spMk id="6" creationId="{230467B0-5560-CB47-1F8B-68390B473061}"/>
          </ac:spMkLst>
        </pc:spChg>
        <pc:picChg chg="mod">
          <ac:chgData name="KYAW Zaw Lwin" userId="S::zlkyaw.2022@mitb.smu.edu.sg::0491f4c3-8e3b-4ab5-8d03-930d7544f182" providerId="AD" clId="Web-{A30CFBAB-860C-4CA8-9765-66A21BE640F7}" dt="2023-09-17T23:42:48.974" v="139" actId="1076"/>
          <ac:picMkLst>
            <pc:docMk/>
            <pc:sldMk cId="3538457318" sldId="292"/>
            <ac:picMk id="3" creationId="{9304E1E8-31AA-2BA5-CFA6-20175F54796C}"/>
          </ac:picMkLst>
        </pc:picChg>
        <pc:picChg chg="add del mod">
          <ac:chgData name="KYAW Zaw Lwin" userId="S::zlkyaw.2022@mitb.smu.edu.sg::0491f4c3-8e3b-4ab5-8d03-930d7544f182" providerId="AD" clId="Web-{A30CFBAB-860C-4CA8-9765-66A21BE640F7}" dt="2023-09-17T23:43:28.179" v="150"/>
          <ac:picMkLst>
            <pc:docMk/>
            <pc:sldMk cId="3538457318" sldId="292"/>
            <ac:picMk id="4" creationId="{23AE8CD3-F608-7830-38B5-5271BE2C423B}"/>
          </ac:picMkLst>
        </pc:picChg>
      </pc:sldChg>
      <pc:sldChg chg="modSp">
        <pc:chgData name="KYAW Zaw Lwin" userId="S::zlkyaw.2022@mitb.smu.edu.sg::0491f4c3-8e3b-4ab5-8d03-930d7544f182" providerId="AD" clId="Web-{A30CFBAB-860C-4CA8-9765-66A21BE640F7}" dt="2023-09-17T23:53:02.932" v="380" actId="1076"/>
        <pc:sldMkLst>
          <pc:docMk/>
          <pc:sldMk cId="1374600292" sldId="317"/>
        </pc:sldMkLst>
        <pc:spChg chg="mod">
          <ac:chgData name="KYAW Zaw Lwin" userId="S::zlkyaw.2022@mitb.smu.edu.sg::0491f4c3-8e3b-4ab5-8d03-930d7544f182" providerId="AD" clId="Web-{A30CFBAB-860C-4CA8-9765-66A21BE640F7}" dt="2023-09-17T23:53:02.932" v="380" actId="1076"/>
          <ac:spMkLst>
            <pc:docMk/>
            <pc:sldMk cId="1374600292" sldId="317"/>
            <ac:spMk id="3" creationId="{BE5C50D3-C6A3-35C4-88DA-87E2CFF66993}"/>
          </ac:spMkLst>
        </pc:spChg>
      </pc:sldChg>
    </pc:docChg>
  </pc:docChgLst>
  <pc:docChgLst>
    <pc:chgData name="ZHU Fangyuan" userId="S::fyzhu.2022@mitb.smu.edu.sg::f33e8943-f34e-4738-ba0b-fa430783dc4a" providerId="AD" clId="Web-{AC6B9601-977C-84FC-E78C-48349DB9D225}"/>
    <pc:docChg chg="addSld modSld sldOrd">
      <pc:chgData name="ZHU Fangyuan" userId="S::fyzhu.2022@mitb.smu.edu.sg::f33e8943-f34e-4738-ba0b-fa430783dc4a" providerId="AD" clId="Web-{AC6B9601-977C-84FC-E78C-48349DB9D225}" dt="2023-09-18T20:55:37.586" v="657" actId="20577"/>
      <pc:docMkLst>
        <pc:docMk/>
      </pc:docMkLst>
      <pc:sldChg chg="modSp">
        <pc:chgData name="ZHU Fangyuan" userId="S::fyzhu.2022@mitb.smu.edu.sg::f33e8943-f34e-4738-ba0b-fa430783dc4a" providerId="AD" clId="Web-{AC6B9601-977C-84FC-E78C-48349DB9D225}" dt="2023-09-18T20:25:58.873" v="365" actId="14100"/>
        <pc:sldMkLst>
          <pc:docMk/>
          <pc:sldMk cId="275816133" sldId="270"/>
        </pc:sldMkLst>
        <pc:spChg chg="mod">
          <ac:chgData name="ZHU Fangyuan" userId="S::fyzhu.2022@mitb.smu.edu.sg::f33e8943-f34e-4738-ba0b-fa430783dc4a" providerId="AD" clId="Web-{AC6B9601-977C-84FC-E78C-48349DB9D225}" dt="2023-09-18T20:25:04.404" v="358" actId="1076"/>
          <ac:spMkLst>
            <pc:docMk/>
            <pc:sldMk cId="275816133" sldId="270"/>
            <ac:spMk id="2" creationId="{402118C0-FFC9-AA98-27BF-2FBE6A18903B}"/>
          </ac:spMkLst>
        </pc:spChg>
        <pc:spChg chg="mod">
          <ac:chgData name="ZHU Fangyuan" userId="S::fyzhu.2022@mitb.smu.edu.sg::f33e8943-f34e-4738-ba0b-fa430783dc4a" providerId="AD" clId="Web-{AC6B9601-977C-84FC-E78C-48349DB9D225}" dt="2023-09-18T20:25:38.529" v="363" actId="1076"/>
          <ac:spMkLst>
            <pc:docMk/>
            <pc:sldMk cId="275816133" sldId="270"/>
            <ac:spMk id="6" creationId="{218E9E09-9EC0-C540-4B52-F518604A76FE}"/>
          </ac:spMkLst>
        </pc:spChg>
        <pc:spChg chg="mod">
          <ac:chgData name="ZHU Fangyuan" userId="S::fyzhu.2022@mitb.smu.edu.sg::f33e8943-f34e-4738-ba0b-fa430783dc4a" providerId="AD" clId="Web-{AC6B9601-977C-84FC-E78C-48349DB9D225}" dt="2023-09-18T20:25:24.279" v="362" actId="1076"/>
          <ac:spMkLst>
            <pc:docMk/>
            <pc:sldMk cId="275816133" sldId="270"/>
            <ac:spMk id="23" creationId="{D997B17A-4C4D-A6AD-4581-3362865639D3}"/>
          </ac:spMkLst>
        </pc:spChg>
        <pc:picChg chg="mod">
          <ac:chgData name="ZHU Fangyuan" userId="S::fyzhu.2022@mitb.smu.edu.sg::f33e8943-f34e-4738-ba0b-fa430783dc4a" providerId="AD" clId="Web-{AC6B9601-977C-84FC-E78C-48349DB9D225}" dt="2023-09-18T20:25:54.280" v="364" actId="1076"/>
          <ac:picMkLst>
            <pc:docMk/>
            <pc:sldMk cId="275816133" sldId="270"/>
            <ac:picMk id="12" creationId="{74E6FB74-F3F5-F1A8-4B32-C01918D3D96D}"/>
          </ac:picMkLst>
        </pc:picChg>
        <pc:cxnChg chg="mod">
          <ac:chgData name="ZHU Fangyuan" userId="S::fyzhu.2022@mitb.smu.edu.sg::f33e8943-f34e-4738-ba0b-fa430783dc4a" providerId="AD" clId="Web-{AC6B9601-977C-84FC-E78C-48349DB9D225}" dt="2023-09-18T20:25:58.873" v="365" actId="14100"/>
          <ac:cxnSpMkLst>
            <pc:docMk/>
            <pc:sldMk cId="275816133" sldId="270"/>
            <ac:cxnSpMk id="4" creationId="{93FB3239-5848-04CC-E7E2-A66AC28936E8}"/>
          </ac:cxnSpMkLst>
        </pc:cxnChg>
      </pc:sldChg>
      <pc:sldChg chg="addSp delSp modSp">
        <pc:chgData name="ZHU Fangyuan" userId="S::fyzhu.2022@mitb.smu.edu.sg::f33e8943-f34e-4738-ba0b-fa430783dc4a" providerId="AD" clId="Web-{AC6B9601-977C-84FC-E78C-48349DB9D225}" dt="2023-09-18T20:50:42.233" v="582"/>
        <pc:sldMkLst>
          <pc:docMk/>
          <pc:sldMk cId="4235828545" sldId="271"/>
        </pc:sldMkLst>
        <pc:spChg chg="add del mod">
          <ac:chgData name="ZHU Fangyuan" userId="S::fyzhu.2022@mitb.smu.edu.sg::f33e8943-f34e-4738-ba0b-fa430783dc4a" providerId="AD" clId="Web-{AC6B9601-977C-84FC-E78C-48349DB9D225}" dt="2023-09-18T20:50:42.233" v="582"/>
          <ac:spMkLst>
            <pc:docMk/>
            <pc:sldMk cId="4235828545" sldId="271"/>
            <ac:spMk id="5" creationId="{CCB3F1A0-3B6E-570A-F370-5A3A7F2A66C9}"/>
          </ac:spMkLst>
        </pc:spChg>
        <pc:spChg chg="mod">
          <ac:chgData name="ZHU Fangyuan" userId="S::fyzhu.2022@mitb.smu.edu.sg::f33e8943-f34e-4738-ba0b-fa430783dc4a" providerId="AD" clId="Web-{AC6B9601-977C-84FC-E78C-48349DB9D225}" dt="2023-09-18T20:26:52.437" v="366"/>
          <ac:spMkLst>
            <pc:docMk/>
            <pc:sldMk cId="4235828545" sldId="271"/>
            <ac:spMk id="11" creationId="{221955BD-29EB-B8A8-B61B-5D58CA6E4B6A}"/>
          </ac:spMkLst>
        </pc:spChg>
        <pc:graphicFrameChg chg="add del">
          <ac:chgData name="ZHU Fangyuan" userId="S::fyzhu.2022@mitb.smu.edu.sg::f33e8943-f34e-4738-ba0b-fa430783dc4a" providerId="AD" clId="Web-{AC6B9601-977C-84FC-E78C-48349DB9D225}" dt="2023-09-18T20:50:42.233" v="582"/>
          <ac:graphicFrameMkLst>
            <pc:docMk/>
            <pc:sldMk cId="4235828545" sldId="271"/>
            <ac:graphicFrameMk id="13" creationId="{BA2BD719-4B42-C79F-27FD-A61F4C2534BB}"/>
          </ac:graphicFrameMkLst>
        </pc:graphicFrameChg>
      </pc:sldChg>
      <pc:sldChg chg="addSp delSp modSp">
        <pc:chgData name="ZHU Fangyuan" userId="S::fyzhu.2022@mitb.smu.edu.sg::f33e8943-f34e-4738-ba0b-fa430783dc4a" providerId="AD" clId="Web-{AC6B9601-977C-84FC-E78C-48349DB9D225}" dt="2023-09-18T20:27:02.687" v="368" actId="20577"/>
        <pc:sldMkLst>
          <pc:docMk/>
          <pc:sldMk cId="3825663330" sldId="273"/>
        </pc:sldMkLst>
        <pc:spChg chg="mod">
          <ac:chgData name="ZHU Fangyuan" userId="S::fyzhu.2022@mitb.smu.edu.sg::f33e8943-f34e-4738-ba0b-fa430783dc4a" providerId="AD" clId="Web-{AC6B9601-977C-84FC-E78C-48349DB9D225}" dt="2023-09-18T20:27:02.687" v="368" actId="20577"/>
          <ac:spMkLst>
            <pc:docMk/>
            <pc:sldMk cId="3825663330" sldId="273"/>
            <ac:spMk id="2" creationId="{834EFE22-37F6-8819-3BB9-419383A0BAA4}"/>
          </ac:spMkLst>
        </pc:spChg>
        <pc:spChg chg="mod">
          <ac:chgData name="ZHU Fangyuan" userId="S::fyzhu.2022@mitb.smu.edu.sg::f33e8943-f34e-4738-ba0b-fa430783dc4a" providerId="AD" clId="Web-{AC6B9601-977C-84FC-E78C-48349DB9D225}" dt="2023-09-18T20:23:23.308" v="346" actId="20577"/>
          <ac:spMkLst>
            <pc:docMk/>
            <pc:sldMk cId="3825663330" sldId="273"/>
            <ac:spMk id="6" creationId="{6901C941-D6FD-9EAC-3980-3B100C81D0D7}"/>
          </ac:spMkLst>
        </pc:spChg>
        <pc:picChg chg="del">
          <ac:chgData name="ZHU Fangyuan" userId="S::fyzhu.2022@mitb.smu.edu.sg::f33e8943-f34e-4738-ba0b-fa430783dc4a" providerId="AD" clId="Web-{AC6B9601-977C-84FC-E78C-48349DB9D225}" dt="2023-09-18T20:21:31.712" v="306"/>
          <ac:picMkLst>
            <pc:docMk/>
            <pc:sldMk cId="3825663330" sldId="273"/>
            <ac:picMk id="4" creationId="{8B0308D6-424D-373D-208E-D0B61B22ACAD}"/>
          </ac:picMkLst>
        </pc:picChg>
        <pc:picChg chg="add mod">
          <ac:chgData name="ZHU Fangyuan" userId="S::fyzhu.2022@mitb.smu.edu.sg::f33e8943-f34e-4738-ba0b-fa430783dc4a" providerId="AD" clId="Web-{AC6B9601-977C-84FC-E78C-48349DB9D225}" dt="2023-09-18T20:22:17.838" v="315" actId="1076"/>
          <ac:picMkLst>
            <pc:docMk/>
            <pc:sldMk cId="3825663330" sldId="273"/>
            <ac:picMk id="7" creationId="{66F7C301-B474-5336-D998-CE92F25B3F3D}"/>
          </ac:picMkLst>
        </pc:picChg>
        <pc:picChg chg="mod">
          <ac:chgData name="ZHU Fangyuan" userId="S::fyzhu.2022@mitb.smu.edu.sg::f33e8943-f34e-4738-ba0b-fa430783dc4a" providerId="AD" clId="Web-{AC6B9601-977C-84FC-E78C-48349DB9D225}" dt="2023-09-18T20:22:01.447" v="312"/>
          <ac:picMkLst>
            <pc:docMk/>
            <pc:sldMk cId="3825663330" sldId="273"/>
            <ac:picMk id="8" creationId="{9B048224-DC89-302D-3245-D4FCD99518AF}"/>
          </ac:picMkLst>
        </pc:picChg>
      </pc:sldChg>
      <pc:sldChg chg="modSp">
        <pc:chgData name="ZHU Fangyuan" userId="S::fyzhu.2022@mitb.smu.edu.sg::f33e8943-f34e-4738-ba0b-fa430783dc4a" providerId="AD" clId="Web-{AC6B9601-977C-84FC-E78C-48349DB9D225}" dt="2023-09-18T20:53:14.595" v="599" actId="20577"/>
        <pc:sldMkLst>
          <pc:docMk/>
          <pc:sldMk cId="57179132" sldId="293"/>
        </pc:sldMkLst>
        <pc:spChg chg="mod">
          <ac:chgData name="ZHU Fangyuan" userId="S::fyzhu.2022@mitb.smu.edu.sg::f33e8943-f34e-4738-ba0b-fa430783dc4a" providerId="AD" clId="Web-{AC6B9601-977C-84FC-E78C-48349DB9D225}" dt="2023-09-18T20:53:14.595" v="599" actId="20577"/>
          <ac:spMkLst>
            <pc:docMk/>
            <pc:sldMk cId="57179132" sldId="293"/>
            <ac:spMk id="2" creationId="{EEF59454-F526-3A2B-BEBA-BFA24BE480B0}"/>
          </ac:spMkLst>
        </pc:spChg>
        <pc:spChg chg="mod">
          <ac:chgData name="ZHU Fangyuan" userId="S::fyzhu.2022@mitb.smu.edu.sg::f33e8943-f34e-4738-ba0b-fa430783dc4a" providerId="AD" clId="Web-{AC6B9601-977C-84FC-E78C-48349DB9D225}" dt="2023-09-18T20:28:27.158" v="388" actId="1076"/>
          <ac:spMkLst>
            <pc:docMk/>
            <pc:sldMk cId="57179132" sldId="293"/>
            <ac:spMk id="3" creationId="{16D0B605-B687-36D8-80AB-83646219E3C8}"/>
          </ac:spMkLst>
        </pc:spChg>
        <pc:spChg chg="mod">
          <ac:chgData name="ZHU Fangyuan" userId="S::fyzhu.2022@mitb.smu.edu.sg::f33e8943-f34e-4738-ba0b-fa430783dc4a" providerId="AD" clId="Web-{AC6B9601-977C-84FC-E78C-48349DB9D225}" dt="2023-09-18T20:29:27.987" v="401" actId="20577"/>
          <ac:spMkLst>
            <pc:docMk/>
            <pc:sldMk cId="57179132" sldId="293"/>
            <ac:spMk id="6" creationId="{7E7D1B94-F4FB-824C-E912-1C3BDB9EC80D}"/>
          </ac:spMkLst>
        </pc:spChg>
        <pc:picChg chg="mod">
          <ac:chgData name="ZHU Fangyuan" userId="S::fyzhu.2022@mitb.smu.edu.sg::f33e8943-f34e-4738-ba0b-fa430783dc4a" providerId="AD" clId="Web-{AC6B9601-977C-84FC-E78C-48349DB9D225}" dt="2023-09-18T20:28:27.142" v="387" actId="1076"/>
          <ac:picMkLst>
            <pc:docMk/>
            <pc:sldMk cId="57179132" sldId="293"/>
            <ac:picMk id="4" creationId="{708AFD54-721B-687C-D4B7-1740B67B079B}"/>
          </ac:picMkLst>
        </pc:picChg>
      </pc:sldChg>
      <pc:sldChg chg="addSp delSp modSp">
        <pc:chgData name="ZHU Fangyuan" userId="S::fyzhu.2022@mitb.smu.edu.sg::f33e8943-f34e-4738-ba0b-fa430783dc4a" providerId="AD" clId="Web-{AC6B9601-977C-84FC-E78C-48349DB9D225}" dt="2023-09-18T20:55:37.586" v="657" actId="20577"/>
        <pc:sldMkLst>
          <pc:docMk/>
          <pc:sldMk cId="4161787013" sldId="294"/>
        </pc:sldMkLst>
        <pc:spChg chg="mod">
          <ac:chgData name="ZHU Fangyuan" userId="S::fyzhu.2022@mitb.smu.edu.sg::f33e8943-f34e-4738-ba0b-fa430783dc4a" providerId="AD" clId="Web-{AC6B9601-977C-84FC-E78C-48349DB9D225}" dt="2023-09-18T20:55:37.586" v="657" actId="20577"/>
          <ac:spMkLst>
            <pc:docMk/>
            <pc:sldMk cId="4161787013" sldId="294"/>
            <ac:spMk id="2" creationId="{EFA6DBD3-13CF-F3D2-F31E-00681750159C}"/>
          </ac:spMkLst>
        </pc:spChg>
        <pc:spChg chg="mod">
          <ac:chgData name="ZHU Fangyuan" userId="S::fyzhu.2022@mitb.smu.edu.sg::f33e8943-f34e-4738-ba0b-fa430783dc4a" providerId="AD" clId="Web-{AC6B9601-977C-84FC-E78C-48349DB9D225}" dt="2023-09-18T20:52:00.140" v="592" actId="14100"/>
          <ac:spMkLst>
            <pc:docMk/>
            <pc:sldMk cId="4161787013" sldId="294"/>
            <ac:spMk id="5" creationId="{92EDA227-0308-D3C2-3977-5B3C59A5E2AE}"/>
          </ac:spMkLst>
        </pc:spChg>
        <pc:spChg chg="mod">
          <ac:chgData name="ZHU Fangyuan" userId="S::fyzhu.2022@mitb.smu.edu.sg::f33e8943-f34e-4738-ba0b-fa430783dc4a" providerId="AD" clId="Web-{AC6B9601-977C-84FC-E78C-48349DB9D225}" dt="2023-09-18T20:52:04.875" v="593" actId="1076"/>
          <ac:spMkLst>
            <pc:docMk/>
            <pc:sldMk cId="4161787013" sldId="294"/>
            <ac:spMk id="8" creationId="{F88FD8D5-E73A-85AC-63E2-ED1841C31DE2}"/>
          </ac:spMkLst>
        </pc:spChg>
        <pc:picChg chg="mod">
          <ac:chgData name="ZHU Fangyuan" userId="S::fyzhu.2022@mitb.smu.edu.sg::f33e8943-f34e-4738-ba0b-fa430783dc4a" providerId="AD" clId="Web-{AC6B9601-977C-84FC-E78C-48349DB9D225}" dt="2023-09-18T20:51:41.109" v="588" actId="14100"/>
          <ac:picMkLst>
            <pc:docMk/>
            <pc:sldMk cId="4161787013" sldId="294"/>
            <ac:picMk id="4" creationId="{E89E212D-F175-BEB2-CEDD-BDDDB0BD42A2}"/>
          </ac:picMkLst>
        </pc:picChg>
        <pc:picChg chg="add del mod">
          <ac:chgData name="ZHU Fangyuan" userId="S::fyzhu.2022@mitb.smu.edu.sg::f33e8943-f34e-4738-ba0b-fa430783dc4a" providerId="AD" clId="Web-{AC6B9601-977C-84FC-E78C-48349DB9D225}" dt="2023-09-18T20:43:08.707" v="482"/>
          <ac:picMkLst>
            <pc:docMk/>
            <pc:sldMk cId="4161787013" sldId="294"/>
            <ac:picMk id="7" creationId="{BD06003F-BAAC-F974-4DCA-AB745ACB55A4}"/>
          </ac:picMkLst>
        </pc:picChg>
        <pc:picChg chg="add mod">
          <ac:chgData name="ZHU Fangyuan" userId="S::fyzhu.2022@mitb.smu.edu.sg::f33e8943-f34e-4738-ba0b-fa430783dc4a" providerId="AD" clId="Web-{AC6B9601-977C-84FC-E78C-48349DB9D225}" dt="2023-09-18T20:39:42.766" v="470"/>
          <ac:picMkLst>
            <pc:docMk/>
            <pc:sldMk cId="4161787013" sldId="294"/>
            <ac:picMk id="9" creationId="{48098309-6D06-4DB1-5650-61E70566C895}"/>
          </ac:picMkLst>
        </pc:picChg>
        <pc:picChg chg="add del mod">
          <ac:chgData name="ZHU Fangyuan" userId="S::fyzhu.2022@mitb.smu.edu.sg::f33e8943-f34e-4738-ba0b-fa430783dc4a" providerId="AD" clId="Web-{AC6B9601-977C-84FC-E78C-48349DB9D225}" dt="2023-09-18T20:39:56.282" v="473"/>
          <ac:picMkLst>
            <pc:docMk/>
            <pc:sldMk cId="4161787013" sldId="294"/>
            <ac:picMk id="10" creationId="{6BB49A60-4343-B577-8B93-43D4AAA93D05}"/>
          </ac:picMkLst>
        </pc:picChg>
        <pc:picChg chg="add del mod">
          <ac:chgData name="ZHU Fangyuan" userId="S::fyzhu.2022@mitb.smu.edu.sg::f33e8943-f34e-4738-ba0b-fa430783dc4a" providerId="AD" clId="Web-{AC6B9601-977C-84FC-E78C-48349DB9D225}" dt="2023-09-18T20:43:08.707" v="481"/>
          <ac:picMkLst>
            <pc:docMk/>
            <pc:sldMk cId="4161787013" sldId="294"/>
            <ac:picMk id="11" creationId="{425D0EDE-35EE-06DF-D1E2-94AAA38C468A}"/>
          </ac:picMkLst>
        </pc:picChg>
      </pc:sldChg>
      <pc:sldChg chg="modSp">
        <pc:chgData name="ZHU Fangyuan" userId="S::fyzhu.2022@mitb.smu.edu.sg::f33e8943-f34e-4738-ba0b-fa430783dc4a" providerId="AD" clId="Web-{AC6B9601-977C-84FC-E78C-48349DB9D225}" dt="2023-09-18T20:54:28.475" v="629" actId="20577"/>
        <pc:sldMkLst>
          <pc:docMk/>
          <pc:sldMk cId="1842982052" sldId="295"/>
        </pc:sldMkLst>
        <pc:spChg chg="mod">
          <ac:chgData name="ZHU Fangyuan" userId="S::fyzhu.2022@mitb.smu.edu.sg::f33e8943-f34e-4738-ba0b-fa430783dc4a" providerId="AD" clId="Web-{AC6B9601-977C-84FC-E78C-48349DB9D225}" dt="2023-09-18T20:54:28.475" v="629" actId="20577"/>
          <ac:spMkLst>
            <pc:docMk/>
            <pc:sldMk cId="1842982052" sldId="295"/>
            <ac:spMk id="2" creationId="{18F5FF41-3FE9-A896-22C6-4FB5B0824C13}"/>
          </ac:spMkLst>
        </pc:spChg>
        <pc:spChg chg="mod">
          <ac:chgData name="ZHU Fangyuan" userId="S::fyzhu.2022@mitb.smu.edu.sg::f33e8943-f34e-4738-ba0b-fa430783dc4a" providerId="AD" clId="Web-{AC6B9601-977C-84FC-E78C-48349DB9D225}" dt="2023-09-18T20:49:26.294" v="576" actId="20577"/>
          <ac:spMkLst>
            <pc:docMk/>
            <pc:sldMk cId="1842982052" sldId="295"/>
            <ac:spMk id="6" creationId="{D46FDB49-75A4-343E-A444-194D4A30A173}"/>
          </ac:spMkLst>
        </pc:spChg>
      </pc:sldChg>
      <pc:sldChg chg="modSp">
        <pc:chgData name="ZHU Fangyuan" userId="S::fyzhu.2022@mitb.smu.edu.sg::f33e8943-f34e-4738-ba0b-fa430783dc4a" providerId="AD" clId="Web-{AC6B9601-977C-84FC-E78C-48349DB9D225}" dt="2023-09-18T20:54:47.647" v="645" actId="20577"/>
        <pc:sldMkLst>
          <pc:docMk/>
          <pc:sldMk cId="2477033093" sldId="296"/>
        </pc:sldMkLst>
        <pc:spChg chg="mod">
          <ac:chgData name="ZHU Fangyuan" userId="S::fyzhu.2022@mitb.smu.edu.sg::f33e8943-f34e-4738-ba0b-fa430783dc4a" providerId="AD" clId="Web-{AC6B9601-977C-84FC-E78C-48349DB9D225}" dt="2023-09-18T20:54:47.647" v="645" actId="20577"/>
          <ac:spMkLst>
            <pc:docMk/>
            <pc:sldMk cId="2477033093" sldId="296"/>
            <ac:spMk id="6" creationId="{9704FCE1-1526-5659-80E0-B97BA52FEFB9}"/>
          </ac:spMkLst>
        </pc:spChg>
        <pc:spChg chg="mod">
          <ac:chgData name="ZHU Fangyuan" userId="S::fyzhu.2022@mitb.smu.edu.sg::f33e8943-f34e-4738-ba0b-fa430783dc4a" providerId="AD" clId="Web-{AC6B9601-977C-84FC-E78C-48349DB9D225}" dt="2023-09-18T20:49:38.059" v="580" actId="20577"/>
          <ac:spMkLst>
            <pc:docMk/>
            <pc:sldMk cId="2477033093" sldId="296"/>
            <ac:spMk id="8" creationId="{8B9133BC-3AF5-B687-F6CE-4FD6D8170B7B}"/>
          </ac:spMkLst>
        </pc:spChg>
      </pc:sldChg>
      <pc:sldChg chg="addSp delSp modSp">
        <pc:chgData name="ZHU Fangyuan" userId="S::fyzhu.2022@mitb.smu.edu.sg::f33e8943-f34e-4738-ba0b-fa430783dc4a" providerId="AD" clId="Web-{AC6B9601-977C-84FC-E78C-48349DB9D225}" dt="2023-09-18T20:27:29.610" v="370" actId="1076"/>
        <pc:sldMkLst>
          <pc:docMk/>
          <pc:sldMk cId="1457671429" sldId="304"/>
        </pc:sldMkLst>
        <pc:spChg chg="mod">
          <ac:chgData name="ZHU Fangyuan" userId="S::fyzhu.2022@mitb.smu.edu.sg::f33e8943-f34e-4738-ba0b-fa430783dc4a" providerId="AD" clId="Web-{AC6B9601-977C-84FC-E78C-48349DB9D225}" dt="2023-09-18T20:27:29.610" v="370" actId="1076"/>
          <ac:spMkLst>
            <pc:docMk/>
            <pc:sldMk cId="1457671429" sldId="304"/>
            <ac:spMk id="2" creationId="{E7B0BD15-1CBB-4F01-8590-9D47CF7F8CC0}"/>
          </ac:spMkLst>
        </pc:spChg>
        <pc:spChg chg="add del mod">
          <ac:chgData name="ZHU Fangyuan" userId="S::fyzhu.2022@mitb.smu.edu.sg::f33e8943-f34e-4738-ba0b-fa430783dc4a" providerId="AD" clId="Web-{AC6B9601-977C-84FC-E78C-48349DB9D225}" dt="2023-09-18T19:56:18.664" v="14"/>
          <ac:spMkLst>
            <pc:docMk/>
            <pc:sldMk cId="1457671429" sldId="304"/>
            <ac:spMk id="7" creationId="{C0833BDC-A6C9-4594-62FC-DB5D767406EB}"/>
          </ac:spMkLst>
        </pc:spChg>
        <pc:spChg chg="mod">
          <ac:chgData name="ZHU Fangyuan" userId="S::fyzhu.2022@mitb.smu.edu.sg::f33e8943-f34e-4738-ba0b-fa430783dc4a" providerId="AD" clId="Web-{AC6B9601-977C-84FC-E78C-48349DB9D225}" dt="2023-09-18T20:23:35.183" v="348" actId="20577"/>
          <ac:spMkLst>
            <pc:docMk/>
            <pc:sldMk cId="1457671429" sldId="304"/>
            <ac:spMk id="8" creationId="{FDA2346C-1F3B-E8F2-C99A-A57FF2549CC8}"/>
          </ac:spMkLst>
        </pc:spChg>
        <pc:picChg chg="del">
          <ac:chgData name="ZHU Fangyuan" userId="S::fyzhu.2022@mitb.smu.edu.sg::f33e8943-f34e-4738-ba0b-fa430783dc4a" providerId="AD" clId="Web-{AC6B9601-977C-84FC-E78C-48349DB9D225}" dt="2023-09-18T19:56:12.961" v="13"/>
          <ac:picMkLst>
            <pc:docMk/>
            <pc:sldMk cId="1457671429" sldId="304"/>
            <ac:picMk id="6" creationId="{BBF84C8B-0CA9-B6F3-8FB0-EBDB741D55DF}"/>
          </ac:picMkLst>
        </pc:picChg>
        <pc:picChg chg="add mod ord">
          <ac:chgData name="ZHU Fangyuan" userId="S::fyzhu.2022@mitb.smu.edu.sg::f33e8943-f34e-4738-ba0b-fa430783dc4a" providerId="AD" clId="Web-{AC6B9601-977C-84FC-E78C-48349DB9D225}" dt="2023-09-18T19:57:51.369" v="31" actId="14100"/>
          <ac:picMkLst>
            <pc:docMk/>
            <pc:sldMk cId="1457671429" sldId="304"/>
            <ac:picMk id="14" creationId="{E007AFC5-F711-432C-359D-E683D9A14163}"/>
          </ac:picMkLst>
        </pc:picChg>
        <pc:cxnChg chg="del">
          <ac:chgData name="ZHU Fangyuan" userId="S::fyzhu.2022@mitb.smu.edu.sg::f33e8943-f34e-4738-ba0b-fa430783dc4a" providerId="AD" clId="Web-{AC6B9601-977C-84FC-E78C-48349DB9D225}" dt="2023-09-18T19:56:47.555" v="22"/>
          <ac:cxnSpMkLst>
            <pc:docMk/>
            <pc:sldMk cId="1457671429" sldId="304"/>
            <ac:cxnSpMk id="9" creationId="{3F2FE73A-5A55-3D55-5057-9B0B6622A882}"/>
          </ac:cxnSpMkLst>
        </pc:cxnChg>
        <pc:cxnChg chg="del">
          <ac:chgData name="ZHU Fangyuan" userId="S::fyzhu.2022@mitb.smu.edu.sg::f33e8943-f34e-4738-ba0b-fa430783dc4a" providerId="AD" clId="Web-{AC6B9601-977C-84FC-E78C-48349DB9D225}" dt="2023-09-18T19:56:47.555" v="21"/>
          <ac:cxnSpMkLst>
            <pc:docMk/>
            <pc:sldMk cId="1457671429" sldId="304"/>
            <ac:cxnSpMk id="10" creationId="{9AB8042A-3876-225A-6520-856F5FC62EC9}"/>
          </ac:cxnSpMkLst>
        </pc:cxnChg>
        <pc:cxnChg chg="del">
          <ac:chgData name="ZHU Fangyuan" userId="S::fyzhu.2022@mitb.smu.edu.sg::f33e8943-f34e-4738-ba0b-fa430783dc4a" providerId="AD" clId="Web-{AC6B9601-977C-84FC-E78C-48349DB9D225}" dt="2023-09-18T19:56:47.555" v="20"/>
          <ac:cxnSpMkLst>
            <pc:docMk/>
            <pc:sldMk cId="1457671429" sldId="304"/>
            <ac:cxnSpMk id="11" creationId="{13F25B16-0293-13E1-8D38-89D1AC34D14C}"/>
          </ac:cxnSpMkLst>
        </pc:cxnChg>
        <pc:cxnChg chg="del">
          <ac:chgData name="ZHU Fangyuan" userId="S::fyzhu.2022@mitb.smu.edu.sg::f33e8943-f34e-4738-ba0b-fa430783dc4a" providerId="AD" clId="Web-{AC6B9601-977C-84FC-E78C-48349DB9D225}" dt="2023-09-18T19:56:47.555" v="19"/>
          <ac:cxnSpMkLst>
            <pc:docMk/>
            <pc:sldMk cId="1457671429" sldId="304"/>
            <ac:cxnSpMk id="12" creationId="{088B1475-8595-DFB2-A224-6B0B713B8A64}"/>
          </ac:cxnSpMkLst>
        </pc:cxnChg>
        <pc:cxnChg chg="del">
          <ac:chgData name="ZHU Fangyuan" userId="S::fyzhu.2022@mitb.smu.edu.sg::f33e8943-f34e-4738-ba0b-fa430783dc4a" providerId="AD" clId="Web-{AC6B9601-977C-84FC-E78C-48349DB9D225}" dt="2023-09-18T19:56:47.555" v="18"/>
          <ac:cxnSpMkLst>
            <pc:docMk/>
            <pc:sldMk cId="1457671429" sldId="304"/>
            <ac:cxnSpMk id="13" creationId="{3E11907E-59F1-BA43-58CA-BCC01A85DEE8}"/>
          </ac:cxnSpMkLst>
        </pc:cxnChg>
      </pc:sldChg>
      <pc:sldChg chg="addSp modSp mod setBg">
        <pc:chgData name="ZHU Fangyuan" userId="S::fyzhu.2022@mitb.smu.edu.sg::f33e8943-f34e-4738-ba0b-fa430783dc4a" providerId="AD" clId="Web-{AC6B9601-977C-84FC-E78C-48349DB9D225}" dt="2023-09-18T20:55:16.116" v="649" actId="20577"/>
        <pc:sldMkLst>
          <pc:docMk/>
          <pc:sldMk cId="853082652" sldId="321"/>
        </pc:sldMkLst>
        <pc:spChg chg="mod">
          <ac:chgData name="ZHU Fangyuan" userId="S::fyzhu.2022@mitb.smu.edu.sg::f33e8943-f34e-4738-ba0b-fa430783dc4a" providerId="AD" clId="Web-{AC6B9601-977C-84FC-E78C-48349DB9D225}" dt="2023-09-18T20:55:16.116" v="649" actId="20577"/>
          <ac:spMkLst>
            <pc:docMk/>
            <pc:sldMk cId="853082652" sldId="321"/>
            <ac:spMk id="2" creationId="{3AE1EC57-BFF5-D510-30E5-4DEEE6F8DC93}"/>
          </ac:spMkLst>
        </pc:spChg>
        <pc:spChg chg="mod ord">
          <ac:chgData name="ZHU Fangyuan" userId="S::fyzhu.2022@mitb.smu.edu.sg::f33e8943-f34e-4738-ba0b-fa430783dc4a" providerId="AD" clId="Web-{AC6B9601-977C-84FC-E78C-48349DB9D225}" dt="2023-09-18T20:41:47.346" v="478"/>
          <ac:spMkLst>
            <pc:docMk/>
            <pc:sldMk cId="853082652" sldId="321"/>
            <ac:spMk id="6" creationId="{9B8D2102-3837-E926-D67E-D7D477F7DFD1}"/>
          </ac:spMkLst>
        </pc:spChg>
        <pc:spChg chg="add">
          <ac:chgData name="ZHU Fangyuan" userId="S::fyzhu.2022@mitb.smu.edu.sg::f33e8943-f34e-4738-ba0b-fa430783dc4a" providerId="AD" clId="Web-{AC6B9601-977C-84FC-E78C-48349DB9D225}" dt="2023-09-18T20:41:47.346" v="478"/>
          <ac:spMkLst>
            <pc:docMk/>
            <pc:sldMk cId="853082652" sldId="321"/>
            <ac:spMk id="12" creationId="{8761DDFE-071F-4200-B0AA-394476C2D2D6}"/>
          </ac:spMkLst>
        </pc:spChg>
        <pc:picChg chg="mod">
          <ac:chgData name="ZHU Fangyuan" userId="S::fyzhu.2022@mitb.smu.edu.sg::f33e8943-f34e-4738-ba0b-fa430783dc4a" providerId="AD" clId="Web-{AC6B9601-977C-84FC-E78C-48349DB9D225}" dt="2023-09-18T20:41:47.346" v="478"/>
          <ac:picMkLst>
            <pc:docMk/>
            <pc:sldMk cId="853082652" sldId="321"/>
            <ac:picMk id="4" creationId="{5976FCE4-3FAA-8E0C-B355-A7E4E56A1253}"/>
          </ac:picMkLst>
        </pc:picChg>
        <pc:picChg chg="mod">
          <ac:chgData name="ZHU Fangyuan" userId="S::fyzhu.2022@mitb.smu.edu.sg::f33e8943-f34e-4738-ba0b-fa430783dc4a" providerId="AD" clId="Web-{AC6B9601-977C-84FC-E78C-48349DB9D225}" dt="2023-09-18T20:41:47.346" v="478"/>
          <ac:picMkLst>
            <pc:docMk/>
            <pc:sldMk cId="853082652" sldId="321"/>
            <ac:picMk id="5" creationId="{88C43D77-0F35-5FFF-400F-63CDDA06B0DC}"/>
          </ac:picMkLst>
        </pc:picChg>
      </pc:sldChg>
      <pc:sldChg chg="addSp delSp modSp add ord replId">
        <pc:chgData name="ZHU Fangyuan" userId="S::fyzhu.2022@mitb.smu.edu.sg::f33e8943-f34e-4738-ba0b-fa430783dc4a" providerId="AD" clId="Web-{AC6B9601-977C-84FC-E78C-48349DB9D225}" dt="2023-09-18T20:53:54.661" v="616" actId="20577"/>
        <pc:sldMkLst>
          <pc:docMk/>
          <pc:sldMk cId="979884140" sldId="371"/>
        </pc:sldMkLst>
        <pc:spChg chg="mod">
          <ac:chgData name="ZHU Fangyuan" userId="S::fyzhu.2022@mitb.smu.edu.sg::f33e8943-f34e-4738-ba0b-fa430783dc4a" providerId="AD" clId="Web-{AC6B9601-977C-84FC-E78C-48349DB9D225}" dt="2023-09-18T20:53:54.661" v="616" actId="20577"/>
          <ac:spMkLst>
            <pc:docMk/>
            <pc:sldMk cId="979884140" sldId="371"/>
            <ac:spMk id="2" creationId="{3AE1EC57-BFF5-D510-30E5-4DEEE6F8DC93}"/>
          </ac:spMkLst>
        </pc:spChg>
        <pc:spChg chg="mod">
          <ac:chgData name="ZHU Fangyuan" userId="S::fyzhu.2022@mitb.smu.edu.sg::f33e8943-f34e-4738-ba0b-fa430783dc4a" providerId="AD" clId="Web-{AC6B9601-977C-84FC-E78C-48349DB9D225}" dt="2023-09-18T20:47:13.869" v="557" actId="20577"/>
          <ac:spMkLst>
            <pc:docMk/>
            <pc:sldMk cId="979884140" sldId="371"/>
            <ac:spMk id="6" creationId="{9B8D2102-3837-E926-D67E-D7D477F7DFD1}"/>
          </ac:spMkLst>
        </pc:spChg>
        <pc:spChg chg="add del mod">
          <ac:chgData name="ZHU Fangyuan" userId="S::fyzhu.2022@mitb.smu.edu.sg::f33e8943-f34e-4738-ba0b-fa430783dc4a" providerId="AD" clId="Web-{AC6B9601-977C-84FC-E78C-48349DB9D225}" dt="2023-09-18T20:43:16.551" v="485"/>
          <ac:spMkLst>
            <pc:docMk/>
            <pc:sldMk cId="979884140" sldId="371"/>
            <ac:spMk id="9" creationId="{9330FEF0-3EE7-1FB4-C06E-22E5C2567A1E}"/>
          </ac:spMkLst>
        </pc:spChg>
        <pc:spChg chg="del">
          <ac:chgData name="ZHU Fangyuan" userId="S::fyzhu.2022@mitb.smu.edu.sg::f33e8943-f34e-4738-ba0b-fa430783dc4a" providerId="AD" clId="Web-{AC6B9601-977C-84FC-E78C-48349DB9D225}" dt="2023-09-18T20:43:42.771" v="494"/>
          <ac:spMkLst>
            <pc:docMk/>
            <pc:sldMk cId="979884140" sldId="371"/>
            <ac:spMk id="12" creationId="{8761DDFE-071F-4200-B0AA-394476C2D2D6}"/>
          </ac:spMkLst>
        </pc:spChg>
        <pc:spChg chg="add">
          <ac:chgData name="ZHU Fangyuan" userId="S::fyzhu.2022@mitb.smu.edu.sg::f33e8943-f34e-4738-ba0b-fa430783dc4a" providerId="AD" clId="Web-{AC6B9601-977C-84FC-E78C-48349DB9D225}" dt="2023-09-18T20:43:42.771" v="494"/>
          <ac:spMkLst>
            <pc:docMk/>
            <pc:sldMk cId="979884140" sldId="371"/>
            <ac:spMk id="17" creationId="{385E1BDC-A9B0-4A87-82E3-F3187F69A802}"/>
          </ac:spMkLst>
        </pc:spChg>
        <pc:spChg chg="add">
          <ac:chgData name="ZHU Fangyuan" userId="S::fyzhu.2022@mitb.smu.edu.sg::f33e8943-f34e-4738-ba0b-fa430783dc4a" providerId="AD" clId="Web-{AC6B9601-977C-84FC-E78C-48349DB9D225}" dt="2023-09-18T20:43:42.771" v="494"/>
          <ac:spMkLst>
            <pc:docMk/>
            <pc:sldMk cId="979884140" sldId="371"/>
            <ac:spMk id="19" creationId="{0990C621-3B8B-4820-8328-D47EF7CE823C}"/>
          </ac:spMkLst>
        </pc:spChg>
        <pc:spChg chg="add">
          <ac:chgData name="ZHU Fangyuan" userId="S::fyzhu.2022@mitb.smu.edu.sg::f33e8943-f34e-4738-ba0b-fa430783dc4a" providerId="AD" clId="Web-{AC6B9601-977C-84FC-E78C-48349DB9D225}" dt="2023-09-18T20:43:42.771" v="494"/>
          <ac:spMkLst>
            <pc:docMk/>
            <pc:sldMk cId="979884140" sldId="371"/>
            <ac:spMk id="21" creationId="{C1A2385B-1D2A-4E17-84FA-6CB7F0AAE473}"/>
          </ac:spMkLst>
        </pc:spChg>
        <pc:spChg chg="add">
          <ac:chgData name="ZHU Fangyuan" userId="S::fyzhu.2022@mitb.smu.edu.sg::f33e8943-f34e-4738-ba0b-fa430783dc4a" providerId="AD" clId="Web-{AC6B9601-977C-84FC-E78C-48349DB9D225}" dt="2023-09-18T20:43:42.771" v="494"/>
          <ac:spMkLst>
            <pc:docMk/>
            <pc:sldMk cId="979884140" sldId="371"/>
            <ac:spMk id="23" creationId="{5E791F2F-79DB-4CC0-9FA1-001E3E91E8B7}"/>
          </ac:spMkLst>
        </pc:spChg>
        <pc:picChg chg="del">
          <ac:chgData name="ZHU Fangyuan" userId="S::fyzhu.2022@mitb.smu.edu.sg::f33e8943-f34e-4738-ba0b-fa430783dc4a" providerId="AD" clId="Web-{AC6B9601-977C-84FC-E78C-48349DB9D225}" dt="2023-09-18T20:43:13.583" v="484"/>
          <ac:picMkLst>
            <pc:docMk/>
            <pc:sldMk cId="979884140" sldId="371"/>
            <ac:picMk id="4" creationId="{5976FCE4-3FAA-8E0C-B355-A7E4E56A1253}"/>
          </ac:picMkLst>
        </pc:picChg>
        <pc:picChg chg="del">
          <ac:chgData name="ZHU Fangyuan" userId="S::fyzhu.2022@mitb.smu.edu.sg::f33e8943-f34e-4738-ba0b-fa430783dc4a" providerId="AD" clId="Web-{AC6B9601-977C-84FC-E78C-48349DB9D225}" dt="2023-09-18T20:43:13.551" v="483"/>
          <ac:picMkLst>
            <pc:docMk/>
            <pc:sldMk cId="979884140" sldId="371"/>
            <ac:picMk id="5" creationId="{88C43D77-0F35-5FFF-400F-63CDDA06B0DC}"/>
          </ac:picMkLst>
        </pc:picChg>
        <pc:picChg chg="add mod ord">
          <ac:chgData name="ZHU Fangyuan" userId="S::fyzhu.2022@mitb.smu.edu.sg::f33e8943-f34e-4738-ba0b-fa430783dc4a" providerId="AD" clId="Web-{AC6B9601-977C-84FC-E78C-48349DB9D225}" dt="2023-09-18T20:43:42.771" v="494"/>
          <ac:picMkLst>
            <pc:docMk/>
            <pc:sldMk cId="979884140" sldId="371"/>
            <ac:picMk id="10" creationId="{2FF4F0C0-D01F-72BA-47EA-464F51D38D23}"/>
          </ac:picMkLst>
        </pc:picChg>
        <pc:picChg chg="add mod ord">
          <ac:chgData name="ZHU Fangyuan" userId="S::fyzhu.2022@mitb.smu.edu.sg::f33e8943-f34e-4738-ba0b-fa430783dc4a" providerId="AD" clId="Web-{AC6B9601-977C-84FC-E78C-48349DB9D225}" dt="2023-09-18T20:43:42.771" v="494"/>
          <ac:picMkLst>
            <pc:docMk/>
            <pc:sldMk cId="979884140" sldId="371"/>
            <ac:picMk id="11" creationId="{E107A8A8-7EDD-A69E-596B-E76C66B66A7A}"/>
          </ac:picMkLst>
        </pc:picChg>
      </pc:sldChg>
    </pc:docChg>
  </pc:docChgLst>
  <pc:docChgLst>
    <pc:chgData name="KYAW Zaw Lwin" userId="S::zlkyaw.2022@mitb.smu.edu.sg::0491f4c3-8e3b-4ab5-8d03-930d7544f182" providerId="AD" clId="Web-{463FC1D0-D0D4-4989-BB13-F4E43AE7B7BD}"/>
    <pc:docChg chg="modSld">
      <pc:chgData name="KYAW Zaw Lwin" userId="S::zlkyaw.2022@mitb.smu.edu.sg::0491f4c3-8e3b-4ab5-8d03-930d7544f182" providerId="AD" clId="Web-{463FC1D0-D0D4-4989-BB13-F4E43AE7B7BD}" dt="2023-09-18T01:58:31.759" v="19" actId="14100"/>
      <pc:docMkLst>
        <pc:docMk/>
      </pc:docMkLst>
      <pc:sldChg chg="addSp delSp modSp">
        <pc:chgData name="KYAW Zaw Lwin" userId="S::zlkyaw.2022@mitb.smu.edu.sg::0491f4c3-8e3b-4ab5-8d03-930d7544f182" providerId="AD" clId="Web-{463FC1D0-D0D4-4989-BB13-F4E43AE7B7BD}" dt="2023-09-18T01:58:31.759" v="19" actId="14100"/>
        <pc:sldMkLst>
          <pc:docMk/>
          <pc:sldMk cId="3023071683" sldId="291"/>
        </pc:sldMkLst>
        <pc:spChg chg="mod ord">
          <ac:chgData name="KYAW Zaw Lwin" userId="S::zlkyaw.2022@mitb.smu.edu.sg::0491f4c3-8e3b-4ab5-8d03-930d7544f182" providerId="AD" clId="Web-{463FC1D0-D0D4-4989-BB13-F4E43AE7B7BD}" dt="2023-09-18T01:58:22.462" v="16" actId="1076"/>
          <ac:spMkLst>
            <pc:docMk/>
            <pc:sldMk cId="3023071683" sldId="291"/>
            <ac:spMk id="4" creationId="{0B518BB7-2D72-10C9-5142-31D901E47303}"/>
          </ac:spMkLst>
        </pc:spChg>
        <pc:spChg chg="del">
          <ac:chgData name="KYAW Zaw Lwin" userId="S::zlkyaw.2022@mitb.smu.edu.sg::0491f4c3-8e3b-4ab5-8d03-930d7544f182" providerId="AD" clId="Web-{463FC1D0-D0D4-4989-BB13-F4E43AE7B7BD}" dt="2023-09-18T01:57:35.429" v="1"/>
          <ac:spMkLst>
            <pc:docMk/>
            <pc:sldMk cId="3023071683" sldId="291"/>
            <ac:spMk id="8" creationId="{984421BA-5E14-FACF-A81A-98FE4E307947}"/>
          </ac:spMkLst>
        </pc:spChg>
        <pc:picChg chg="del">
          <ac:chgData name="KYAW Zaw Lwin" userId="S::zlkyaw.2022@mitb.smu.edu.sg::0491f4c3-8e3b-4ab5-8d03-930d7544f182" providerId="AD" clId="Web-{463FC1D0-D0D4-4989-BB13-F4E43AE7B7BD}" dt="2023-09-18T01:57:33.148" v="0"/>
          <ac:picMkLst>
            <pc:docMk/>
            <pc:sldMk cId="3023071683" sldId="291"/>
            <ac:picMk id="3" creationId="{5E004AA6-7CBB-D13A-FA8F-7EBF30E87680}"/>
          </ac:picMkLst>
        </pc:picChg>
        <pc:picChg chg="add mod">
          <ac:chgData name="KYAW Zaw Lwin" userId="S::zlkyaw.2022@mitb.smu.edu.sg::0491f4c3-8e3b-4ab5-8d03-930d7544f182" providerId="AD" clId="Web-{463FC1D0-D0D4-4989-BB13-F4E43AE7B7BD}" dt="2023-09-18T01:58:31.759" v="19" actId="14100"/>
          <ac:picMkLst>
            <pc:docMk/>
            <pc:sldMk cId="3023071683" sldId="291"/>
            <ac:picMk id="5" creationId="{4E5C20FD-17CD-ACA9-FF1E-96CF9A4F70BC}"/>
          </ac:picMkLst>
        </pc:picChg>
      </pc:sldChg>
    </pc:docChg>
  </pc:docChgLst>
  <pc:docChgLst>
    <pc:chgData name="Widya Tantiya YUTIKA" userId="S::widyayutika.2021@mitb.smu.edu.sg::537d30cc-09ff-44ed-8954-950470b5c5bd" providerId="AD" clId="Web-{578BB955-C163-43FF-A16C-86842E278AA8}"/>
    <pc:docChg chg="modSld">
      <pc:chgData name="Widya Tantiya YUTIKA" userId="S::widyayutika.2021@mitb.smu.edu.sg::537d30cc-09ff-44ed-8954-950470b5c5bd" providerId="AD" clId="Web-{578BB955-C163-43FF-A16C-86842E278AA8}" dt="2023-10-28T02:27:09.834" v="145" actId="20577"/>
      <pc:docMkLst>
        <pc:docMk/>
      </pc:docMkLst>
      <pc:sldChg chg="modSp">
        <pc:chgData name="Widya Tantiya YUTIKA" userId="S::widyayutika.2021@mitb.smu.edu.sg::537d30cc-09ff-44ed-8954-950470b5c5bd" providerId="AD" clId="Web-{578BB955-C163-43FF-A16C-86842E278AA8}" dt="2023-10-28T02:12:38.250" v="114" actId="20577"/>
        <pc:sldMkLst>
          <pc:docMk/>
          <pc:sldMk cId="698525456" sldId="387"/>
        </pc:sldMkLst>
        <pc:spChg chg="mod">
          <ac:chgData name="Widya Tantiya YUTIKA" userId="S::widyayutika.2021@mitb.smu.edu.sg::537d30cc-09ff-44ed-8954-950470b5c5bd" providerId="AD" clId="Web-{578BB955-C163-43FF-A16C-86842E278AA8}" dt="2023-10-28T02:12:38.250" v="114" actId="20577"/>
          <ac:spMkLst>
            <pc:docMk/>
            <pc:sldMk cId="698525456" sldId="387"/>
            <ac:spMk id="9" creationId="{C8DCF010-1E17-60AD-789F-2FE149595D11}"/>
          </ac:spMkLst>
        </pc:spChg>
      </pc:sldChg>
      <pc:sldChg chg="modSp">
        <pc:chgData name="Widya Tantiya YUTIKA" userId="S::widyayutika.2021@mitb.smu.edu.sg::537d30cc-09ff-44ed-8954-950470b5c5bd" providerId="AD" clId="Web-{578BB955-C163-43FF-A16C-86842E278AA8}" dt="2023-10-28T02:27:09.834" v="145" actId="20577"/>
        <pc:sldMkLst>
          <pc:docMk/>
          <pc:sldMk cId="3181602728" sldId="390"/>
        </pc:sldMkLst>
        <pc:spChg chg="mod">
          <ac:chgData name="Widya Tantiya YUTIKA" userId="S::widyayutika.2021@mitb.smu.edu.sg::537d30cc-09ff-44ed-8954-950470b5c5bd" providerId="AD" clId="Web-{578BB955-C163-43FF-A16C-86842E278AA8}" dt="2023-10-28T02:27:09.834" v="145" actId="20577"/>
          <ac:spMkLst>
            <pc:docMk/>
            <pc:sldMk cId="3181602728" sldId="390"/>
            <ac:spMk id="4" creationId="{773964B1-7C1F-7127-275B-83FDF596C783}"/>
          </ac:spMkLst>
        </pc:spChg>
      </pc:sldChg>
      <pc:sldChg chg="modSp">
        <pc:chgData name="Widya Tantiya YUTIKA" userId="S::widyayutika.2021@mitb.smu.edu.sg::537d30cc-09ff-44ed-8954-950470b5c5bd" providerId="AD" clId="Web-{578BB955-C163-43FF-A16C-86842E278AA8}" dt="2023-10-28T02:19:04.979" v="124" actId="20577"/>
        <pc:sldMkLst>
          <pc:docMk/>
          <pc:sldMk cId="2119850797" sldId="393"/>
        </pc:sldMkLst>
        <pc:spChg chg="mod">
          <ac:chgData name="Widya Tantiya YUTIKA" userId="S::widyayutika.2021@mitb.smu.edu.sg::537d30cc-09ff-44ed-8954-950470b5c5bd" providerId="AD" clId="Web-{578BB955-C163-43FF-A16C-86842E278AA8}" dt="2023-10-28T02:19:04.979" v="124" actId="20577"/>
          <ac:spMkLst>
            <pc:docMk/>
            <pc:sldMk cId="2119850797" sldId="393"/>
            <ac:spMk id="9" creationId="{C8DCF010-1E17-60AD-789F-2FE149595D11}"/>
          </ac:spMkLst>
        </pc:spChg>
      </pc:sldChg>
    </pc:docChg>
  </pc:docChgLst>
  <pc:docChgLst>
    <pc:chgData name="Widya Tantiya YUTIKA" userId="537d30cc-09ff-44ed-8954-950470b5c5bd" providerId="ADAL" clId="{7332BC81-45B5-4550-BFC1-6CC86C31E1C1}"/>
    <pc:docChg chg="undo redo custSel addSld delSld modSld sldOrd">
      <pc:chgData name="Widya Tantiya YUTIKA" userId="537d30cc-09ff-44ed-8954-950470b5c5bd" providerId="ADAL" clId="{7332BC81-45B5-4550-BFC1-6CC86C31E1C1}" dt="2023-10-08T13:58:56.073" v="14672" actId="20577"/>
      <pc:docMkLst>
        <pc:docMk/>
      </pc:docMkLst>
      <pc:sldChg chg="addSp delSp modSp mod modMedia setBg addAnim delAnim setClrOvrMap">
        <pc:chgData name="Widya Tantiya YUTIKA" userId="537d30cc-09ff-44ed-8954-950470b5c5bd" providerId="ADAL" clId="{7332BC81-45B5-4550-BFC1-6CC86C31E1C1}" dt="2023-09-18T09:29:41.912" v="4507" actId="27636"/>
        <pc:sldMkLst>
          <pc:docMk/>
          <pc:sldMk cId="109857222" sldId="256"/>
        </pc:sldMkLst>
        <pc:spChg chg="mod">
          <ac:chgData name="Widya Tantiya YUTIKA" userId="537d30cc-09ff-44ed-8954-950470b5c5bd" providerId="ADAL" clId="{7332BC81-45B5-4550-BFC1-6CC86C31E1C1}" dt="2023-09-18T09:29:41.912" v="4507" actId="27636"/>
          <ac:spMkLst>
            <pc:docMk/>
            <pc:sldMk cId="109857222" sldId="256"/>
            <ac:spMk id="2" creationId="{00000000-0000-0000-0000-000000000000}"/>
          </ac:spMkLst>
        </pc:spChg>
        <pc:spChg chg="mod">
          <ac:chgData name="Widya Tantiya YUTIKA" userId="537d30cc-09ff-44ed-8954-950470b5c5bd" providerId="ADAL" clId="{7332BC81-45B5-4550-BFC1-6CC86C31E1C1}" dt="2023-09-18T09:29:30.623" v="4488" actId="21"/>
          <ac:spMkLst>
            <pc:docMk/>
            <pc:sldMk cId="109857222" sldId="256"/>
            <ac:spMk id="3" creationId="{00000000-0000-0000-0000-000000000000}"/>
          </ac:spMkLst>
        </pc:spChg>
        <pc:spChg chg="add del">
          <ac:chgData name="Widya Tantiya YUTIKA" userId="537d30cc-09ff-44ed-8954-950470b5c5bd" providerId="ADAL" clId="{7332BC81-45B5-4550-BFC1-6CC86C31E1C1}" dt="2023-09-18T09:23:25.432" v="4346" actId="26606"/>
          <ac:spMkLst>
            <pc:docMk/>
            <pc:sldMk cId="109857222" sldId="256"/>
            <ac:spMk id="6" creationId="{C1DD1A8A-57D5-4A81-AD04-532B043C5611}"/>
          </ac:spMkLst>
        </pc:spChg>
        <pc:spChg chg="add del">
          <ac:chgData name="Widya Tantiya YUTIKA" userId="537d30cc-09ff-44ed-8954-950470b5c5bd" providerId="ADAL" clId="{7332BC81-45B5-4550-BFC1-6CC86C31E1C1}" dt="2023-09-14T06:30:02.190" v="106" actId="26606"/>
          <ac:spMkLst>
            <pc:docMk/>
            <pc:sldMk cId="109857222" sldId="256"/>
            <ac:spMk id="8" creationId="{4522B21E-B2B9-4C72-9A71-C87EFD137480}"/>
          </ac:spMkLst>
        </pc:spChg>
        <pc:spChg chg="add del">
          <ac:chgData name="Widya Tantiya YUTIKA" userId="537d30cc-09ff-44ed-8954-950470b5c5bd" providerId="ADAL" clId="{7332BC81-45B5-4550-BFC1-6CC86C31E1C1}" dt="2023-09-14T06:29:55.840" v="100" actId="26606"/>
          <ac:spMkLst>
            <pc:docMk/>
            <pc:sldMk cId="109857222" sldId="256"/>
            <ac:spMk id="9" creationId="{71B2258F-86CA-4D4D-8270-BC05FCDEBFB3}"/>
          </ac:spMkLst>
        </pc:spChg>
        <pc:spChg chg="add del">
          <ac:chgData name="Widya Tantiya YUTIKA" userId="537d30cc-09ff-44ed-8954-950470b5c5bd" providerId="ADAL" clId="{7332BC81-45B5-4550-BFC1-6CC86C31E1C1}" dt="2023-09-14T06:29:58.380" v="104" actId="26606"/>
          <ac:spMkLst>
            <pc:docMk/>
            <pc:sldMk cId="109857222" sldId="256"/>
            <ac:spMk id="10" creationId="{A3363022-C969-41E9-8EB2-E4C94908C1FA}"/>
          </ac:spMkLst>
        </pc:spChg>
        <pc:spChg chg="add del">
          <ac:chgData name="Widya Tantiya YUTIKA" userId="537d30cc-09ff-44ed-8954-950470b5c5bd" providerId="ADAL" clId="{7332BC81-45B5-4550-BFC1-6CC86C31E1C1}" dt="2023-09-14T06:29:57.227" v="102" actId="26606"/>
          <ac:spMkLst>
            <pc:docMk/>
            <pc:sldMk cId="109857222" sldId="256"/>
            <ac:spMk id="11" creationId="{AB58EF07-17C2-48CF-ABB0-EEF1F17CB8F0}"/>
          </ac:spMkLst>
        </pc:spChg>
        <pc:spChg chg="add del">
          <ac:chgData name="Widya Tantiya YUTIKA" userId="537d30cc-09ff-44ed-8954-950470b5c5bd" providerId="ADAL" clId="{7332BC81-45B5-4550-BFC1-6CC86C31E1C1}" dt="2023-09-14T06:29:57.227" v="102" actId="26606"/>
          <ac:spMkLst>
            <pc:docMk/>
            <pc:sldMk cId="109857222" sldId="256"/>
            <ac:spMk id="12" creationId="{0671A8AE-40A1-4631-A6B8-581AFF065482}"/>
          </ac:spMkLst>
        </pc:spChg>
        <pc:spChg chg="add del">
          <ac:chgData name="Widya Tantiya YUTIKA" userId="537d30cc-09ff-44ed-8954-950470b5c5bd" providerId="ADAL" clId="{7332BC81-45B5-4550-BFC1-6CC86C31E1C1}" dt="2023-09-14T06:29:57.227" v="102" actId="26606"/>
          <ac:spMkLst>
            <pc:docMk/>
            <pc:sldMk cId="109857222" sldId="256"/>
            <ac:spMk id="13" creationId="{AF2F604E-43BE-4DC3-B983-E071523364F8}"/>
          </ac:spMkLst>
        </pc:spChg>
        <pc:spChg chg="add del">
          <ac:chgData name="Widya Tantiya YUTIKA" userId="537d30cc-09ff-44ed-8954-950470b5c5bd" providerId="ADAL" clId="{7332BC81-45B5-4550-BFC1-6CC86C31E1C1}" dt="2023-09-14T06:29:57.227" v="102" actId="26606"/>
          <ac:spMkLst>
            <pc:docMk/>
            <pc:sldMk cId="109857222" sldId="256"/>
            <ac:spMk id="15" creationId="{08C9B587-E65E-4B52-B37C-ABEBB6E87928}"/>
          </ac:spMkLst>
        </pc:spChg>
        <pc:spChg chg="add del">
          <ac:chgData name="Widya Tantiya YUTIKA" userId="537d30cc-09ff-44ed-8954-950470b5c5bd" providerId="ADAL" clId="{7332BC81-45B5-4550-BFC1-6CC86C31E1C1}" dt="2023-09-18T09:23:25.432" v="4346" actId="26606"/>
          <ac:spMkLst>
            <pc:docMk/>
            <pc:sldMk cId="109857222" sldId="256"/>
            <ac:spMk id="17" creationId="{007891EC-4501-44ED-A8C8-B11B6DB767AB}"/>
          </ac:spMkLst>
        </pc:spChg>
        <pc:spChg chg="add del">
          <ac:chgData name="Widya Tantiya YUTIKA" userId="537d30cc-09ff-44ed-8954-950470b5c5bd" providerId="ADAL" clId="{7332BC81-45B5-4550-BFC1-6CC86C31E1C1}" dt="2023-09-14T06:29:58.380" v="104" actId="26606"/>
          <ac:spMkLst>
            <pc:docMk/>
            <pc:sldMk cId="109857222" sldId="256"/>
            <ac:spMk id="18" creationId="{8D1AD6B3-BE88-4CEB-BA17-790657CC4729}"/>
          </ac:spMkLst>
        </pc:spChg>
        <pc:spChg chg="add del">
          <ac:chgData name="Widya Tantiya YUTIKA" userId="537d30cc-09ff-44ed-8954-950470b5c5bd" providerId="ADAL" clId="{7332BC81-45B5-4550-BFC1-6CC86C31E1C1}" dt="2023-09-18T09:23:26.379" v="4348" actId="26606"/>
          <ac:spMkLst>
            <pc:docMk/>
            <pc:sldMk cId="109857222" sldId="256"/>
            <ac:spMk id="20" creationId="{8D71EDA1-87BF-4D5D-AB79-F346FD19278A}"/>
          </ac:spMkLst>
        </pc:spChg>
        <pc:spChg chg="add del">
          <ac:chgData name="Widya Tantiya YUTIKA" userId="537d30cc-09ff-44ed-8954-950470b5c5bd" providerId="ADAL" clId="{7332BC81-45B5-4550-BFC1-6CC86C31E1C1}" dt="2023-09-18T09:23:26.379" v="4348" actId="26606"/>
          <ac:spMkLst>
            <pc:docMk/>
            <pc:sldMk cId="109857222" sldId="256"/>
            <ac:spMk id="21" creationId="{09588DA8-065E-4F6F-8EFD-43104AB2E0CF}"/>
          </ac:spMkLst>
        </pc:spChg>
        <pc:spChg chg="add del">
          <ac:chgData name="Widya Tantiya YUTIKA" userId="537d30cc-09ff-44ed-8954-950470b5c5bd" providerId="ADAL" clId="{7332BC81-45B5-4550-BFC1-6CC86C31E1C1}" dt="2023-09-14T06:30:02.190" v="106" actId="26606"/>
          <ac:spMkLst>
            <pc:docMk/>
            <pc:sldMk cId="109857222" sldId="256"/>
            <ac:spMk id="22" creationId="{5EB7D2A2-F448-44D4-938C-DC84CBCB3B1E}"/>
          </ac:spMkLst>
        </pc:spChg>
        <pc:spChg chg="add del">
          <ac:chgData name="Widya Tantiya YUTIKA" userId="537d30cc-09ff-44ed-8954-950470b5c5bd" providerId="ADAL" clId="{7332BC81-45B5-4550-BFC1-6CC86C31E1C1}" dt="2023-09-14T06:30:02.190" v="106" actId="26606"/>
          <ac:spMkLst>
            <pc:docMk/>
            <pc:sldMk cId="109857222" sldId="256"/>
            <ac:spMk id="23" creationId="{871AEA07-1E14-44B4-8E55-64EF049CD66F}"/>
          </ac:spMkLst>
        </pc:spChg>
        <pc:spChg chg="add del">
          <ac:chgData name="Widya Tantiya YUTIKA" userId="537d30cc-09ff-44ed-8954-950470b5c5bd" providerId="ADAL" clId="{7332BC81-45B5-4550-BFC1-6CC86C31E1C1}" dt="2023-09-18T09:23:26.379" v="4348" actId="26606"/>
          <ac:spMkLst>
            <pc:docMk/>
            <pc:sldMk cId="109857222" sldId="256"/>
            <ac:spMk id="25" creationId="{C4285719-470E-454C-AF62-8323075F1F5B}"/>
          </ac:spMkLst>
        </pc:spChg>
        <pc:spChg chg="add del">
          <ac:chgData name="Widya Tantiya YUTIKA" userId="537d30cc-09ff-44ed-8954-950470b5c5bd" providerId="ADAL" clId="{7332BC81-45B5-4550-BFC1-6CC86C31E1C1}" dt="2023-09-14T06:30:02.841" v="108" actId="26606"/>
          <ac:spMkLst>
            <pc:docMk/>
            <pc:sldMk cId="109857222" sldId="256"/>
            <ac:spMk id="26" creationId="{0671A8AE-40A1-4631-A6B8-581AFF065482}"/>
          </ac:spMkLst>
        </pc:spChg>
        <pc:spChg chg="add del">
          <ac:chgData name="Widya Tantiya YUTIKA" userId="537d30cc-09ff-44ed-8954-950470b5c5bd" providerId="ADAL" clId="{7332BC81-45B5-4550-BFC1-6CC86C31E1C1}" dt="2023-09-14T06:30:02.841" v="108" actId="26606"/>
          <ac:spMkLst>
            <pc:docMk/>
            <pc:sldMk cId="109857222" sldId="256"/>
            <ac:spMk id="28" creationId="{AB58EF07-17C2-48CF-ABB0-EEF1F17CB8F0}"/>
          </ac:spMkLst>
        </pc:spChg>
        <pc:spChg chg="add del">
          <ac:chgData name="Widya Tantiya YUTIKA" userId="537d30cc-09ff-44ed-8954-950470b5c5bd" providerId="ADAL" clId="{7332BC81-45B5-4550-BFC1-6CC86C31E1C1}" dt="2023-09-14T06:30:02.841" v="108" actId="26606"/>
          <ac:spMkLst>
            <pc:docMk/>
            <pc:sldMk cId="109857222" sldId="256"/>
            <ac:spMk id="29" creationId="{AF2F604E-43BE-4DC3-B983-E071523364F8}"/>
          </ac:spMkLst>
        </pc:spChg>
        <pc:spChg chg="add del">
          <ac:chgData name="Widya Tantiya YUTIKA" userId="537d30cc-09ff-44ed-8954-950470b5c5bd" providerId="ADAL" clId="{7332BC81-45B5-4550-BFC1-6CC86C31E1C1}" dt="2023-09-14T06:30:02.841" v="108" actId="26606"/>
          <ac:spMkLst>
            <pc:docMk/>
            <pc:sldMk cId="109857222" sldId="256"/>
            <ac:spMk id="30" creationId="{08C9B587-E65E-4B52-B37C-ABEBB6E87928}"/>
          </ac:spMkLst>
        </pc:spChg>
        <pc:spChg chg="add del">
          <ac:chgData name="Widya Tantiya YUTIKA" userId="537d30cc-09ff-44ed-8954-950470b5c5bd" providerId="ADAL" clId="{7332BC81-45B5-4550-BFC1-6CC86C31E1C1}" dt="2023-09-18T09:23:26.379" v="4348" actId="26606"/>
          <ac:spMkLst>
            <pc:docMk/>
            <pc:sldMk cId="109857222" sldId="256"/>
            <ac:spMk id="31" creationId="{CD9FE4EF-C4D8-49A0-B2FF-81D8DB7D8A24}"/>
          </ac:spMkLst>
        </pc:spChg>
        <pc:spChg chg="add del">
          <ac:chgData name="Widya Tantiya YUTIKA" userId="537d30cc-09ff-44ed-8954-950470b5c5bd" providerId="ADAL" clId="{7332BC81-45B5-4550-BFC1-6CC86C31E1C1}" dt="2023-09-14T06:30:03.323" v="111" actId="26606"/>
          <ac:spMkLst>
            <pc:docMk/>
            <pc:sldMk cId="109857222" sldId="256"/>
            <ac:spMk id="32" creationId="{5A59F003-E00A-43F9-91DC-CC54E3B87466}"/>
          </ac:spMkLst>
        </pc:spChg>
        <pc:spChg chg="add del">
          <ac:chgData name="Widya Tantiya YUTIKA" userId="537d30cc-09ff-44ed-8954-950470b5c5bd" providerId="ADAL" clId="{7332BC81-45B5-4550-BFC1-6CC86C31E1C1}" dt="2023-09-14T06:30:03.323" v="111" actId="26606"/>
          <ac:spMkLst>
            <pc:docMk/>
            <pc:sldMk cId="109857222" sldId="256"/>
            <ac:spMk id="34" creationId="{D74A4382-E3AD-430A-9A1F-DFA3E0E77A7D}"/>
          </ac:spMkLst>
        </pc:spChg>
        <pc:spChg chg="add del">
          <ac:chgData name="Widya Tantiya YUTIKA" userId="537d30cc-09ff-44ed-8954-950470b5c5bd" providerId="ADAL" clId="{7332BC81-45B5-4550-BFC1-6CC86C31E1C1}" dt="2023-09-14T06:30:03.323" v="111" actId="26606"/>
          <ac:spMkLst>
            <pc:docMk/>
            <pc:sldMk cId="109857222" sldId="256"/>
            <ac:spMk id="35" creationId="{79F40191-0F44-4FD1-82CC-ACB507C14BE6}"/>
          </ac:spMkLst>
        </pc:spChg>
        <pc:spChg chg="add del">
          <ac:chgData name="Widya Tantiya YUTIKA" userId="537d30cc-09ff-44ed-8954-950470b5c5bd" providerId="ADAL" clId="{7332BC81-45B5-4550-BFC1-6CC86C31E1C1}" dt="2023-09-18T09:23:26.379" v="4348" actId="26606"/>
          <ac:spMkLst>
            <pc:docMk/>
            <pc:sldMk cId="109857222" sldId="256"/>
            <ac:spMk id="36" creationId="{4300840D-0A0B-4512-BACA-B439D5B9C57C}"/>
          </ac:spMkLst>
        </pc:spChg>
        <pc:spChg chg="add del">
          <ac:chgData name="Widya Tantiya YUTIKA" userId="537d30cc-09ff-44ed-8954-950470b5c5bd" providerId="ADAL" clId="{7332BC81-45B5-4550-BFC1-6CC86C31E1C1}" dt="2023-09-14T06:30:05.498" v="114" actId="26606"/>
          <ac:spMkLst>
            <pc:docMk/>
            <pc:sldMk cId="109857222" sldId="256"/>
            <ac:spMk id="37" creationId="{71B2258F-86CA-4D4D-8270-BC05FCDEBFB3}"/>
          </ac:spMkLst>
        </pc:spChg>
        <pc:spChg chg="add del">
          <ac:chgData name="Widya Tantiya YUTIKA" userId="537d30cc-09ff-44ed-8954-950470b5c5bd" providerId="ADAL" clId="{7332BC81-45B5-4550-BFC1-6CC86C31E1C1}" dt="2023-09-18T09:23:26.379" v="4348" actId="26606"/>
          <ac:spMkLst>
            <pc:docMk/>
            <pc:sldMk cId="109857222" sldId="256"/>
            <ac:spMk id="39" creationId="{D2B78728-A580-49A7-84F9-6EF6F583ADE0}"/>
          </ac:spMkLst>
        </pc:spChg>
        <pc:spChg chg="add del">
          <ac:chgData name="Widya Tantiya YUTIKA" userId="537d30cc-09ff-44ed-8954-950470b5c5bd" providerId="ADAL" clId="{7332BC81-45B5-4550-BFC1-6CC86C31E1C1}" dt="2023-09-14T06:30:06.044" v="117" actId="26606"/>
          <ac:spMkLst>
            <pc:docMk/>
            <pc:sldMk cId="109857222" sldId="256"/>
            <ac:spMk id="40" creationId="{5A59F003-E00A-43F9-91DC-CC54E3B87466}"/>
          </ac:spMkLst>
        </pc:spChg>
        <pc:spChg chg="add del">
          <ac:chgData name="Widya Tantiya YUTIKA" userId="537d30cc-09ff-44ed-8954-950470b5c5bd" providerId="ADAL" clId="{7332BC81-45B5-4550-BFC1-6CC86C31E1C1}" dt="2023-09-14T06:30:06.044" v="117" actId="26606"/>
          <ac:spMkLst>
            <pc:docMk/>
            <pc:sldMk cId="109857222" sldId="256"/>
            <ac:spMk id="42" creationId="{D74A4382-E3AD-430A-9A1F-DFA3E0E77A7D}"/>
          </ac:spMkLst>
        </pc:spChg>
        <pc:spChg chg="add del">
          <ac:chgData name="Widya Tantiya YUTIKA" userId="537d30cc-09ff-44ed-8954-950470b5c5bd" providerId="ADAL" clId="{7332BC81-45B5-4550-BFC1-6CC86C31E1C1}" dt="2023-09-14T06:30:06.044" v="117" actId="26606"/>
          <ac:spMkLst>
            <pc:docMk/>
            <pc:sldMk cId="109857222" sldId="256"/>
            <ac:spMk id="43" creationId="{79F40191-0F44-4FD1-82CC-ACB507C14BE6}"/>
          </ac:spMkLst>
        </pc:spChg>
        <pc:spChg chg="add del">
          <ac:chgData name="Widya Tantiya YUTIKA" userId="537d30cc-09ff-44ed-8954-950470b5c5bd" providerId="ADAL" clId="{7332BC81-45B5-4550-BFC1-6CC86C31E1C1}" dt="2023-09-18T09:23:26.379" v="4348" actId="26606"/>
          <ac:spMkLst>
            <pc:docMk/>
            <pc:sldMk cId="109857222" sldId="256"/>
            <ac:spMk id="44" creationId="{38FAA1A1-D861-433F-88FA-1E9D6FD31D11}"/>
          </ac:spMkLst>
        </pc:spChg>
        <pc:spChg chg="add del">
          <ac:chgData name="Widya Tantiya YUTIKA" userId="537d30cc-09ff-44ed-8954-950470b5c5bd" providerId="ADAL" clId="{7332BC81-45B5-4550-BFC1-6CC86C31E1C1}" dt="2023-09-14T06:30:07.477" v="119" actId="26606"/>
          <ac:spMkLst>
            <pc:docMk/>
            <pc:sldMk cId="109857222" sldId="256"/>
            <ac:spMk id="45" creationId="{0671A8AE-40A1-4631-A6B8-581AFF065482}"/>
          </ac:spMkLst>
        </pc:spChg>
        <pc:spChg chg="add del">
          <ac:chgData name="Widya Tantiya YUTIKA" userId="537d30cc-09ff-44ed-8954-950470b5c5bd" providerId="ADAL" clId="{7332BC81-45B5-4550-BFC1-6CC86C31E1C1}" dt="2023-09-14T06:30:07.477" v="119" actId="26606"/>
          <ac:spMkLst>
            <pc:docMk/>
            <pc:sldMk cId="109857222" sldId="256"/>
            <ac:spMk id="47" creationId="{AB58EF07-17C2-48CF-ABB0-EEF1F17CB8F0}"/>
          </ac:spMkLst>
        </pc:spChg>
        <pc:spChg chg="add del">
          <ac:chgData name="Widya Tantiya YUTIKA" userId="537d30cc-09ff-44ed-8954-950470b5c5bd" providerId="ADAL" clId="{7332BC81-45B5-4550-BFC1-6CC86C31E1C1}" dt="2023-09-14T06:30:07.477" v="119" actId="26606"/>
          <ac:spMkLst>
            <pc:docMk/>
            <pc:sldMk cId="109857222" sldId="256"/>
            <ac:spMk id="48" creationId="{AF2F604E-43BE-4DC3-B983-E071523364F8}"/>
          </ac:spMkLst>
        </pc:spChg>
        <pc:spChg chg="add del">
          <ac:chgData name="Widya Tantiya YUTIKA" userId="537d30cc-09ff-44ed-8954-950470b5c5bd" providerId="ADAL" clId="{7332BC81-45B5-4550-BFC1-6CC86C31E1C1}" dt="2023-09-14T06:30:07.477" v="119" actId="26606"/>
          <ac:spMkLst>
            <pc:docMk/>
            <pc:sldMk cId="109857222" sldId="256"/>
            <ac:spMk id="49" creationId="{08C9B587-E65E-4B52-B37C-ABEBB6E87928}"/>
          </ac:spMkLst>
        </pc:spChg>
        <pc:spChg chg="add">
          <ac:chgData name="Widya Tantiya YUTIKA" userId="537d30cc-09ff-44ed-8954-950470b5c5bd" providerId="ADAL" clId="{7332BC81-45B5-4550-BFC1-6CC86C31E1C1}" dt="2023-09-18T09:23:26.451" v="4349" actId="26606"/>
          <ac:spMkLst>
            <pc:docMk/>
            <pc:sldMk cId="109857222" sldId="256"/>
            <ac:spMk id="50" creationId="{C1DD1A8A-57D5-4A81-AD04-532B043C5611}"/>
          </ac:spMkLst>
        </pc:spChg>
        <pc:spChg chg="add del">
          <ac:chgData name="Widya Tantiya YUTIKA" userId="537d30cc-09ff-44ed-8954-950470b5c5bd" providerId="ADAL" clId="{7332BC81-45B5-4550-BFC1-6CC86C31E1C1}" dt="2023-09-14T06:30:12.690" v="122" actId="26606"/>
          <ac:spMkLst>
            <pc:docMk/>
            <pc:sldMk cId="109857222" sldId="256"/>
            <ac:spMk id="51" creationId="{71B2258F-86CA-4D4D-8270-BC05FCDEBFB3}"/>
          </ac:spMkLst>
        </pc:spChg>
        <pc:spChg chg="add">
          <ac:chgData name="Widya Tantiya YUTIKA" userId="537d30cc-09ff-44ed-8954-950470b5c5bd" providerId="ADAL" clId="{7332BC81-45B5-4550-BFC1-6CC86C31E1C1}" dt="2023-09-18T09:23:26.451" v="4349" actId="26606"/>
          <ac:spMkLst>
            <pc:docMk/>
            <pc:sldMk cId="109857222" sldId="256"/>
            <ac:spMk id="54" creationId="{007891EC-4501-44ED-A8C8-B11B6DB767AB}"/>
          </ac:spMkLst>
        </pc:spChg>
        <pc:spChg chg="add del">
          <ac:chgData name="Widya Tantiya YUTIKA" userId="537d30cc-09ff-44ed-8954-950470b5c5bd" providerId="ADAL" clId="{7332BC81-45B5-4550-BFC1-6CC86C31E1C1}" dt="2023-09-18T09:23:31.350" v="4355" actId="26606"/>
          <ac:spMkLst>
            <pc:docMk/>
            <pc:sldMk cId="109857222" sldId="256"/>
            <ac:spMk id="56" creationId="{A3363022-C969-41E9-8EB2-E4C94908C1FA}"/>
          </ac:spMkLst>
        </pc:spChg>
        <pc:spChg chg="add del">
          <ac:chgData name="Widya Tantiya YUTIKA" userId="537d30cc-09ff-44ed-8954-950470b5c5bd" providerId="ADAL" clId="{7332BC81-45B5-4550-BFC1-6CC86C31E1C1}" dt="2023-09-18T09:23:31.350" v="4355" actId="26606"/>
          <ac:spMkLst>
            <pc:docMk/>
            <pc:sldMk cId="109857222" sldId="256"/>
            <ac:spMk id="57" creationId="{8D1AD6B3-BE88-4CEB-BA17-790657CC4729}"/>
          </ac:spMkLst>
        </pc:spChg>
        <pc:spChg chg="add del">
          <ac:chgData name="Widya Tantiya YUTIKA" userId="537d30cc-09ff-44ed-8954-950470b5c5bd" providerId="ADAL" clId="{7332BC81-45B5-4550-BFC1-6CC86C31E1C1}" dt="2023-09-18T09:23:32.631" v="4358" actId="26606"/>
          <ac:spMkLst>
            <pc:docMk/>
            <pc:sldMk cId="109857222" sldId="256"/>
            <ac:spMk id="64" creationId="{081EA652-8C6A-4E69-BEB9-170809474553}"/>
          </ac:spMkLst>
        </pc:spChg>
        <pc:spChg chg="add del">
          <ac:chgData name="Widya Tantiya YUTIKA" userId="537d30cc-09ff-44ed-8954-950470b5c5bd" providerId="ADAL" clId="{7332BC81-45B5-4550-BFC1-6CC86C31E1C1}" dt="2023-09-18T09:23:32.631" v="4358" actId="26606"/>
          <ac:spMkLst>
            <pc:docMk/>
            <pc:sldMk cId="109857222" sldId="256"/>
            <ac:spMk id="65" creationId="{5298780A-33B9-4EA2-8F67-DE68AD62841B}"/>
          </ac:spMkLst>
        </pc:spChg>
        <pc:spChg chg="add del">
          <ac:chgData name="Widya Tantiya YUTIKA" userId="537d30cc-09ff-44ed-8954-950470b5c5bd" providerId="ADAL" clId="{7332BC81-45B5-4550-BFC1-6CC86C31E1C1}" dt="2023-09-18T09:23:32.631" v="4358" actId="26606"/>
          <ac:spMkLst>
            <pc:docMk/>
            <pc:sldMk cId="109857222" sldId="256"/>
            <ac:spMk id="66" creationId="{7F488E8B-4E1E-4402-8935-D4E6C02615C7}"/>
          </ac:spMkLst>
        </pc:spChg>
        <pc:spChg chg="add del">
          <ac:chgData name="Widya Tantiya YUTIKA" userId="537d30cc-09ff-44ed-8954-950470b5c5bd" providerId="ADAL" clId="{7332BC81-45B5-4550-BFC1-6CC86C31E1C1}" dt="2023-09-18T09:23:36.520" v="4361" actId="26606"/>
          <ac:spMkLst>
            <pc:docMk/>
            <pc:sldMk cId="109857222" sldId="256"/>
            <ac:spMk id="69" creationId="{A3363022-C969-41E9-8EB2-E4C94908C1FA}"/>
          </ac:spMkLst>
        </pc:spChg>
        <pc:spChg chg="add del">
          <ac:chgData name="Widya Tantiya YUTIKA" userId="537d30cc-09ff-44ed-8954-950470b5c5bd" providerId="ADAL" clId="{7332BC81-45B5-4550-BFC1-6CC86C31E1C1}" dt="2023-09-18T09:23:36.520" v="4361" actId="26606"/>
          <ac:spMkLst>
            <pc:docMk/>
            <pc:sldMk cId="109857222" sldId="256"/>
            <ac:spMk id="70" creationId="{8D1AD6B3-BE88-4CEB-BA17-790657CC4729}"/>
          </ac:spMkLst>
        </pc:spChg>
        <pc:spChg chg="add del">
          <ac:chgData name="Widya Tantiya YUTIKA" userId="537d30cc-09ff-44ed-8954-950470b5c5bd" providerId="ADAL" clId="{7332BC81-45B5-4550-BFC1-6CC86C31E1C1}" dt="2023-09-18T09:23:38.993" v="4364" actId="26606"/>
          <ac:spMkLst>
            <pc:docMk/>
            <pc:sldMk cId="109857222" sldId="256"/>
            <ac:spMk id="77" creationId="{18873D23-2DCF-4B31-A009-95721C06E8E1}"/>
          </ac:spMkLst>
        </pc:spChg>
        <pc:spChg chg="add del">
          <ac:chgData name="Widya Tantiya YUTIKA" userId="537d30cc-09ff-44ed-8954-950470b5c5bd" providerId="ADAL" clId="{7332BC81-45B5-4550-BFC1-6CC86C31E1C1}" dt="2023-09-18T09:23:38.993" v="4364" actId="26606"/>
          <ac:spMkLst>
            <pc:docMk/>
            <pc:sldMk cId="109857222" sldId="256"/>
            <ac:spMk id="78" creationId="{C13EF075-D4EF-4929-ADBC-91B27DA19955}"/>
          </ac:spMkLst>
        </pc:spChg>
        <pc:spChg chg="add">
          <ac:chgData name="Widya Tantiya YUTIKA" userId="537d30cc-09ff-44ed-8954-950470b5c5bd" providerId="ADAL" clId="{7332BC81-45B5-4550-BFC1-6CC86C31E1C1}" dt="2023-09-18T09:23:38.999" v="4365" actId="26606"/>
          <ac:spMkLst>
            <pc:docMk/>
            <pc:sldMk cId="109857222" sldId="256"/>
            <ac:spMk id="85" creationId="{71B2258F-86CA-4D4D-8270-BC05FCDEBFB3}"/>
          </ac:spMkLst>
        </pc:spChg>
        <pc:grpChg chg="add del">
          <ac:chgData name="Widya Tantiya YUTIKA" userId="537d30cc-09ff-44ed-8954-950470b5c5bd" providerId="ADAL" clId="{7332BC81-45B5-4550-BFC1-6CC86C31E1C1}" dt="2023-09-14T06:29:58.380" v="104" actId="26606"/>
          <ac:grpSpMkLst>
            <pc:docMk/>
            <pc:sldMk cId="109857222" sldId="256"/>
            <ac:grpSpMk id="19" creationId="{89D1390B-7E13-4B4F-9CB2-391063412E54}"/>
          </ac:grpSpMkLst>
        </pc:grpChg>
        <pc:grpChg chg="add del">
          <ac:chgData name="Widya Tantiya YUTIKA" userId="537d30cc-09ff-44ed-8954-950470b5c5bd" providerId="ADAL" clId="{7332BC81-45B5-4550-BFC1-6CC86C31E1C1}" dt="2023-09-18T09:23:31.350" v="4355" actId="26606"/>
          <ac:grpSpMkLst>
            <pc:docMk/>
            <pc:sldMk cId="109857222" sldId="256"/>
            <ac:grpSpMk id="59" creationId="{89D1390B-7E13-4B4F-9CB2-391063412E54}"/>
          </ac:grpSpMkLst>
        </pc:grpChg>
        <pc:grpChg chg="add del">
          <ac:chgData name="Widya Tantiya YUTIKA" userId="537d30cc-09ff-44ed-8954-950470b5c5bd" providerId="ADAL" clId="{7332BC81-45B5-4550-BFC1-6CC86C31E1C1}" dt="2023-09-18T09:23:36.520" v="4361" actId="26606"/>
          <ac:grpSpMkLst>
            <pc:docMk/>
            <pc:sldMk cId="109857222" sldId="256"/>
            <ac:grpSpMk id="72" creationId="{89D1390B-7E13-4B4F-9CB2-391063412E54}"/>
          </ac:grpSpMkLst>
        </pc:grpChg>
        <pc:grpChg chg="add del">
          <ac:chgData name="Widya Tantiya YUTIKA" userId="537d30cc-09ff-44ed-8954-950470b5c5bd" providerId="ADAL" clId="{7332BC81-45B5-4550-BFC1-6CC86C31E1C1}" dt="2023-09-18T09:23:38.993" v="4364" actId="26606"/>
          <ac:grpSpMkLst>
            <pc:docMk/>
            <pc:sldMk cId="109857222" sldId="256"/>
            <ac:grpSpMk id="79" creationId="{DAA26DFA-AAB2-4973-9C17-16D587C7B198}"/>
          </ac:grpSpMkLst>
        </pc:grpChg>
        <pc:picChg chg="add del">
          <ac:chgData name="Widya Tantiya YUTIKA" userId="537d30cc-09ff-44ed-8954-950470b5c5bd" providerId="ADAL" clId="{7332BC81-45B5-4550-BFC1-6CC86C31E1C1}" dt="2023-09-14T06:29:55.840" v="100" actId="26606"/>
          <ac:picMkLst>
            <pc:docMk/>
            <pc:sldMk cId="109857222" sldId="256"/>
            <ac:picMk id="5" creationId="{11DB10B5-A199-1563-60A7-D9163F0CD3FC}"/>
          </ac:picMkLst>
        </pc:picChg>
        <pc:picChg chg="add del">
          <ac:chgData name="Widya Tantiya YUTIKA" userId="537d30cc-09ff-44ed-8954-950470b5c5bd" providerId="ADAL" clId="{7332BC81-45B5-4550-BFC1-6CC86C31E1C1}" dt="2023-09-14T06:29:58.380" v="104" actId="26606"/>
          <ac:picMkLst>
            <pc:docMk/>
            <pc:sldMk cId="109857222" sldId="256"/>
            <ac:picMk id="7" creationId="{4329B22B-EE59-F455-D957-124C2DDE8508}"/>
          </ac:picMkLst>
        </pc:picChg>
        <pc:picChg chg="add del">
          <ac:chgData name="Widya Tantiya YUTIKA" userId="537d30cc-09ff-44ed-8954-950470b5c5bd" providerId="ADAL" clId="{7332BC81-45B5-4550-BFC1-6CC86C31E1C1}" dt="2023-09-14T06:29:57.227" v="102" actId="26606"/>
          <ac:picMkLst>
            <pc:docMk/>
            <pc:sldMk cId="109857222" sldId="256"/>
            <ac:picMk id="14" creationId="{887618A9-3B25-E025-A7FB-A22E7C170626}"/>
          </ac:picMkLst>
        </pc:picChg>
        <pc:picChg chg="add del">
          <ac:chgData name="Widya Tantiya YUTIKA" userId="537d30cc-09ff-44ed-8954-950470b5c5bd" providerId="ADAL" clId="{7332BC81-45B5-4550-BFC1-6CC86C31E1C1}" dt="2023-09-18T09:23:25.432" v="4346" actId="26606"/>
          <ac:picMkLst>
            <pc:docMk/>
            <pc:sldMk cId="109857222" sldId="256"/>
            <ac:picMk id="16" creationId="{EF2EBE27-AB0F-17C9-9C3E-4A4BA72473A2}"/>
          </ac:picMkLst>
        </pc:picChg>
        <pc:picChg chg="add del">
          <ac:chgData name="Widya Tantiya YUTIKA" userId="537d30cc-09ff-44ed-8954-950470b5c5bd" providerId="ADAL" clId="{7332BC81-45B5-4550-BFC1-6CC86C31E1C1}" dt="2023-09-14T06:30:02.841" v="108" actId="26606"/>
          <ac:picMkLst>
            <pc:docMk/>
            <pc:sldMk cId="109857222" sldId="256"/>
            <ac:picMk id="27" creationId="{887618A9-3B25-E025-A7FB-A22E7C170626}"/>
          </ac:picMkLst>
        </pc:picChg>
        <pc:picChg chg="add del">
          <ac:chgData name="Widya Tantiya YUTIKA" userId="537d30cc-09ff-44ed-8954-950470b5c5bd" providerId="ADAL" clId="{7332BC81-45B5-4550-BFC1-6CC86C31E1C1}" dt="2023-09-14T06:30:03.323" v="111" actId="26606"/>
          <ac:picMkLst>
            <pc:docMk/>
            <pc:sldMk cId="109857222" sldId="256"/>
            <ac:picMk id="33" creationId="{2493623D-DA6A-206B-E576-5D7B44B127E7}"/>
          </ac:picMkLst>
        </pc:picChg>
        <pc:picChg chg="add del">
          <ac:chgData name="Widya Tantiya YUTIKA" userId="537d30cc-09ff-44ed-8954-950470b5c5bd" providerId="ADAL" clId="{7332BC81-45B5-4550-BFC1-6CC86C31E1C1}" dt="2023-09-14T06:30:05.498" v="114" actId="26606"/>
          <ac:picMkLst>
            <pc:docMk/>
            <pc:sldMk cId="109857222" sldId="256"/>
            <ac:picMk id="38" creationId="{11DB10B5-A199-1563-60A7-D9163F0CD3FC}"/>
          </ac:picMkLst>
        </pc:picChg>
        <pc:picChg chg="add del">
          <ac:chgData name="Widya Tantiya YUTIKA" userId="537d30cc-09ff-44ed-8954-950470b5c5bd" providerId="ADAL" clId="{7332BC81-45B5-4550-BFC1-6CC86C31E1C1}" dt="2023-09-14T06:30:06.044" v="117" actId="26606"/>
          <ac:picMkLst>
            <pc:docMk/>
            <pc:sldMk cId="109857222" sldId="256"/>
            <ac:picMk id="41" creationId="{2493623D-DA6A-206B-E576-5D7B44B127E7}"/>
          </ac:picMkLst>
        </pc:picChg>
        <pc:picChg chg="add del">
          <ac:chgData name="Widya Tantiya YUTIKA" userId="537d30cc-09ff-44ed-8954-950470b5c5bd" providerId="ADAL" clId="{7332BC81-45B5-4550-BFC1-6CC86C31E1C1}" dt="2023-09-14T06:30:07.477" v="119" actId="26606"/>
          <ac:picMkLst>
            <pc:docMk/>
            <pc:sldMk cId="109857222" sldId="256"/>
            <ac:picMk id="46" creationId="{887618A9-3B25-E025-A7FB-A22E7C170626}"/>
          </ac:picMkLst>
        </pc:picChg>
        <pc:picChg chg="add del">
          <ac:chgData name="Widya Tantiya YUTIKA" userId="537d30cc-09ff-44ed-8954-950470b5c5bd" providerId="ADAL" clId="{7332BC81-45B5-4550-BFC1-6CC86C31E1C1}" dt="2023-09-14T06:30:12.690" v="122" actId="26606"/>
          <ac:picMkLst>
            <pc:docMk/>
            <pc:sldMk cId="109857222" sldId="256"/>
            <ac:picMk id="52" creationId="{11DB10B5-A199-1563-60A7-D9163F0CD3FC}"/>
          </ac:picMkLst>
        </pc:picChg>
        <pc:picChg chg="add mod">
          <ac:chgData name="Widya Tantiya YUTIKA" userId="537d30cc-09ff-44ed-8954-950470b5c5bd" providerId="ADAL" clId="{7332BC81-45B5-4550-BFC1-6CC86C31E1C1}" dt="2023-09-18T09:23:27.626" v="4352"/>
          <ac:picMkLst>
            <pc:docMk/>
            <pc:sldMk cId="109857222" sldId="256"/>
            <ac:picMk id="53" creationId="{B24D8D84-27D1-A74B-D4F3-60A211B7D7CB}"/>
          </ac:picMkLst>
        </pc:picChg>
        <pc:picChg chg="add del">
          <ac:chgData name="Widya Tantiya YUTIKA" userId="537d30cc-09ff-44ed-8954-950470b5c5bd" providerId="ADAL" clId="{7332BC81-45B5-4550-BFC1-6CC86C31E1C1}" dt="2023-09-18T09:23:31.350" v="4355" actId="26606"/>
          <ac:picMkLst>
            <pc:docMk/>
            <pc:sldMk cId="109857222" sldId="256"/>
            <ac:picMk id="58" creationId="{AA65CB30-DD33-C40A-5014-0D7B594347D2}"/>
          </ac:picMkLst>
        </pc:picChg>
        <pc:picChg chg="add del">
          <ac:chgData name="Widya Tantiya YUTIKA" userId="537d30cc-09ff-44ed-8954-950470b5c5bd" providerId="ADAL" clId="{7332BC81-45B5-4550-BFC1-6CC86C31E1C1}" dt="2023-09-18T09:23:36.520" v="4361" actId="26606"/>
          <ac:picMkLst>
            <pc:docMk/>
            <pc:sldMk cId="109857222" sldId="256"/>
            <ac:picMk id="71" creationId="{AA65CB30-DD33-C40A-5014-0D7B594347D2}"/>
          </ac:picMkLst>
        </pc:picChg>
        <pc:picChg chg="add">
          <ac:chgData name="Widya Tantiya YUTIKA" userId="537d30cc-09ff-44ed-8954-950470b5c5bd" providerId="ADAL" clId="{7332BC81-45B5-4550-BFC1-6CC86C31E1C1}" dt="2023-09-18T09:23:38.999" v="4365" actId="26606"/>
          <ac:picMkLst>
            <pc:docMk/>
            <pc:sldMk cId="109857222" sldId="256"/>
            <ac:picMk id="86" creationId="{FAB50B9F-BEC3-579E-020C-1D48F8453F31}"/>
          </ac:picMkLst>
        </pc:picChg>
        <pc:cxnChg chg="add del">
          <ac:chgData name="Widya Tantiya YUTIKA" userId="537d30cc-09ff-44ed-8954-950470b5c5bd" providerId="ADAL" clId="{7332BC81-45B5-4550-BFC1-6CC86C31E1C1}" dt="2023-09-14T06:30:02.190" v="106" actId="26606"/>
          <ac:cxnSpMkLst>
            <pc:docMk/>
            <pc:sldMk cId="109857222" sldId="256"/>
            <ac:cxnSpMk id="24" creationId="{F7C8EA93-3210-4C62-99E9-153C275E3A87}"/>
          </ac:cxnSpMkLst>
        </pc:cxnChg>
        <pc:cxnChg chg="add del">
          <ac:chgData name="Widya Tantiya YUTIKA" userId="537d30cc-09ff-44ed-8954-950470b5c5bd" providerId="ADAL" clId="{7332BC81-45B5-4550-BFC1-6CC86C31E1C1}" dt="2023-09-18T09:23:32.631" v="4358" actId="26606"/>
          <ac:cxnSpMkLst>
            <pc:docMk/>
            <pc:sldMk cId="109857222" sldId="256"/>
            <ac:cxnSpMk id="67" creationId="{23AAC9B5-8015-485C-ACF9-A750390E9A56}"/>
          </ac:cxnSpMkLst>
        </pc:cxnChg>
      </pc:sldChg>
      <pc:sldChg chg="modSp mod modShow">
        <pc:chgData name="Widya Tantiya YUTIKA" userId="537d30cc-09ff-44ed-8954-950470b5c5bd" providerId="ADAL" clId="{7332BC81-45B5-4550-BFC1-6CC86C31E1C1}" dt="2023-09-18T04:05:21.974" v="3753" actId="729"/>
        <pc:sldMkLst>
          <pc:docMk/>
          <pc:sldMk cId="883004785" sldId="257"/>
        </pc:sldMkLst>
        <pc:spChg chg="mod">
          <ac:chgData name="Widya Tantiya YUTIKA" userId="537d30cc-09ff-44ed-8954-950470b5c5bd" providerId="ADAL" clId="{7332BC81-45B5-4550-BFC1-6CC86C31E1C1}" dt="2023-09-14T06:49:49.982" v="208"/>
          <ac:spMkLst>
            <pc:docMk/>
            <pc:sldMk cId="883004785" sldId="257"/>
            <ac:spMk id="2" creationId="{1C700A2E-09FB-7DE3-8C4D-CEB08644CEE8}"/>
          </ac:spMkLst>
        </pc:spChg>
        <pc:spChg chg="mod">
          <ac:chgData name="Widya Tantiya YUTIKA" userId="537d30cc-09ff-44ed-8954-950470b5c5bd" providerId="ADAL" clId="{7332BC81-45B5-4550-BFC1-6CC86C31E1C1}" dt="2023-09-14T06:49:49.982" v="208"/>
          <ac:spMkLst>
            <pc:docMk/>
            <pc:sldMk cId="883004785" sldId="257"/>
            <ac:spMk id="3" creationId="{EFED7EAE-DC8C-DF19-7A96-D94492835705}"/>
          </ac:spMkLst>
        </pc:spChg>
      </pc:sldChg>
      <pc:sldChg chg="modSp">
        <pc:chgData name="Widya Tantiya YUTIKA" userId="537d30cc-09ff-44ed-8954-950470b5c5bd" providerId="ADAL" clId="{7332BC81-45B5-4550-BFC1-6CC86C31E1C1}" dt="2023-09-14T06:49:49.982" v="208"/>
        <pc:sldMkLst>
          <pc:docMk/>
          <pc:sldMk cId="2085550165" sldId="258"/>
        </pc:sldMkLst>
        <pc:spChg chg="mod">
          <ac:chgData name="Widya Tantiya YUTIKA" userId="537d30cc-09ff-44ed-8954-950470b5c5bd" providerId="ADAL" clId="{7332BC81-45B5-4550-BFC1-6CC86C31E1C1}" dt="2023-09-14T06:49:49.982" v="208"/>
          <ac:spMkLst>
            <pc:docMk/>
            <pc:sldMk cId="2085550165" sldId="258"/>
            <ac:spMk id="2" creationId="{E4FC15B0-88F0-DE79-9A3C-09471E065022}"/>
          </ac:spMkLst>
        </pc:spChg>
        <pc:spChg chg="mod">
          <ac:chgData name="Widya Tantiya YUTIKA" userId="537d30cc-09ff-44ed-8954-950470b5c5bd" providerId="ADAL" clId="{7332BC81-45B5-4550-BFC1-6CC86C31E1C1}" dt="2023-09-14T06:49:49.982" v="208"/>
          <ac:spMkLst>
            <pc:docMk/>
            <pc:sldMk cId="2085550165" sldId="258"/>
            <ac:spMk id="3" creationId="{38CFC1FB-605A-AFC9-863B-FC957341CC29}"/>
          </ac:spMkLst>
        </pc:spChg>
      </pc:sldChg>
      <pc:sldChg chg="modSp mod ord modShow">
        <pc:chgData name="Widya Tantiya YUTIKA" userId="537d30cc-09ff-44ed-8954-950470b5c5bd" providerId="ADAL" clId="{7332BC81-45B5-4550-BFC1-6CC86C31E1C1}" dt="2023-09-18T09:27:29.059" v="4398" actId="729"/>
        <pc:sldMkLst>
          <pc:docMk/>
          <pc:sldMk cId="1317179765" sldId="259"/>
        </pc:sldMkLst>
        <pc:spChg chg="mod">
          <ac:chgData name="Widya Tantiya YUTIKA" userId="537d30cc-09ff-44ed-8954-950470b5c5bd" providerId="ADAL" clId="{7332BC81-45B5-4550-BFC1-6CC86C31E1C1}" dt="2023-09-14T06:49:49.982" v="208"/>
          <ac:spMkLst>
            <pc:docMk/>
            <pc:sldMk cId="1317179765" sldId="259"/>
            <ac:spMk id="2" creationId="{69496B9A-71B2-E771-71FC-B41056A2080D}"/>
          </ac:spMkLst>
        </pc:spChg>
        <pc:spChg chg="mod">
          <ac:chgData name="Widya Tantiya YUTIKA" userId="537d30cc-09ff-44ed-8954-950470b5c5bd" providerId="ADAL" clId="{7332BC81-45B5-4550-BFC1-6CC86C31E1C1}" dt="2023-09-14T06:49:49.982" v="208"/>
          <ac:spMkLst>
            <pc:docMk/>
            <pc:sldMk cId="1317179765" sldId="259"/>
            <ac:spMk id="3" creationId="{9F3708A7-A7EC-309B-BA64-14DE4C3AC71B}"/>
          </ac:spMkLst>
        </pc:spChg>
      </pc:sldChg>
      <pc:sldChg chg="addSp delSp modSp add del mod setBg">
        <pc:chgData name="Widya Tantiya YUTIKA" userId="537d30cc-09ff-44ed-8954-950470b5c5bd" providerId="ADAL" clId="{7332BC81-45B5-4550-BFC1-6CC86C31E1C1}" dt="2023-09-18T12:16:58.545" v="4537" actId="14100"/>
        <pc:sldMkLst>
          <pc:docMk/>
          <pc:sldMk cId="3713927918" sldId="260"/>
        </pc:sldMkLst>
        <pc:spChg chg="mod">
          <ac:chgData name="Widya Tantiya YUTIKA" userId="537d30cc-09ff-44ed-8954-950470b5c5bd" providerId="ADAL" clId="{7332BC81-45B5-4550-BFC1-6CC86C31E1C1}" dt="2023-09-18T09:25:43.631" v="4380" actId="26606"/>
          <ac:spMkLst>
            <pc:docMk/>
            <pc:sldMk cId="3713927918" sldId="260"/>
            <ac:spMk id="2" creationId="{568F5D9F-6E63-8BB7-6454-C923A06D8B6D}"/>
          </ac:spMkLst>
        </pc:spChg>
        <pc:spChg chg="del mod">
          <ac:chgData name="Widya Tantiya YUTIKA" userId="537d30cc-09ff-44ed-8954-950470b5c5bd" providerId="ADAL" clId="{7332BC81-45B5-4550-BFC1-6CC86C31E1C1}" dt="2023-09-18T09:25:43.631" v="4380" actId="26606"/>
          <ac:spMkLst>
            <pc:docMk/>
            <pc:sldMk cId="3713927918" sldId="260"/>
            <ac:spMk id="3" creationId="{466B17B4-1BFC-1E06-26DF-DFBAAE6ED123}"/>
          </ac:spMkLst>
        </pc:spChg>
        <pc:spChg chg="add del mod">
          <ac:chgData name="Widya Tantiya YUTIKA" userId="537d30cc-09ff-44ed-8954-950470b5c5bd" providerId="ADAL" clId="{7332BC81-45B5-4550-BFC1-6CC86C31E1C1}" dt="2023-09-18T12:16:35.300" v="4528" actId="767"/>
          <ac:spMkLst>
            <pc:docMk/>
            <pc:sldMk cId="3713927918" sldId="260"/>
            <ac:spMk id="3" creationId="{7B298687-8940-67F5-0523-080177F40F6E}"/>
          </ac:spMkLst>
        </pc:spChg>
        <pc:spChg chg="add mod">
          <ac:chgData name="Widya Tantiya YUTIKA" userId="537d30cc-09ff-44ed-8954-950470b5c5bd" providerId="ADAL" clId="{7332BC81-45B5-4550-BFC1-6CC86C31E1C1}" dt="2023-09-18T12:16:58.545" v="4537" actId="14100"/>
          <ac:spMkLst>
            <pc:docMk/>
            <pc:sldMk cId="3713927918" sldId="260"/>
            <ac:spMk id="4" creationId="{D520F554-452D-76DD-71BC-B84EE741979E}"/>
          </ac:spMkLst>
        </pc:spChg>
        <pc:spChg chg="add">
          <ac:chgData name="Widya Tantiya YUTIKA" userId="537d30cc-09ff-44ed-8954-950470b5c5bd" providerId="ADAL" clId="{7332BC81-45B5-4550-BFC1-6CC86C31E1C1}" dt="2023-09-18T09:25:43.631" v="4380" actId="26606"/>
          <ac:spMkLst>
            <pc:docMk/>
            <pc:sldMk cId="3713927918" sldId="260"/>
            <ac:spMk id="9" creationId="{BACC6370-2D7E-4714-9D71-7542949D7D5D}"/>
          </ac:spMkLst>
        </pc:spChg>
        <pc:spChg chg="add">
          <ac:chgData name="Widya Tantiya YUTIKA" userId="537d30cc-09ff-44ed-8954-950470b5c5bd" providerId="ADAL" clId="{7332BC81-45B5-4550-BFC1-6CC86C31E1C1}" dt="2023-09-18T09:25:43.631" v="4380" actId="26606"/>
          <ac:spMkLst>
            <pc:docMk/>
            <pc:sldMk cId="3713927918" sldId="260"/>
            <ac:spMk id="11" creationId="{F68B3F68-107C-434F-AA38-110D5EA91B85}"/>
          </ac:spMkLst>
        </pc:spChg>
        <pc:spChg chg="add">
          <ac:chgData name="Widya Tantiya YUTIKA" userId="537d30cc-09ff-44ed-8954-950470b5c5bd" providerId="ADAL" clId="{7332BC81-45B5-4550-BFC1-6CC86C31E1C1}" dt="2023-09-18T09:25:43.631" v="4380" actId="26606"/>
          <ac:spMkLst>
            <pc:docMk/>
            <pc:sldMk cId="3713927918" sldId="260"/>
            <ac:spMk id="13" creationId="{AAD0DBB9-1A4B-4391-81D4-CB19F9AB918A}"/>
          </ac:spMkLst>
        </pc:spChg>
        <pc:spChg chg="add">
          <ac:chgData name="Widya Tantiya YUTIKA" userId="537d30cc-09ff-44ed-8954-950470b5c5bd" providerId="ADAL" clId="{7332BC81-45B5-4550-BFC1-6CC86C31E1C1}" dt="2023-09-18T09:25:43.631" v="4380" actId="26606"/>
          <ac:spMkLst>
            <pc:docMk/>
            <pc:sldMk cId="3713927918" sldId="260"/>
            <ac:spMk id="15" creationId="{063BBA22-50EA-4C4D-BE05-F1CE4E63AA56}"/>
          </ac:spMkLst>
        </pc:spChg>
        <pc:graphicFrameChg chg="add mod">
          <ac:chgData name="Widya Tantiya YUTIKA" userId="537d30cc-09ff-44ed-8954-950470b5c5bd" providerId="ADAL" clId="{7332BC81-45B5-4550-BFC1-6CC86C31E1C1}" dt="2023-09-18T12:16:54.147" v="4535"/>
          <ac:graphicFrameMkLst>
            <pc:docMk/>
            <pc:sldMk cId="3713927918" sldId="260"/>
            <ac:graphicFrameMk id="5" creationId="{CDDC2348-76B7-7FF8-2649-58AF89229AAE}"/>
          </ac:graphicFrameMkLst>
        </pc:graphicFrameChg>
      </pc:sldChg>
      <pc:sldChg chg="addSp modSp mod setBg modNotesTx">
        <pc:chgData name="Widya Tantiya YUTIKA" userId="537d30cc-09ff-44ed-8954-950470b5c5bd" providerId="ADAL" clId="{7332BC81-45B5-4550-BFC1-6CC86C31E1C1}" dt="2023-09-18T12:32:04.145" v="4592"/>
        <pc:sldMkLst>
          <pc:docMk/>
          <pc:sldMk cId="1696057617" sldId="261"/>
        </pc:sldMkLst>
        <pc:spChg chg="mod">
          <ac:chgData name="Widya Tantiya YUTIKA" userId="537d30cc-09ff-44ed-8954-950470b5c5bd" providerId="ADAL" clId="{7332BC81-45B5-4550-BFC1-6CC86C31E1C1}" dt="2023-09-18T09:26:13.728" v="4381" actId="26606"/>
          <ac:spMkLst>
            <pc:docMk/>
            <pc:sldMk cId="1696057617" sldId="261"/>
            <ac:spMk id="2" creationId="{980940A9-D381-C2F4-B84E-45A2BDA31BA3}"/>
          </ac:spMkLst>
        </pc:spChg>
        <pc:spChg chg="mod">
          <ac:chgData name="Widya Tantiya YUTIKA" userId="537d30cc-09ff-44ed-8954-950470b5c5bd" providerId="ADAL" clId="{7332BC81-45B5-4550-BFC1-6CC86C31E1C1}" dt="2023-09-18T12:32:01.639" v="4591" actId="27636"/>
          <ac:spMkLst>
            <pc:docMk/>
            <pc:sldMk cId="1696057617" sldId="261"/>
            <ac:spMk id="3" creationId="{0A8C2304-8042-604F-5CA1-0296289B29F0}"/>
          </ac:spMkLst>
        </pc:spChg>
        <pc:spChg chg="add">
          <ac:chgData name="Widya Tantiya YUTIKA" userId="537d30cc-09ff-44ed-8954-950470b5c5bd" providerId="ADAL" clId="{7332BC81-45B5-4550-BFC1-6CC86C31E1C1}" dt="2023-09-18T09:26:13.728" v="4381" actId="26606"/>
          <ac:spMkLst>
            <pc:docMk/>
            <pc:sldMk cId="1696057617" sldId="261"/>
            <ac:spMk id="8" creationId="{DEE2AD96-B495-4E06-9291-B71706F728CB}"/>
          </ac:spMkLst>
        </pc:spChg>
        <pc:spChg chg="add">
          <ac:chgData name="Widya Tantiya YUTIKA" userId="537d30cc-09ff-44ed-8954-950470b5c5bd" providerId="ADAL" clId="{7332BC81-45B5-4550-BFC1-6CC86C31E1C1}" dt="2023-09-18T09:26:13.728" v="4381" actId="26606"/>
          <ac:spMkLst>
            <pc:docMk/>
            <pc:sldMk cId="1696057617" sldId="261"/>
            <ac:spMk id="10" creationId="{53CF6D67-C5A8-4ADD-9E8E-1E38CA1D3166}"/>
          </ac:spMkLst>
        </pc:spChg>
        <pc:spChg chg="add">
          <ac:chgData name="Widya Tantiya YUTIKA" userId="537d30cc-09ff-44ed-8954-950470b5c5bd" providerId="ADAL" clId="{7332BC81-45B5-4550-BFC1-6CC86C31E1C1}" dt="2023-09-18T09:26:13.728" v="4381" actId="26606"/>
          <ac:spMkLst>
            <pc:docMk/>
            <pc:sldMk cId="1696057617" sldId="261"/>
            <ac:spMk id="12" creationId="{86909FA0-B515-4681-B7A8-FA281D133B94}"/>
          </ac:spMkLst>
        </pc:spChg>
        <pc:spChg chg="add">
          <ac:chgData name="Widya Tantiya YUTIKA" userId="537d30cc-09ff-44ed-8954-950470b5c5bd" providerId="ADAL" clId="{7332BC81-45B5-4550-BFC1-6CC86C31E1C1}" dt="2023-09-18T09:26:13.728" v="4381" actId="26606"/>
          <ac:spMkLst>
            <pc:docMk/>
            <pc:sldMk cId="1696057617" sldId="261"/>
            <ac:spMk id="14" creationId="{21C9FE86-FCC3-4A31-AA1C-C882262B7FE7}"/>
          </ac:spMkLst>
        </pc:spChg>
        <pc:spChg chg="add">
          <ac:chgData name="Widya Tantiya YUTIKA" userId="537d30cc-09ff-44ed-8954-950470b5c5bd" providerId="ADAL" clId="{7332BC81-45B5-4550-BFC1-6CC86C31E1C1}" dt="2023-09-18T09:26:13.728" v="4381" actId="26606"/>
          <ac:spMkLst>
            <pc:docMk/>
            <pc:sldMk cId="1696057617" sldId="261"/>
            <ac:spMk id="16" creationId="{7D96243B-ECED-4B71-8E06-AE9A285EAD20}"/>
          </ac:spMkLst>
        </pc:spChg>
        <pc:spChg chg="add">
          <ac:chgData name="Widya Tantiya YUTIKA" userId="537d30cc-09ff-44ed-8954-950470b5c5bd" providerId="ADAL" clId="{7332BC81-45B5-4550-BFC1-6CC86C31E1C1}" dt="2023-09-18T09:26:13.728" v="4381" actId="26606"/>
          <ac:spMkLst>
            <pc:docMk/>
            <pc:sldMk cId="1696057617" sldId="261"/>
            <ac:spMk id="18" creationId="{A09989E4-EFDC-4A90-A633-E0525FB4139E}"/>
          </ac:spMkLst>
        </pc:spChg>
      </pc:sldChg>
      <pc:sldChg chg="modSp">
        <pc:chgData name="Widya Tantiya YUTIKA" userId="537d30cc-09ff-44ed-8954-950470b5c5bd" providerId="ADAL" clId="{7332BC81-45B5-4550-BFC1-6CC86C31E1C1}" dt="2023-09-14T06:49:49.982" v="208"/>
        <pc:sldMkLst>
          <pc:docMk/>
          <pc:sldMk cId="3559329503" sldId="262"/>
        </pc:sldMkLst>
        <pc:spChg chg="mod">
          <ac:chgData name="Widya Tantiya YUTIKA" userId="537d30cc-09ff-44ed-8954-950470b5c5bd" providerId="ADAL" clId="{7332BC81-45B5-4550-BFC1-6CC86C31E1C1}" dt="2023-09-14T06:49:49.982" v="208"/>
          <ac:spMkLst>
            <pc:docMk/>
            <pc:sldMk cId="3559329503" sldId="262"/>
            <ac:spMk id="2" creationId="{DAE51535-CAD4-0E11-ACFE-F30B418E3925}"/>
          </ac:spMkLst>
        </pc:spChg>
        <pc:spChg chg="mod">
          <ac:chgData name="Widya Tantiya YUTIKA" userId="537d30cc-09ff-44ed-8954-950470b5c5bd" providerId="ADAL" clId="{7332BC81-45B5-4550-BFC1-6CC86C31E1C1}" dt="2023-09-14T06:49:49.982" v="208"/>
          <ac:spMkLst>
            <pc:docMk/>
            <pc:sldMk cId="3559329503" sldId="262"/>
            <ac:spMk id="3" creationId="{AC14EE43-00FB-ABA6-7B37-07192B729A72}"/>
          </ac:spMkLst>
        </pc:spChg>
      </pc:sldChg>
      <pc:sldChg chg="modSp">
        <pc:chgData name="Widya Tantiya YUTIKA" userId="537d30cc-09ff-44ed-8954-950470b5c5bd" providerId="ADAL" clId="{7332BC81-45B5-4550-BFC1-6CC86C31E1C1}" dt="2023-09-14T06:49:49.982" v="208"/>
        <pc:sldMkLst>
          <pc:docMk/>
          <pc:sldMk cId="2912081403" sldId="263"/>
        </pc:sldMkLst>
        <pc:spChg chg="mod">
          <ac:chgData name="Widya Tantiya YUTIKA" userId="537d30cc-09ff-44ed-8954-950470b5c5bd" providerId="ADAL" clId="{7332BC81-45B5-4550-BFC1-6CC86C31E1C1}" dt="2023-09-14T06:49:49.982" v="208"/>
          <ac:spMkLst>
            <pc:docMk/>
            <pc:sldMk cId="2912081403" sldId="263"/>
            <ac:spMk id="2" creationId="{5B0A4016-22AD-E51C-EC4B-ACBFE61E6C0E}"/>
          </ac:spMkLst>
        </pc:spChg>
        <pc:spChg chg="mod">
          <ac:chgData name="Widya Tantiya YUTIKA" userId="537d30cc-09ff-44ed-8954-950470b5c5bd" providerId="ADAL" clId="{7332BC81-45B5-4550-BFC1-6CC86C31E1C1}" dt="2023-09-14T06:49:49.982" v="208"/>
          <ac:spMkLst>
            <pc:docMk/>
            <pc:sldMk cId="2912081403" sldId="263"/>
            <ac:spMk id="3" creationId="{584D6741-DE3D-F8AE-DCF0-27B09B48F77D}"/>
          </ac:spMkLst>
        </pc:spChg>
      </pc:sldChg>
      <pc:sldChg chg="modSp mod modShow">
        <pc:chgData name="Widya Tantiya YUTIKA" userId="537d30cc-09ff-44ed-8954-950470b5c5bd" providerId="ADAL" clId="{7332BC81-45B5-4550-BFC1-6CC86C31E1C1}" dt="2023-09-17T12:59:43.859" v="2018" actId="729"/>
        <pc:sldMkLst>
          <pc:docMk/>
          <pc:sldMk cId="936879089" sldId="264"/>
        </pc:sldMkLst>
        <pc:spChg chg="mod">
          <ac:chgData name="Widya Tantiya YUTIKA" userId="537d30cc-09ff-44ed-8954-950470b5c5bd" providerId="ADAL" clId="{7332BC81-45B5-4550-BFC1-6CC86C31E1C1}" dt="2023-09-14T06:49:49.982" v="208"/>
          <ac:spMkLst>
            <pc:docMk/>
            <pc:sldMk cId="936879089" sldId="264"/>
            <ac:spMk id="2" creationId="{C4F7773B-695A-3CB0-D986-438AE8B60107}"/>
          </ac:spMkLst>
        </pc:spChg>
        <pc:spChg chg="mod">
          <ac:chgData name="Widya Tantiya YUTIKA" userId="537d30cc-09ff-44ed-8954-950470b5c5bd" providerId="ADAL" clId="{7332BC81-45B5-4550-BFC1-6CC86C31E1C1}" dt="2023-09-14T06:49:49.982" v="208"/>
          <ac:spMkLst>
            <pc:docMk/>
            <pc:sldMk cId="936879089" sldId="264"/>
            <ac:spMk id="3" creationId="{21E732B2-947E-4059-9619-132A55747BA8}"/>
          </ac:spMkLst>
        </pc:spChg>
      </pc:sldChg>
      <pc:sldChg chg="modSp">
        <pc:chgData name="Widya Tantiya YUTIKA" userId="537d30cc-09ff-44ed-8954-950470b5c5bd" providerId="ADAL" clId="{7332BC81-45B5-4550-BFC1-6CC86C31E1C1}" dt="2023-09-14T06:49:49.982" v="208"/>
        <pc:sldMkLst>
          <pc:docMk/>
          <pc:sldMk cId="4131717629" sldId="265"/>
        </pc:sldMkLst>
        <pc:spChg chg="mod">
          <ac:chgData name="Widya Tantiya YUTIKA" userId="537d30cc-09ff-44ed-8954-950470b5c5bd" providerId="ADAL" clId="{7332BC81-45B5-4550-BFC1-6CC86C31E1C1}" dt="2023-09-14T06:49:49.982" v="208"/>
          <ac:spMkLst>
            <pc:docMk/>
            <pc:sldMk cId="4131717629" sldId="265"/>
            <ac:spMk id="2" creationId="{47F536CD-B300-7805-42A1-59B4EB8A1D56}"/>
          </ac:spMkLst>
        </pc:spChg>
        <pc:spChg chg="mod">
          <ac:chgData name="Widya Tantiya YUTIKA" userId="537d30cc-09ff-44ed-8954-950470b5c5bd" providerId="ADAL" clId="{7332BC81-45B5-4550-BFC1-6CC86C31E1C1}" dt="2023-09-14T06:49:49.982" v="208"/>
          <ac:spMkLst>
            <pc:docMk/>
            <pc:sldMk cId="4131717629" sldId="265"/>
            <ac:spMk id="3" creationId="{75B5B223-CBEA-42BA-ECF6-C25DC6D0A9B3}"/>
          </ac:spMkLst>
        </pc:spChg>
      </pc:sldChg>
      <pc:sldChg chg="addSp delSp modSp new mod modShow">
        <pc:chgData name="Widya Tantiya YUTIKA" userId="537d30cc-09ff-44ed-8954-950470b5c5bd" providerId="ADAL" clId="{7332BC81-45B5-4550-BFC1-6CC86C31E1C1}" dt="2023-09-18T01:09:33.482" v="3492" actId="20577"/>
        <pc:sldMkLst>
          <pc:docMk/>
          <pc:sldMk cId="2077280651" sldId="266"/>
        </pc:sldMkLst>
        <pc:spChg chg="add del mod">
          <ac:chgData name="Widya Tantiya YUTIKA" userId="537d30cc-09ff-44ed-8954-950470b5c5bd" providerId="ADAL" clId="{7332BC81-45B5-4550-BFC1-6CC86C31E1C1}" dt="2023-09-14T06:46:52.324" v="203" actId="478"/>
          <ac:spMkLst>
            <pc:docMk/>
            <pc:sldMk cId="2077280651" sldId="266"/>
            <ac:spMk id="2" creationId="{F07F5FF0-4FFF-0E72-C8F9-265BD0495ACB}"/>
          </ac:spMkLst>
        </pc:spChg>
        <pc:spChg chg="del mod">
          <ac:chgData name="Widya Tantiya YUTIKA" userId="537d30cc-09ff-44ed-8954-950470b5c5bd" providerId="ADAL" clId="{7332BC81-45B5-4550-BFC1-6CC86C31E1C1}" dt="2023-09-14T06:45:46.079" v="193" actId="478"/>
          <ac:spMkLst>
            <pc:docMk/>
            <pc:sldMk cId="2077280651" sldId="266"/>
            <ac:spMk id="3" creationId="{C42075C4-729F-5E62-CB29-837955A14F14}"/>
          </ac:spMkLst>
        </pc:spChg>
        <pc:spChg chg="add del">
          <ac:chgData name="Widya Tantiya YUTIKA" userId="537d30cc-09ff-44ed-8954-950470b5c5bd" providerId="ADAL" clId="{7332BC81-45B5-4550-BFC1-6CC86C31E1C1}" dt="2023-09-14T06:40:15.752" v="191" actId="11529"/>
          <ac:spMkLst>
            <pc:docMk/>
            <pc:sldMk cId="2077280651" sldId="266"/>
            <ac:spMk id="4" creationId="{09D29B95-E7BC-1B78-B6FF-92B8466AC7DB}"/>
          </ac:spMkLst>
        </pc:spChg>
        <pc:spChg chg="add del mod">
          <ac:chgData name="Widya Tantiya YUTIKA" userId="537d30cc-09ff-44ed-8954-950470b5c5bd" providerId="ADAL" clId="{7332BC81-45B5-4550-BFC1-6CC86C31E1C1}" dt="2023-09-14T06:46:26.035" v="199" actId="478"/>
          <ac:spMkLst>
            <pc:docMk/>
            <pc:sldMk cId="2077280651" sldId="266"/>
            <ac:spMk id="6" creationId="{6A742CAB-48E2-C54D-0FB5-ECB4F223D041}"/>
          </ac:spMkLst>
        </pc:spChg>
        <pc:spChg chg="add del mod">
          <ac:chgData name="Widya Tantiya YUTIKA" userId="537d30cc-09ff-44ed-8954-950470b5c5bd" providerId="ADAL" clId="{7332BC81-45B5-4550-BFC1-6CC86C31E1C1}" dt="2023-09-14T06:46:26.035" v="199" actId="478"/>
          <ac:spMkLst>
            <pc:docMk/>
            <pc:sldMk cId="2077280651" sldId="266"/>
            <ac:spMk id="7" creationId="{A9CA4140-1C44-C117-E0D2-B668DEACF778}"/>
          </ac:spMkLst>
        </pc:spChg>
        <pc:spChg chg="add del mod">
          <ac:chgData name="Widya Tantiya YUTIKA" userId="537d30cc-09ff-44ed-8954-950470b5c5bd" providerId="ADAL" clId="{7332BC81-45B5-4550-BFC1-6CC86C31E1C1}" dt="2023-09-14T06:46:26.035" v="199" actId="478"/>
          <ac:spMkLst>
            <pc:docMk/>
            <pc:sldMk cId="2077280651" sldId="266"/>
            <ac:spMk id="8" creationId="{6E58ED6F-83DD-B79E-323D-842B29EECE94}"/>
          </ac:spMkLst>
        </pc:spChg>
        <pc:spChg chg="add del mod">
          <ac:chgData name="Widya Tantiya YUTIKA" userId="537d30cc-09ff-44ed-8954-950470b5c5bd" providerId="ADAL" clId="{7332BC81-45B5-4550-BFC1-6CC86C31E1C1}" dt="2023-09-14T06:46:26.035" v="199" actId="478"/>
          <ac:spMkLst>
            <pc:docMk/>
            <pc:sldMk cId="2077280651" sldId="266"/>
            <ac:spMk id="15" creationId="{7ECDEE16-E38D-CBB6-FFF3-AB48C7C4E87C}"/>
          </ac:spMkLst>
        </pc:spChg>
        <pc:spChg chg="add del mod">
          <ac:chgData name="Widya Tantiya YUTIKA" userId="537d30cc-09ff-44ed-8954-950470b5c5bd" providerId="ADAL" clId="{7332BC81-45B5-4550-BFC1-6CC86C31E1C1}" dt="2023-09-14T06:46:26.035" v="199" actId="478"/>
          <ac:spMkLst>
            <pc:docMk/>
            <pc:sldMk cId="2077280651" sldId="266"/>
            <ac:spMk id="16" creationId="{2A768F37-82CF-A973-F403-3131A9E961DD}"/>
          </ac:spMkLst>
        </pc:spChg>
        <pc:spChg chg="add del mod">
          <ac:chgData name="Widya Tantiya YUTIKA" userId="537d30cc-09ff-44ed-8954-950470b5c5bd" providerId="ADAL" clId="{7332BC81-45B5-4550-BFC1-6CC86C31E1C1}" dt="2023-09-14T06:46:26.035" v="199" actId="478"/>
          <ac:spMkLst>
            <pc:docMk/>
            <pc:sldMk cId="2077280651" sldId="266"/>
            <ac:spMk id="17" creationId="{E9CD1873-21FB-A843-4A8D-51D48C4621B9}"/>
          </ac:spMkLst>
        </pc:spChg>
        <pc:spChg chg="add del mod">
          <ac:chgData name="Widya Tantiya YUTIKA" userId="537d30cc-09ff-44ed-8954-950470b5c5bd" providerId="ADAL" clId="{7332BC81-45B5-4550-BFC1-6CC86C31E1C1}" dt="2023-09-14T06:46:26.035" v="199" actId="478"/>
          <ac:spMkLst>
            <pc:docMk/>
            <pc:sldMk cId="2077280651" sldId="266"/>
            <ac:spMk id="19" creationId="{65FB19C1-8BB9-5FFF-83FC-3BC68A78E956}"/>
          </ac:spMkLst>
        </pc:spChg>
        <pc:spChg chg="add mod">
          <ac:chgData name="Widya Tantiya YUTIKA" userId="537d30cc-09ff-44ed-8954-950470b5c5bd" providerId="ADAL" clId="{7332BC81-45B5-4550-BFC1-6CC86C31E1C1}" dt="2023-09-14T06:45:38.968" v="192"/>
          <ac:spMkLst>
            <pc:docMk/>
            <pc:sldMk cId="2077280651" sldId="266"/>
            <ac:spMk id="20" creationId="{2FADD41D-66EC-7937-BF12-1BC600D61ED1}"/>
          </ac:spMkLst>
        </pc:spChg>
        <pc:spChg chg="add mod">
          <ac:chgData name="Widya Tantiya YUTIKA" userId="537d30cc-09ff-44ed-8954-950470b5c5bd" providerId="ADAL" clId="{7332BC81-45B5-4550-BFC1-6CC86C31E1C1}" dt="2023-09-14T06:45:38.968" v="192"/>
          <ac:spMkLst>
            <pc:docMk/>
            <pc:sldMk cId="2077280651" sldId="266"/>
            <ac:spMk id="21" creationId="{25F85B50-3E8A-63C4-CB2A-459DDB86850B}"/>
          </ac:spMkLst>
        </pc:spChg>
        <pc:spChg chg="add mod">
          <ac:chgData name="Widya Tantiya YUTIKA" userId="537d30cc-09ff-44ed-8954-950470b5c5bd" providerId="ADAL" clId="{7332BC81-45B5-4550-BFC1-6CC86C31E1C1}" dt="2023-09-14T06:45:38.968" v="192"/>
          <ac:spMkLst>
            <pc:docMk/>
            <pc:sldMk cId="2077280651" sldId="266"/>
            <ac:spMk id="22" creationId="{0D13DC90-0865-B700-C5C2-B679C2B7DE1C}"/>
          </ac:spMkLst>
        </pc:spChg>
        <pc:spChg chg="add mod">
          <ac:chgData name="Widya Tantiya YUTIKA" userId="537d30cc-09ff-44ed-8954-950470b5c5bd" providerId="ADAL" clId="{7332BC81-45B5-4550-BFC1-6CC86C31E1C1}" dt="2023-09-14T06:45:38.968" v="192"/>
          <ac:spMkLst>
            <pc:docMk/>
            <pc:sldMk cId="2077280651" sldId="266"/>
            <ac:spMk id="25" creationId="{909338C2-B8A1-F4C7-47A7-8B492D036785}"/>
          </ac:spMkLst>
        </pc:spChg>
        <pc:spChg chg="add mod">
          <ac:chgData name="Widya Tantiya YUTIKA" userId="537d30cc-09ff-44ed-8954-950470b5c5bd" providerId="ADAL" clId="{7332BC81-45B5-4550-BFC1-6CC86C31E1C1}" dt="2023-09-14T06:45:38.968" v="192"/>
          <ac:spMkLst>
            <pc:docMk/>
            <pc:sldMk cId="2077280651" sldId="266"/>
            <ac:spMk id="27" creationId="{6B45903F-6216-9815-CAB5-22BDD20CEBF9}"/>
          </ac:spMkLst>
        </pc:spChg>
        <pc:spChg chg="add mod">
          <ac:chgData name="Widya Tantiya YUTIKA" userId="537d30cc-09ff-44ed-8954-950470b5c5bd" providerId="ADAL" clId="{7332BC81-45B5-4550-BFC1-6CC86C31E1C1}" dt="2023-09-14T06:45:38.968" v="192"/>
          <ac:spMkLst>
            <pc:docMk/>
            <pc:sldMk cId="2077280651" sldId="266"/>
            <ac:spMk id="28" creationId="{095FC150-A14E-A4DD-5FEA-33F3D02A2977}"/>
          </ac:spMkLst>
        </pc:spChg>
        <pc:spChg chg="add mod">
          <ac:chgData name="Widya Tantiya YUTIKA" userId="537d30cc-09ff-44ed-8954-950470b5c5bd" providerId="ADAL" clId="{7332BC81-45B5-4550-BFC1-6CC86C31E1C1}" dt="2023-09-14T06:45:38.968" v="192"/>
          <ac:spMkLst>
            <pc:docMk/>
            <pc:sldMk cId="2077280651" sldId="266"/>
            <ac:spMk id="29" creationId="{EFC866C0-778D-7431-2E98-40186F9AAAC7}"/>
          </ac:spMkLst>
        </pc:spChg>
        <pc:spChg chg="add mod">
          <ac:chgData name="Widya Tantiya YUTIKA" userId="537d30cc-09ff-44ed-8954-950470b5c5bd" providerId="ADAL" clId="{7332BC81-45B5-4550-BFC1-6CC86C31E1C1}" dt="2023-09-14T06:45:38.968" v="192"/>
          <ac:spMkLst>
            <pc:docMk/>
            <pc:sldMk cId="2077280651" sldId="266"/>
            <ac:spMk id="30" creationId="{D6712A60-F3AD-0B8A-5813-6C05FCDFB9D3}"/>
          </ac:spMkLst>
        </pc:spChg>
        <pc:spChg chg="add mod">
          <ac:chgData name="Widya Tantiya YUTIKA" userId="537d30cc-09ff-44ed-8954-950470b5c5bd" providerId="ADAL" clId="{7332BC81-45B5-4550-BFC1-6CC86C31E1C1}" dt="2023-09-14T06:45:38.968" v="192"/>
          <ac:spMkLst>
            <pc:docMk/>
            <pc:sldMk cId="2077280651" sldId="266"/>
            <ac:spMk id="31" creationId="{DA4DD6A9-F9FD-B2D4-5124-5D0630A52B16}"/>
          </ac:spMkLst>
        </pc:spChg>
        <pc:spChg chg="add mod">
          <ac:chgData name="Widya Tantiya YUTIKA" userId="537d30cc-09ff-44ed-8954-950470b5c5bd" providerId="ADAL" clId="{7332BC81-45B5-4550-BFC1-6CC86C31E1C1}" dt="2023-09-14T06:45:38.968" v="192"/>
          <ac:spMkLst>
            <pc:docMk/>
            <pc:sldMk cId="2077280651" sldId="266"/>
            <ac:spMk id="34" creationId="{92A117FD-14F8-44A1-2A20-5AC254003D7C}"/>
          </ac:spMkLst>
        </pc:spChg>
        <pc:spChg chg="add mod">
          <ac:chgData name="Widya Tantiya YUTIKA" userId="537d30cc-09ff-44ed-8954-950470b5c5bd" providerId="ADAL" clId="{7332BC81-45B5-4550-BFC1-6CC86C31E1C1}" dt="2023-09-14T06:45:38.968" v="192"/>
          <ac:spMkLst>
            <pc:docMk/>
            <pc:sldMk cId="2077280651" sldId="266"/>
            <ac:spMk id="36" creationId="{A4C6470C-044B-E421-1982-4BB3384E8243}"/>
          </ac:spMkLst>
        </pc:spChg>
        <pc:spChg chg="add mod">
          <ac:chgData name="Widya Tantiya YUTIKA" userId="537d30cc-09ff-44ed-8954-950470b5c5bd" providerId="ADAL" clId="{7332BC81-45B5-4550-BFC1-6CC86C31E1C1}" dt="2023-09-14T06:45:38.968" v="192"/>
          <ac:spMkLst>
            <pc:docMk/>
            <pc:sldMk cId="2077280651" sldId="266"/>
            <ac:spMk id="37" creationId="{EEFB8F47-1031-D34D-EFC1-0D5A41FBBBCF}"/>
          </ac:spMkLst>
        </pc:spChg>
        <pc:spChg chg="add mod">
          <ac:chgData name="Widya Tantiya YUTIKA" userId="537d30cc-09ff-44ed-8954-950470b5c5bd" providerId="ADAL" clId="{7332BC81-45B5-4550-BFC1-6CC86C31E1C1}" dt="2023-09-14T06:45:38.968" v="192"/>
          <ac:spMkLst>
            <pc:docMk/>
            <pc:sldMk cId="2077280651" sldId="266"/>
            <ac:spMk id="38" creationId="{8194E58B-A332-9C4D-2261-DC9612F80182}"/>
          </ac:spMkLst>
        </pc:spChg>
        <pc:spChg chg="add mod">
          <ac:chgData name="Widya Tantiya YUTIKA" userId="537d30cc-09ff-44ed-8954-950470b5c5bd" providerId="ADAL" clId="{7332BC81-45B5-4550-BFC1-6CC86C31E1C1}" dt="2023-09-14T06:45:38.968" v="192"/>
          <ac:spMkLst>
            <pc:docMk/>
            <pc:sldMk cId="2077280651" sldId="266"/>
            <ac:spMk id="39" creationId="{2F382C89-0558-C5A6-9256-5E7640231AC2}"/>
          </ac:spMkLst>
        </pc:spChg>
        <pc:spChg chg="add mod">
          <ac:chgData name="Widya Tantiya YUTIKA" userId="537d30cc-09ff-44ed-8954-950470b5c5bd" providerId="ADAL" clId="{7332BC81-45B5-4550-BFC1-6CC86C31E1C1}" dt="2023-09-14T06:45:38.968" v="192"/>
          <ac:spMkLst>
            <pc:docMk/>
            <pc:sldMk cId="2077280651" sldId="266"/>
            <ac:spMk id="40" creationId="{B3AB452B-9200-AA18-EA51-6109E0C847E8}"/>
          </ac:spMkLst>
        </pc:spChg>
        <pc:spChg chg="add mod">
          <ac:chgData name="Widya Tantiya YUTIKA" userId="537d30cc-09ff-44ed-8954-950470b5c5bd" providerId="ADAL" clId="{7332BC81-45B5-4550-BFC1-6CC86C31E1C1}" dt="2023-09-14T06:45:38.968" v="192"/>
          <ac:spMkLst>
            <pc:docMk/>
            <pc:sldMk cId="2077280651" sldId="266"/>
            <ac:spMk id="43" creationId="{08A4E6AA-3439-0F01-8A25-259A5BE6BA35}"/>
          </ac:spMkLst>
        </pc:spChg>
        <pc:spChg chg="add mod">
          <ac:chgData name="Widya Tantiya YUTIKA" userId="537d30cc-09ff-44ed-8954-950470b5c5bd" providerId="ADAL" clId="{7332BC81-45B5-4550-BFC1-6CC86C31E1C1}" dt="2023-09-14T06:45:38.968" v="192"/>
          <ac:spMkLst>
            <pc:docMk/>
            <pc:sldMk cId="2077280651" sldId="266"/>
            <ac:spMk id="45" creationId="{1CF3C967-0215-5308-5E4B-67D89781E84C}"/>
          </ac:spMkLst>
        </pc:spChg>
        <pc:spChg chg="add mod">
          <ac:chgData name="Widya Tantiya YUTIKA" userId="537d30cc-09ff-44ed-8954-950470b5c5bd" providerId="ADAL" clId="{7332BC81-45B5-4550-BFC1-6CC86C31E1C1}" dt="2023-09-14T06:45:38.968" v="192"/>
          <ac:spMkLst>
            <pc:docMk/>
            <pc:sldMk cId="2077280651" sldId="266"/>
            <ac:spMk id="46" creationId="{8032E23B-DAA7-C386-6291-93B5730CBA94}"/>
          </ac:spMkLst>
        </pc:spChg>
        <pc:spChg chg="add mod">
          <ac:chgData name="Widya Tantiya YUTIKA" userId="537d30cc-09ff-44ed-8954-950470b5c5bd" providerId="ADAL" clId="{7332BC81-45B5-4550-BFC1-6CC86C31E1C1}" dt="2023-09-14T06:45:38.968" v="192"/>
          <ac:spMkLst>
            <pc:docMk/>
            <pc:sldMk cId="2077280651" sldId="266"/>
            <ac:spMk id="47" creationId="{6BD5EF00-CCB2-A104-DA9B-D52DFA201799}"/>
          </ac:spMkLst>
        </pc:spChg>
        <pc:spChg chg="add mod">
          <ac:chgData name="Widya Tantiya YUTIKA" userId="537d30cc-09ff-44ed-8954-950470b5c5bd" providerId="ADAL" clId="{7332BC81-45B5-4550-BFC1-6CC86C31E1C1}" dt="2023-09-14T06:45:38.968" v="192"/>
          <ac:spMkLst>
            <pc:docMk/>
            <pc:sldMk cId="2077280651" sldId="266"/>
            <ac:spMk id="48" creationId="{96788445-FFA0-D4A7-765F-D3B0C9863DDB}"/>
          </ac:spMkLst>
        </pc:spChg>
        <pc:spChg chg="add mod">
          <ac:chgData name="Widya Tantiya YUTIKA" userId="537d30cc-09ff-44ed-8954-950470b5c5bd" providerId="ADAL" clId="{7332BC81-45B5-4550-BFC1-6CC86C31E1C1}" dt="2023-09-14T06:45:38.968" v="192"/>
          <ac:spMkLst>
            <pc:docMk/>
            <pc:sldMk cId="2077280651" sldId="266"/>
            <ac:spMk id="49" creationId="{CC0D9094-2325-2F6C-4109-19BA48A15A2E}"/>
          </ac:spMkLst>
        </pc:spChg>
        <pc:spChg chg="add mod">
          <ac:chgData name="Widya Tantiya YUTIKA" userId="537d30cc-09ff-44ed-8954-950470b5c5bd" providerId="ADAL" clId="{7332BC81-45B5-4550-BFC1-6CC86C31E1C1}" dt="2023-09-14T06:45:38.968" v="192"/>
          <ac:spMkLst>
            <pc:docMk/>
            <pc:sldMk cId="2077280651" sldId="266"/>
            <ac:spMk id="62" creationId="{14C151CF-712E-113D-3126-1C6259087183}"/>
          </ac:spMkLst>
        </pc:spChg>
        <pc:spChg chg="add mod">
          <ac:chgData name="Widya Tantiya YUTIKA" userId="537d30cc-09ff-44ed-8954-950470b5c5bd" providerId="ADAL" clId="{7332BC81-45B5-4550-BFC1-6CC86C31E1C1}" dt="2023-09-14T06:45:38.968" v="192"/>
          <ac:spMkLst>
            <pc:docMk/>
            <pc:sldMk cId="2077280651" sldId="266"/>
            <ac:spMk id="63" creationId="{0ADF1554-8013-2C9E-9489-D1FF78E719ED}"/>
          </ac:spMkLst>
        </pc:spChg>
        <pc:spChg chg="add mod">
          <ac:chgData name="Widya Tantiya YUTIKA" userId="537d30cc-09ff-44ed-8954-950470b5c5bd" providerId="ADAL" clId="{7332BC81-45B5-4550-BFC1-6CC86C31E1C1}" dt="2023-09-14T06:45:38.968" v="192"/>
          <ac:spMkLst>
            <pc:docMk/>
            <pc:sldMk cId="2077280651" sldId="266"/>
            <ac:spMk id="64" creationId="{76614526-1974-736E-A9F6-B6E9834242A7}"/>
          </ac:spMkLst>
        </pc:spChg>
        <pc:spChg chg="add mod">
          <ac:chgData name="Widya Tantiya YUTIKA" userId="537d30cc-09ff-44ed-8954-950470b5c5bd" providerId="ADAL" clId="{7332BC81-45B5-4550-BFC1-6CC86C31E1C1}" dt="2023-09-14T06:45:38.968" v="192"/>
          <ac:spMkLst>
            <pc:docMk/>
            <pc:sldMk cId="2077280651" sldId="266"/>
            <ac:spMk id="65" creationId="{9C12CD6C-9BFC-8DAA-2EF2-D8F117A084C0}"/>
          </ac:spMkLst>
        </pc:spChg>
        <pc:spChg chg="add mod">
          <ac:chgData name="Widya Tantiya YUTIKA" userId="537d30cc-09ff-44ed-8954-950470b5c5bd" providerId="ADAL" clId="{7332BC81-45B5-4550-BFC1-6CC86C31E1C1}" dt="2023-09-14T06:45:38.968" v="192"/>
          <ac:spMkLst>
            <pc:docMk/>
            <pc:sldMk cId="2077280651" sldId="266"/>
            <ac:spMk id="66" creationId="{AB481748-A708-2AF3-F8AB-FD0CC4DA358D}"/>
          </ac:spMkLst>
        </pc:spChg>
        <pc:spChg chg="add mod">
          <ac:chgData name="Widya Tantiya YUTIKA" userId="537d30cc-09ff-44ed-8954-950470b5c5bd" providerId="ADAL" clId="{7332BC81-45B5-4550-BFC1-6CC86C31E1C1}" dt="2023-09-14T06:45:38.968" v="192"/>
          <ac:spMkLst>
            <pc:docMk/>
            <pc:sldMk cId="2077280651" sldId="266"/>
            <ac:spMk id="67" creationId="{8746418C-C510-DA70-8B78-1A0954C7D24B}"/>
          </ac:spMkLst>
        </pc:spChg>
        <pc:spChg chg="add mod">
          <ac:chgData name="Widya Tantiya YUTIKA" userId="537d30cc-09ff-44ed-8954-950470b5c5bd" providerId="ADAL" clId="{7332BC81-45B5-4550-BFC1-6CC86C31E1C1}" dt="2023-09-14T06:45:38.968" v="192"/>
          <ac:spMkLst>
            <pc:docMk/>
            <pc:sldMk cId="2077280651" sldId="266"/>
            <ac:spMk id="68" creationId="{2AB7DE94-ED12-182A-108B-5431B45AFD3B}"/>
          </ac:spMkLst>
        </pc:spChg>
        <pc:spChg chg="add mod">
          <ac:chgData name="Widya Tantiya YUTIKA" userId="537d30cc-09ff-44ed-8954-950470b5c5bd" providerId="ADAL" clId="{7332BC81-45B5-4550-BFC1-6CC86C31E1C1}" dt="2023-09-14T06:45:38.968" v="192"/>
          <ac:spMkLst>
            <pc:docMk/>
            <pc:sldMk cId="2077280651" sldId="266"/>
            <ac:spMk id="69" creationId="{E8F41343-F6F0-EF2A-4392-301E21000BCC}"/>
          </ac:spMkLst>
        </pc:spChg>
        <pc:spChg chg="add mod">
          <ac:chgData name="Widya Tantiya YUTIKA" userId="537d30cc-09ff-44ed-8954-950470b5c5bd" providerId="ADAL" clId="{7332BC81-45B5-4550-BFC1-6CC86C31E1C1}" dt="2023-09-14T06:45:38.968" v="192"/>
          <ac:spMkLst>
            <pc:docMk/>
            <pc:sldMk cId="2077280651" sldId="266"/>
            <ac:spMk id="70" creationId="{A3D3987C-54BE-0548-D6CD-EB48C1516816}"/>
          </ac:spMkLst>
        </pc:spChg>
        <pc:spChg chg="add mod">
          <ac:chgData name="Widya Tantiya YUTIKA" userId="537d30cc-09ff-44ed-8954-950470b5c5bd" providerId="ADAL" clId="{7332BC81-45B5-4550-BFC1-6CC86C31E1C1}" dt="2023-09-14T06:45:38.968" v="192"/>
          <ac:spMkLst>
            <pc:docMk/>
            <pc:sldMk cId="2077280651" sldId="266"/>
            <ac:spMk id="71" creationId="{3C0093CE-75BF-169C-AEBB-2CB7EEEC8649}"/>
          </ac:spMkLst>
        </pc:spChg>
        <pc:spChg chg="add del mod">
          <ac:chgData name="Widya Tantiya YUTIKA" userId="537d30cc-09ff-44ed-8954-950470b5c5bd" providerId="ADAL" clId="{7332BC81-45B5-4550-BFC1-6CC86C31E1C1}" dt="2023-09-14T06:46:05.741" v="198" actId="478"/>
          <ac:spMkLst>
            <pc:docMk/>
            <pc:sldMk cId="2077280651" sldId="266"/>
            <ac:spMk id="73" creationId="{806472E4-1A25-C456-D91B-358ED6EFBFAD}"/>
          </ac:spMkLst>
        </pc:spChg>
        <pc:spChg chg="add mod">
          <ac:chgData name="Widya Tantiya YUTIKA" userId="537d30cc-09ff-44ed-8954-950470b5c5bd" providerId="ADAL" clId="{7332BC81-45B5-4550-BFC1-6CC86C31E1C1}" dt="2023-09-14T06:46:05.437" v="197"/>
          <ac:spMkLst>
            <pc:docMk/>
            <pc:sldMk cId="2077280651" sldId="266"/>
            <ac:spMk id="74" creationId="{8F5E8F39-2485-972E-B8F5-391E82443600}"/>
          </ac:spMkLst>
        </pc:spChg>
        <pc:spChg chg="add mod topLvl">
          <ac:chgData name="Widya Tantiya YUTIKA" userId="537d30cc-09ff-44ed-8954-950470b5c5bd" providerId="ADAL" clId="{7332BC81-45B5-4550-BFC1-6CC86C31E1C1}" dt="2023-09-14T06:52:59.753" v="278" actId="20577"/>
          <ac:spMkLst>
            <pc:docMk/>
            <pc:sldMk cId="2077280651" sldId="266"/>
            <ac:spMk id="76" creationId="{4589676C-C2B7-9B28-1861-46E5D36BBC8E}"/>
          </ac:spMkLst>
        </pc:spChg>
        <pc:spChg chg="add del mod topLvl">
          <ac:chgData name="Widya Tantiya YUTIKA" userId="537d30cc-09ff-44ed-8954-950470b5c5bd" providerId="ADAL" clId="{7332BC81-45B5-4550-BFC1-6CC86C31E1C1}" dt="2023-09-14T07:04:05.580" v="428" actId="478"/>
          <ac:spMkLst>
            <pc:docMk/>
            <pc:sldMk cId="2077280651" sldId="266"/>
            <ac:spMk id="77" creationId="{4905B0C5-12B0-C691-02E5-A0F5DD956D3B}"/>
          </ac:spMkLst>
        </pc:spChg>
        <pc:spChg chg="add del mod topLvl">
          <ac:chgData name="Widya Tantiya YUTIKA" userId="537d30cc-09ff-44ed-8954-950470b5c5bd" providerId="ADAL" clId="{7332BC81-45B5-4550-BFC1-6CC86C31E1C1}" dt="2023-09-14T07:04:05.580" v="428" actId="478"/>
          <ac:spMkLst>
            <pc:docMk/>
            <pc:sldMk cId="2077280651" sldId="266"/>
            <ac:spMk id="78" creationId="{67167415-EB78-3ED7-9E64-572956B569E1}"/>
          </ac:spMkLst>
        </pc:spChg>
        <pc:spChg chg="mod">
          <ac:chgData name="Widya Tantiya YUTIKA" userId="537d30cc-09ff-44ed-8954-950470b5c5bd" providerId="ADAL" clId="{7332BC81-45B5-4550-BFC1-6CC86C31E1C1}" dt="2023-09-14T06:52:29.205" v="233" actId="165"/>
          <ac:spMkLst>
            <pc:docMk/>
            <pc:sldMk cId="2077280651" sldId="266"/>
            <ac:spMk id="80" creationId="{BF4076CC-96A7-A016-6820-F210F70610FD}"/>
          </ac:spMkLst>
        </pc:spChg>
        <pc:spChg chg="mod">
          <ac:chgData name="Widya Tantiya YUTIKA" userId="537d30cc-09ff-44ed-8954-950470b5c5bd" providerId="ADAL" clId="{7332BC81-45B5-4550-BFC1-6CC86C31E1C1}" dt="2023-09-14T06:52:29.205" v="233" actId="165"/>
          <ac:spMkLst>
            <pc:docMk/>
            <pc:sldMk cId="2077280651" sldId="266"/>
            <ac:spMk id="81" creationId="{291899BC-F59E-93E2-5EE0-809A3516F9C8}"/>
          </ac:spMkLst>
        </pc:spChg>
        <pc:spChg chg="add del mod topLvl">
          <ac:chgData name="Widya Tantiya YUTIKA" userId="537d30cc-09ff-44ed-8954-950470b5c5bd" providerId="ADAL" clId="{7332BC81-45B5-4550-BFC1-6CC86C31E1C1}" dt="2023-09-14T07:04:05.580" v="428" actId="478"/>
          <ac:spMkLst>
            <pc:docMk/>
            <pc:sldMk cId="2077280651" sldId="266"/>
            <ac:spMk id="82" creationId="{D0781B72-0438-9470-FD4F-8421B1AA5CC7}"/>
          </ac:spMkLst>
        </pc:spChg>
        <pc:spChg chg="mod">
          <ac:chgData name="Widya Tantiya YUTIKA" userId="537d30cc-09ff-44ed-8954-950470b5c5bd" providerId="ADAL" clId="{7332BC81-45B5-4550-BFC1-6CC86C31E1C1}" dt="2023-09-14T06:52:29.205" v="233" actId="165"/>
          <ac:spMkLst>
            <pc:docMk/>
            <pc:sldMk cId="2077280651" sldId="266"/>
            <ac:spMk id="84" creationId="{1E656F03-32E9-3E96-110A-4411DB59FA21}"/>
          </ac:spMkLst>
        </pc:spChg>
        <pc:spChg chg="mod">
          <ac:chgData name="Widya Tantiya YUTIKA" userId="537d30cc-09ff-44ed-8954-950470b5c5bd" providerId="ADAL" clId="{7332BC81-45B5-4550-BFC1-6CC86C31E1C1}" dt="2023-09-14T06:52:29.205" v="233" actId="165"/>
          <ac:spMkLst>
            <pc:docMk/>
            <pc:sldMk cId="2077280651" sldId="266"/>
            <ac:spMk id="85" creationId="{08654608-1BC4-D7CD-C214-BA15D12AC016}"/>
          </ac:spMkLst>
        </pc:spChg>
        <pc:spChg chg="mod">
          <ac:chgData name="Widya Tantiya YUTIKA" userId="537d30cc-09ff-44ed-8954-950470b5c5bd" providerId="ADAL" clId="{7332BC81-45B5-4550-BFC1-6CC86C31E1C1}" dt="2023-09-14T06:52:29.205" v="233" actId="165"/>
          <ac:spMkLst>
            <pc:docMk/>
            <pc:sldMk cId="2077280651" sldId="266"/>
            <ac:spMk id="86" creationId="{2402EA38-F9D0-09D6-286B-8FD3088EE9CA}"/>
          </ac:spMkLst>
        </pc:spChg>
        <pc:spChg chg="mod">
          <ac:chgData name="Widya Tantiya YUTIKA" userId="537d30cc-09ff-44ed-8954-950470b5c5bd" providerId="ADAL" clId="{7332BC81-45B5-4550-BFC1-6CC86C31E1C1}" dt="2023-09-14T06:52:29.205" v="233" actId="165"/>
          <ac:spMkLst>
            <pc:docMk/>
            <pc:sldMk cId="2077280651" sldId="266"/>
            <ac:spMk id="87" creationId="{4941456D-6F0A-4303-B158-67063E1763BC}"/>
          </ac:spMkLst>
        </pc:spChg>
        <pc:spChg chg="mod">
          <ac:chgData name="Widya Tantiya YUTIKA" userId="537d30cc-09ff-44ed-8954-950470b5c5bd" providerId="ADAL" clId="{7332BC81-45B5-4550-BFC1-6CC86C31E1C1}" dt="2023-09-14T06:52:29.205" v="233" actId="165"/>
          <ac:spMkLst>
            <pc:docMk/>
            <pc:sldMk cId="2077280651" sldId="266"/>
            <ac:spMk id="89" creationId="{C934294A-CCFD-10AD-53D0-E765A25FB613}"/>
          </ac:spMkLst>
        </pc:spChg>
        <pc:spChg chg="mod">
          <ac:chgData name="Widya Tantiya YUTIKA" userId="537d30cc-09ff-44ed-8954-950470b5c5bd" providerId="ADAL" clId="{7332BC81-45B5-4550-BFC1-6CC86C31E1C1}" dt="2023-09-14T06:52:29.205" v="233" actId="165"/>
          <ac:spMkLst>
            <pc:docMk/>
            <pc:sldMk cId="2077280651" sldId="266"/>
            <ac:spMk id="90" creationId="{3CC64C85-53DA-FF73-FE16-3A9C84F47236}"/>
          </ac:spMkLst>
        </pc:spChg>
        <pc:spChg chg="mod">
          <ac:chgData name="Widya Tantiya YUTIKA" userId="537d30cc-09ff-44ed-8954-950470b5c5bd" providerId="ADAL" clId="{7332BC81-45B5-4550-BFC1-6CC86C31E1C1}" dt="2023-09-14T06:52:29.205" v="233" actId="165"/>
          <ac:spMkLst>
            <pc:docMk/>
            <pc:sldMk cId="2077280651" sldId="266"/>
            <ac:spMk id="91" creationId="{C788F4AF-2486-E76C-F1C7-6FB232AD57F4}"/>
          </ac:spMkLst>
        </pc:spChg>
        <pc:spChg chg="mod">
          <ac:chgData name="Widya Tantiya YUTIKA" userId="537d30cc-09ff-44ed-8954-950470b5c5bd" providerId="ADAL" clId="{7332BC81-45B5-4550-BFC1-6CC86C31E1C1}" dt="2023-09-14T06:52:29.205" v="233" actId="165"/>
          <ac:spMkLst>
            <pc:docMk/>
            <pc:sldMk cId="2077280651" sldId="266"/>
            <ac:spMk id="92" creationId="{28CF05CA-E90E-555E-E461-2BF2C9984B65}"/>
          </ac:spMkLst>
        </pc:spChg>
        <pc:spChg chg="mod">
          <ac:chgData name="Widya Tantiya YUTIKA" userId="537d30cc-09ff-44ed-8954-950470b5c5bd" providerId="ADAL" clId="{7332BC81-45B5-4550-BFC1-6CC86C31E1C1}" dt="2023-09-14T06:52:29.205" v="233" actId="165"/>
          <ac:spMkLst>
            <pc:docMk/>
            <pc:sldMk cId="2077280651" sldId="266"/>
            <ac:spMk id="93" creationId="{201B2F61-AB6C-1CA8-D6BA-628B364BEFA0}"/>
          </ac:spMkLst>
        </pc:spChg>
        <pc:spChg chg="mod">
          <ac:chgData name="Widya Tantiya YUTIKA" userId="537d30cc-09ff-44ed-8954-950470b5c5bd" providerId="ADAL" clId="{7332BC81-45B5-4550-BFC1-6CC86C31E1C1}" dt="2023-09-14T06:52:29.205" v="233" actId="165"/>
          <ac:spMkLst>
            <pc:docMk/>
            <pc:sldMk cId="2077280651" sldId="266"/>
            <ac:spMk id="94" creationId="{8B6E41CE-9FE3-229F-5527-0A6D7163E26B}"/>
          </ac:spMkLst>
        </pc:spChg>
        <pc:spChg chg="mod">
          <ac:chgData name="Widya Tantiya YUTIKA" userId="537d30cc-09ff-44ed-8954-950470b5c5bd" providerId="ADAL" clId="{7332BC81-45B5-4550-BFC1-6CC86C31E1C1}" dt="2023-09-14T07:43:49.161" v="791" actId="207"/>
          <ac:spMkLst>
            <pc:docMk/>
            <pc:sldMk cId="2077280651" sldId="266"/>
            <ac:spMk id="109" creationId="{223F8B2A-8853-DFAC-4A09-78A375205E2F}"/>
          </ac:spMkLst>
        </pc:spChg>
        <pc:spChg chg="mod">
          <ac:chgData name="Widya Tantiya YUTIKA" userId="537d30cc-09ff-44ed-8954-950470b5c5bd" providerId="ADAL" clId="{7332BC81-45B5-4550-BFC1-6CC86C31E1C1}" dt="2023-09-14T07:43:49.161" v="791" actId="207"/>
          <ac:spMkLst>
            <pc:docMk/>
            <pc:sldMk cId="2077280651" sldId="266"/>
            <ac:spMk id="112" creationId="{2B771648-DC8D-1F2F-F133-19178C5C0FAF}"/>
          </ac:spMkLst>
        </pc:spChg>
        <pc:spChg chg="mod">
          <ac:chgData name="Widya Tantiya YUTIKA" userId="537d30cc-09ff-44ed-8954-950470b5c5bd" providerId="ADAL" clId="{7332BC81-45B5-4550-BFC1-6CC86C31E1C1}" dt="2023-09-14T07:43:49.161" v="791" actId="207"/>
          <ac:spMkLst>
            <pc:docMk/>
            <pc:sldMk cId="2077280651" sldId="266"/>
            <ac:spMk id="114" creationId="{634A56E8-6F68-60E4-3721-0F8038D4D7A0}"/>
          </ac:spMkLst>
        </pc:spChg>
        <pc:spChg chg="mod">
          <ac:chgData name="Widya Tantiya YUTIKA" userId="537d30cc-09ff-44ed-8954-950470b5c5bd" providerId="ADAL" clId="{7332BC81-45B5-4550-BFC1-6CC86C31E1C1}" dt="2023-09-14T07:43:49.161" v="791" actId="207"/>
          <ac:spMkLst>
            <pc:docMk/>
            <pc:sldMk cId="2077280651" sldId="266"/>
            <ac:spMk id="115" creationId="{D2A4EBE9-6713-C24F-0531-ABB948DC00F1}"/>
          </ac:spMkLst>
        </pc:spChg>
        <pc:spChg chg="mod">
          <ac:chgData name="Widya Tantiya YUTIKA" userId="537d30cc-09ff-44ed-8954-950470b5c5bd" providerId="ADAL" clId="{7332BC81-45B5-4550-BFC1-6CC86C31E1C1}" dt="2023-09-14T07:43:49.161" v="791" actId="207"/>
          <ac:spMkLst>
            <pc:docMk/>
            <pc:sldMk cId="2077280651" sldId="266"/>
            <ac:spMk id="116" creationId="{18D27C93-9C43-B9EE-8806-A03A42555028}"/>
          </ac:spMkLst>
        </pc:spChg>
        <pc:spChg chg="add del mod">
          <ac:chgData name="Widya Tantiya YUTIKA" userId="537d30cc-09ff-44ed-8954-950470b5c5bd" providerId="ADAL" clId="{7332BC81-45B5-4550-BFC1-6CC86C31E1C1}" dt="2023-09-14T07:43:49.161" v="791" actId="207"/>
          <ac:spMkLst>
            <pc:docMk/>
            <pc:sldMk cId="2077280651" sldId="266"/>
            <ac:spMk id="117" creationId="{C0CE3787-B8C7-DCA7-6AFE-441144F21ECE}"/>
          </ac:spMkLst>
        </pc:spChg>
        <pc:spChg chg="mod">
          <ac:chgData name="Widya Tantiya YUTIKA" userId="537d30cc-09ff-44ed-8954-950470b5c5bd" providerId="ADAL" clId="{7332BC81-45B5-4550-BFC1-6CC86C31E1C1}" dt="2023-09-17T13:26:14.121" v="2327" actId="20577"/>
          <ac:spMkLst>
            <pc:docMk/>
            <pc:sldMk cId="2077280651" sldId="266"/>
            <ac:spMk id="118" creationId="{7CF71AC9-B6B1-6BE5-4A78-689795A7B610}"/>
          </ac:spMkLst>
        </pc:spChg>
        <pc:spChg chg="mod">
          <ac:chgData name="Widya Tantiya YUTIKA" userId="537d30cc-09ff-44ed-8954-950470b5c5bd" providerId="ADAL" clId="{7332BC81-45B5-4550-BFC1-6CC86C31E1C1}" dt="2023-09-14T06:52:29.205" v="233" actId="165"/>
          <ac:spMkLst>
            <pc:docMk/>
            <pc:sldMk cId="2077280651" sldId="266"/>
            <ac:spMk id="120" creationId="{290DC878-6D01-8EB0-6660-30697BC83E4A}"/>
          </ac:spMkLst>
        </pc:spChg>
        <pc:spChg chg="mod">
          <ac:chgData name="Widya Tantiya YUTIKA" userId="537d30cc-09ff-44ed-8954-950470b5c5bd" providerId="ADAL" clId="{7332BC81-45B5-4550-BFC1-6CC86C31E1C1}" dt="2023-09-14T06:52:29.205" v="233" actId="165"/>
          <ac:spMkLst>
            <pc:docMk/>
            <pc:sldMk cId="2077280651" sldId="266"/>
            <ac:spMk id="123" creationId="{9426E563-A4FE-6523-152F-5DB4C9C9930E}"/>
          </ac:spMkLst>
        </pc:spChg>
        <pc:spChg chg="mod">
          <ac:chgData name="Widya Tantiya YUTIKA" userId="537d30cc-09ff-44ed-8954-950470b5c5bd" providerId="ADAL" clId="{7332BC81-45B5-4550-BFC1-6CC86C31E1C1}" dt="2023-09-14T07:00:10.026" v="362" actId="1076"/>
          <ac:spMkLst>
            <pc:docMk/>
            <pc:sldMk cId="2077280651" sldId="266"/>
            <ac:spMk id="125" creationId="{32B41D6A-D16A-ED99-F14E-735BC6A10D15}"/>
          </ac:spMkLst>
        </pc:spChg>
        <pc:spChg chg="mod">
          <ac:chgData name="Widya Tantiya YUTIKA" userId="537d30cc-09ff-44ed-8954-950470b5c5bd" providerId="ADAL" clId="{7332BC81-45B5-4550-BFC1-6CC86C31E1C1}" dt="2023-09-14T06:52:29.205" v="233" actId="165"/>
          <ac:spMkLst>
            <pc:docMk/>
            <pc:sldMk cId="2077280651" sldId="266"/>
            <ac:spMk id="126" creationId="{E385AA80-595C-3834-F0D7-D273990DF601}"/>
          </ac:spMkLst>
        </pc:spChg>
        <pc:spChg chg="mod">
          <ac:chgData name="Widya Tantiya YUTIKA" userId="537d30cc-09ff-44ed-8954-950470b5c5bd" providerId="ADAL" clId="{7332BC81-45B5-4550-BFC1-6CC86C31E1C1}" dt="2023-09-14T07:00:19.614" v="363" actId="20577"/>
          <ac:spMkLst>
            <pc:docMk/>
            <pc:sldMk cId="2077280651" sldId="266"/>
            <ac:spMk id="127" creationId="{8BA3ED16-A2DD-DAD7-6C2E-C27FF130691C}"/>
          </ac:spMkLst>
        </pc:spChg>
        <pc:spChg chg="mod">
          <ac:chgData name="Widya Tantiya YUTIKA" userId="537d30cc-09ff-44ed-8954-950470b5c5bd" providerId="ADAL" clId="{7332BC81-45B5-4550-BFC1-6CC86C31E1C1}" dt="2023-09-14T06:59:51.767" v="360" actId="14100"/>
          <ac:spMkLst>
            <pc:docMk/>
            <pc:sldMk cId="2077280651" sldId="266"/>
            <ac:spMk id="128" creationId="{C642A167-DC11-F352-444C-58A6D324C3CB}"/>
          </ac:spMkLst>
        </pc:spChg>
        <pc:spChg chg="mod">
          <ac:chgData name="Widya Tantiya YUTIKA" userId="537d30cc-09ff-44ed-8954-950470b5c5bd" providerId="ADAL" clId="{7332BC81-45B5-4550-BFC1-6CC86C31E1C1}" dt="2023-09-14T07:03:38.003" v="425" actId="14100"/>
          <ac:spMkLst>
            <pc:docMk/>
            <pc:sldMk cId="2077280651" sldId="266"/>
            <ac:spMk id="130" creationId="{24780E57-45D8-1C6C-2B2C-ADDD954A7949}"/>
          </ac:spMkLst>
        </pc:spChg>
        <pc:spChg chg="mod">
          <ac:chgData name="Widya Tantiya YUTIKA" userId="537d30cc-09ff-44ed-8954-950470b5c5bd" providerId="ADAL" clId="{7332BC81-45B5-4550-BFC1-6CC86C31E1C1}" dt="2023-09-14T06:52:29.205" v="233" actId="165"/>
          <ac:spMkLst>
            <pc:docMk/>
            <pc:sldMk cId="2077280651" sldId="266"/>
            <ac:spMk id="133" creationId="{34A9B17E-5B4C-427F-7905-2B14A6ECC487}"/>
          </ac:spMkLst>
        </pc:spChg>
        <pc:spChg chg="mod">
          <ac:chgData name="Widya Tantiya YUTIKA" userId="537d30cc-09ff-44ed-8954-950470b5c5bd" providerId="ADAL" clId="{7332BC81-45B5-4550-BFC1-6CC86C31E1C1}" dt="2023-09-14T06:52:29.205" v="233" actId="165"/>
          <ac:spMkLst>
            <pc:docMk/>
            <pc:sldMk cId="2077280651" sldId="266"/>
            <ac:spMk id="135" creationId="{426D6704-227C-32AA-BDAF-A223274183EA}"/>
          </ac:spMkLst>
        </pc:spChg>
        <pc:spChg chg="mod">
          <ac:chgData name="Widya Tantiya YUTIKA" userId="537d30cc-09ff-44ed-8954-950470b5c5bd" providerId="ADAL" clId="{7332BC81-45B5-4550-BFC1-6CC86C31E1C1}" dt="2023-09-14T06:52:29.205" v="233" actId="165"/>
          <ac:spMkLst>
            <pc:docMk/>
            <pc:sldMk cId="2077280651" sldId="266"/>
            <ac:spMk id="136" creationId="{29C2B59C-87D9-972C-B225-1B6B8DB4F7B9}"/>
          </ac:spMkLst>
        </pc:spChg>
        <pc:spChg chg="mod">
          <ac:chgData name="Widya Tantiya YUTIKA" userId="537d30cc-09ff-44ed-8954-950470b5c5bd" providerId="ADAL" clId="{7332BC81-45B5-4550-BFC1-6CC86C31E1C1}" dt="2023-09-18T01:09:33.482" v="3492" actId="20577"/>
          <ac:spMkLst>
            <pc:docMk/>
            <pc:sldMk cId="2077280651" sldId="266"/>
            <ac:spMk id="137" creationId="{CB512D1E-97F6-1C8B-C72B-815133BDD2E8}"/>
          </ac:spMkLst>
        </pc:spChg>
        <pc:spChg chg="add del mod">
          <ac:chgData name="Widya Tantiya YUTIKA" userId="537d30cc-09ff-44ed-8954-950470b5c5bd" providerId="ADAL" clId="{7332BC81-45B5-4550-BFC1-6CC86C31E1C1}" dt="2023-09-14T07:01:48.612" v="394" actId="20577"/>
          <ac:spMkLst>
            <pc:docMk/>
            <pc:sldMk cId="2077280651" sldId="266"/>
            <ac:spMk id="138" creationId="{416707B9-F090-ABD9-58B1-4F226B0F26C9}"/>
          </ac:spMkLst>
        </pc:spChg>
        <pc:spChg chg="add del mod topLvl">
          <ac:chgData name="Widya Tantiya YUTIKA" userId="537d30cc-09ff-44ed-8954-950470b5c5bd" providerId="ADAL" clId="{7332BC81-45B5-4550-BFC1-6CC86C31E1C1}" dt="2023-09-14T07:04:05.580" v="428" actId="478"/>
          <ac:spMkLst>
            <pc:docMk/>
            <pc:sldMk cId="2077280651" sldId="266"/>
            <ac:spMk id="139" creationId="{0F79AA83-59AC-7C72-92DC-BFB31D9D9C1F}"/>
          </ac:spMkLst>
        </pc:spChg>
        <pc:spChg chg="add del mod topLvl">
          <ac:chgData name="Widya Tantiya YUTIKA" userId="537d30cc-09ff-44ed-8954-950470b5c5bd" providerId="ADAL" clId="{7332BC81-45B5-4550-BFC1-6CC86C31E1C1}" dt="2023-09-14T07:04:05.580" v="428" actId="478"/>
          <ac:spMkLst>
            <pc:docMk/>
            <pc:sldMk cId="2077280651" sldId="266"/>
            <ac:spMk id="140" creationId="{AF0823F4-5766-6908-5D43-5A054DEC2AEB}"/>
          </ac:spMkLst>
        </pc:spChg>
        <pc:spChg chg="add del mod topLvl">
          <ac:chgData name="Widya Tantiya YUTIKA" userId="537d30cc-09ff-44ed-8954-950470b5c5bd" providerId="ADAL" clId="{7332BC81-45B5-4550-BFC1-6CC86C31E1C1}" dt="2023-09-14T07:04:05.580" v="428" actId="478"/>
          <ac:spMkLst>
            <pc:docMk/>
            <pc:sldMk cId="2077280651" sldId="266"/>
            <ac:spMk id="141" creationId="{CEA61A2C-BFE9-F74E-FE97-63BD71E24722}"/>
          </ac:spMkLst>
        </pc:spChg>
        <pc:spChg chg="mod">
          <ac:chgData name="Widya Tantiya YUTIKA" userId="537d30cc-09ff-44ed-8954-950470b5c5bd" providerId="ADAL" clId="{7332BC81-45B5-4550-BFC1-6CC86C31E1C1}" dt="2023-09-14T06:52:29.205" v="233" actId="165"/>
          <ac:spMkLst>
            <pc:docMk/>
            <pc:sldMk cId="2077280651" sldId="266"/>
            <ac:spMk id="143" creationId="{A1D003A6-F730-7406-AC5C-6FAD3B256E92}"/>
          </ac:spMkLst>
        </pc:spChg>
        <pc:spChg chg="mod">
          <ac:chgData name="Widya Tantiya YUTIKA" userId="537d30cc-09ff-44ed-8954-950470b5c5bd" providerId="ADAL" clId="{7332BC81-45B5-4550-BFC1-6CC86C31E1C1}" dt="2023-09-14T06:52:29.205" v="233" actId="165"/>
          <ac:spMkLst>
            <pc:docMk/>
            <pc:sldMk cId="2077280651" sldId="266"/>
            <ac:spMk id="144" creationId="{E7B80868-5CE6-7050-C962-FA8FB692B1AE}"/>
          </ac:spMkLst>
        </pc:spChg>
        <pc:spChg chg="add del mod topLvl">
          <ac:chgData name="Widya Tantiya YUTIKA" userId="537d30cc-09ff-44ed-8954-950470b5c5bd" providerId="ADAL" clId="{7332BC81-45B5-4550-BFC1-6CC86C31E1C1}" dt="2023-09-14T07:04:05.580" v="428" actId="478"/>
          <ac:spMkLst>
            <pc:docMk/>
            <pc:sldMk cId="2077280651" sldId="266"/>
            <ac:spMk id="145" creationId="{A8763034-FAAF-644E-91F4-A9FFD2C1E3E4}"/>
          </ac:spMkLst>
        </pc:spChg>
        <pc:spChg chg="add del mod">
          <ac:chgData name="Widya Tantiya YUTIKA" userId="537d30cc-09ff-44ed-8954-950470b5c5bd" providerId="ADAL" clId="{7332BC81-45B5-4550-BFC1-6CC86C31E1C1}" dt="2023-09-14T06:46:54.785" v="204" actId="478"/>
          <ac:spMkLst>
            <pc:docMk/>
            <pc:sldMk cId="2077280651" sldId="266"/>
            <ac:spMk id="147" creationId="{DB538DCC-B901-3D0B-BA62-45C17FF0F912}"/>
          </ac:spMkLst>
        </pc:spChg>
        <pc:spChg chg="add del mod">
          <ac:chgData name="Widya Tantiya YUTIKA" userId="537d30cc-09ff-44ed-8954-950470b5c5bd" providerId="ADAL" clId="{7332BC81-45B5-4550-BFC1-6CC86C31E1C1}" dt="2023-09-14T06:52:04.001" v="226"/>
          <ac:spMkLst>
            <pc:docMk/>
            <pc:sldMk cId="2077280651" sldId="266"/>
            <ac:spMk id="149" creationId="{285F903F-4DB4-2123-277F-2CF26A984DAC}"/>
          </ac:spMkLst>
        </pc:spChg>
        <pc:spChg chg="mod">
          <ac:chgData name="Widya Tantiya YUTIKA" userId="537d30cc-09ff-44ed-8954-950470b5c5bd" providerId="ADAL" clId="{7332BC81-45B5-4550-BFC1-6CC86C31E1C1}" dt="2023-09-17T13:26:18.984" v="2333" actId="20577"/>
          <ac:spMkLst>
            <pc:docMk/>
            <pc:sldMk cId="2077280651" sldId="266"/>
            <ac:spMk id="152" creationId="{E4818780-E17D-FDF4-EC5B-3DFE608F4BFE}"/>
          </ac:spMkLst>
        </pc:spChg>
        <pc:spChg chg="del mod">
          <ac:chgData name="Widya Tantiya YUTIKA" userId="537d30cc-09ff-44ed-8954-950470b5c5bd" providerId="ADAL" clId="{7332BC81-45B5-4550-BFC1-6CC86C31E1C1}" dt="2023-09-14T07:04:20.718" v="435" actId="478"/>
          <ac:spMkLst>
            <pc:docMk/>
            <pc:sldMk cId="2077280651" sldId="266"/>
            <ac:spMk id="155" creationId="{7294B32D-A7D0-B325-ED55-08C52FDEA463}"/>
          </ac:spMkLst>
        </pc:spChg>
        <pc:spChg chg="del mod">
          <ac:chgData name="Widya Tantiya YUTIKA" userId="537d30cc-09ff-44ed-8954-950470b5c5bd" providerId="ADAL" clId="{7332BC81-45B5-4550-BFC1-6CC86C31E1C1}" dt="2023-09-14T07:04:30.416" v="440" actId="478"/>
          <ac:spMkLst>
            <pc:docMk/>
            <pc:sldMk cId="2077280651" sldId="266"/>
            <ac:spMk id="157" creationId="{3115254A-2CD4-D507-3583-2CD799951EA6}"/>
          </ac:spMkLst>
        </pc:spChg>
        <pc:spChg chg="del mod">
          <ac:chgData name="Widya Tantiya YUTIKA" userId="537d30cc-09ff-44ed-8954-950470b5c5bd" providerId="ADAL" clId="{7332BC81-45B5-4550-BFC1-6CC86C31E1C1}" dt="2023-09-14T07:04:26.423" v="439" actId="478"/>
          <ac:spMkLst>
            <pc:docMk/>
            <pc:sldMk cId="2077280651" sldId="266"/>
            <ac:spMk id="158" creationId="{583CF7DD-A226-098F-8EC4-AE66549875D6}"/>
          </ac:spMkLst>
        </pc:spChg>
        <pc:spChg chg="del mod">
          <ac:chgData name="Widya Tantiya YUTIKA" userId="537d30cc-09ff-44ed-8954-950470b5c5bd" providerId="ADAL" clId="{7332BC81-45B5-4550-BFC1-6CC86C31E1C1}" dt="2023-09-14T07:04:24.806" v="438" actId="478"/>
          <ac:spMkLst>
            <pc:docMk/>
            <pc:sldMk cId="2077280651" sldId="266"/>
            <ac:spMk id="159" creationId="{53AE8B1B-0A6A-3499-9020-9E5FBC7D34A0}"/>
          </ac:spMkLst>
        </pc:spChg>
        <pc:spChg chg="add del mod">
          <ac:chgData name="Widya Tantiya YUTIKA" userId="537d30cc-09ff-44ed-8954-950470b5c5bd" providerId="ADAL" clId="{7332BC81-45B5-4550-BFC1-6CC86C31E1C1}" dt="2023-09-14T07:29:07.582" v="614" actId="478"/>
          <ac:spMkLst>
            <pc:docMk/>
            <pc:sldMk cId="2077280651" sldId="266"/>
            <ac:spMk id="160" creationId="{98F26D24-E47A-616D-3FD6-9CE48052A8B7}"/>
          </ac:spMkLst>
        </pc:spChg>
        <pc:spChg chg="mod">
          <ac:chgData name="Widya Tantiya YUTIKA" userId="537d30cc-09ff-44ed-8954-950470b5c5bd" providerId="ADAL" clId="{7332BC81-45B5-4550-BFC1-6CC86C31E1C1}" dt="2023-09-14T07:32:17.817" v="677" actId="165"/>
          <ac:spMkLst>
            <pc:docMk/>
            <pc:sldMk cId="2077280651" sldId="266"/>
            <ac:spMk id="161" creationId="{2E36C9C3-29F0-D084-5C02-ACD7C18A89AF}"/>
          </ac:spMkLst>
        </pc:spChg>
        <pc:spChg chg="add del mod">
          <ac:chgData name="Widya Tantiya YUTIKA" userId="537d30cc-09ff-44ed-8954-950470b5c5bd" providerId="ADAL" clId="{7332BC81-45B5-4550-BFC1-6CC86C31E1C1}" dt="2023-09-14T07:30:02.472" v="632" actId="478"/>
          <ac:spMkLst>
            <pc:docMk/>
            <pc:sldMk cId="2077280651" sldId="266"/>
            <ac:spMk id="162" creationId="{995D0D73-9A8D-ACAE-9E39-BC721F4E2447}"/>
          </ac:spMkLst>
        </pc:spChg>
        <pc:spChg chg="add del mod">
          <ac:chgData name="Widya Tantiya YUTIKA" userId="537d30cc-09ff-44ed-8954-950470b5c5bd" providerId="ADAL" clId="{7332BC81-45B5-4550-BFC1-6CC86C31E1C1}" dt="2023-09-14T07:30:47.391" v="643" actId="478"/>
          <ac:spMkLst>
            <pc:docMk/>
            <pc:sldMk cId="2077280651" sldId="266"/>
            <ac:spMk id="163" creationId="{80972E65-AD88-4916-AA43-A437BAE9A4E5}"/>
          </ac:spMkLst>
        </pc:spChg>
        <pc:spChg chg="add mod ord topLvl">
          <ac:chgData name="Widya Tantiya YUTIKA" userId="537d30cc-09ff-44ed-8954-950470b5c5bd" providerId="ADAL" clId="{7332BC81-45B5-4550-BFC1-6CC86C31E1C1}" dt="2023-09-14T07:33:06.431" v="715" actId="255"/>
          <ac:spMkLst>
            <pc:docMk/>
            <pc:sldMk cId="2077280651" sldId="266"/>
            <ac:spMk id="164" creationId="{94A02A9E-BB08-9F7C-E1BC-D5DCEA0E4696}"/>
          </ac:spMkLst>
        </pc:spChg>
        <pc:spChg chg="add del mod">
          <ac:chgData name="Widya Tantiya YUTIKA" userId="537d30cc-09ff-44ed-8954-950470b5c5bd" providerId="ADAL" clId="{7332BC81-45B5-4550-BFC1-6CC86C31E1C1}" dt="2023-09-14T07:32:14.042" v="676" actId="478"/>
          <ac:spMkLst>
            <pc:docMk/>
            <pc:sldMk cId="2077280651" sldId="266"/>
            <ac:spMk id="165" creationId="{270C27EB-0D1E-EE2F-8CD5-860855AD3FAE}"/>
          </ac:spMkLst>
        </pc:spChg>
        <pc:spChg chg="add del mod">
          <ac:chgData name="Widya Tantiya YUTIKA" userId="537d30cc-09ff-44ed-8954-950470b5c5bd" providerId="ADAL" clId="{7332BC81-45B5-4550-BFC1-6CC86C31E1C1}" dt="2023-09-14T07:31:06.368" v="649"/>
          <ac:spMkLst>
            <pc:docMk/>
            <pc:sldMk cId="2077280651" sldId="266"/>
            <ac:spMk id="166" creationId="{7D74FBD5-EFB2-1A19-9FC7-99A3DA9AD369}"/>
          </ac:spMkLst>
        </pc:spChg>
        <pc:spChg chg="mod">
          <ac:chgData name="Widya Tantiya YUTIKA" userId="537d30cc-09ff-44ed-8954-950470b5c5bd" providerId="ADAL" clId="{7332BC81-45B5-4550-BFC1-6CC86C31E1C1}" dt="2023-09-14T07:32:35.183" v="684"/>
          <ac:spMkLst>
            <pc:docMk/>
            <pc:sldMk cId="2077280651" sldId="266"/>
            <ac:spMk id="169" creationId="{B435FAD7-4C3E-EA19-BD19-EACA851A65A2}"/>
          </ac:spMkLst>
        </pc:spChg>
        <pc:spChg chg="mod">
          <ac:chgData name="Widya Tantiya YUTIKA" userId="537d30cc-09ff-44ed-8954-950470b5c5bd" providerId="ADAL" clId="{7332BC81-45B5-4550-BFC1-6CC86C31E1C1}" dt="2023-09-14T07:32:35.183" v="684"/>
          <ac:spMkLst>
            <pc:docMk/>
            <pc:sldMk cId="2077280651" sldId="266"/>
            <ac:spMk id="170" creationId="{B2EBD2DB-8083-3D72-BC69-72FC18B61452}"/>
          </ac:spMkLst>
        </pc:spChg>
        <pc:spChg chg="add del mod topLvl">
          <ac:chgData name="Widya Tantiya YUTIKA" userId="537d30cc-09ff-44ed-8954-950470b5c5bd" providerId="ADAL" clId="{7332BC81-45B5-4550-BFC1-6CC86C31E1C1}" dt="2023-09-14T07:37:23.638" v="724" actId="20577"/>
          <ac:spMkLst>
            <pc:docMk/>
            <pc:sldMk cId="2077280651" sldId="266"/>
            <ac:spMk id="172" creationId="{8EE7BF72-1FD1-5188-987F-DA386EFAC5ED}"/>
          </ac:spMkLst>
        </pc:spChg>
        <pc:spChg chg="mod topLvl">
          <ac:chgData name="Widya Tantiya YUTIKA" userId="537d30cc-09ff-44ed-8954-950470b5c5bd" providerId="ADAL" clId="{7332BC81-45B5-4550-BFC1-6CC86C31E1C1}" dt="2023-09-14T07:37:21.122" v="721" actId="478"/>
          <ac:spMkLst>
            <pc:docMk/>
            <pc:sldMk cId="2077280651" sldId="266"/>
            <ac:spMk id="173" creationId="{97AD0B23-AD59-6378-4256-2EA3562B5324}"/>
          </ac:spMkLst>
        </pc:spChg>
        <pc:spChg chg="add mod">
          <ac:chgData name="Widya Tantiya YUTIKA" userId="537d30cc-09ff-44ed-8954-950470b5c5bd" providerId="ADAL" clId="{7332BC81-45B5-4550-BFC1-6CC86C31E1C1}" dt="2023-09-14T07:33:02.302" v="714" actId="255"/>
          <ac:spMkLst>
            <pc:docMk/>
            <pc:sldMk cId="2077280651" sldId="266"/>
            <ac:spMk id="174" creationId="{1166353B-6B18-542B-FEF5-A6E0C13A038D}"/>
          </ac:spMkLst>
        </pc:spChg>
        <pc:spChg chg="mod">
          <ac:chgData name="Widya Tantiya YUTIKA" userId="537d30cc-09ff-44ed-8954-950470b5c5bd" providerId="ADAL" clId="{7332BC81-45B5-4550-BFC1-6CC86C31E1C1}" dt="2023-09-14T07:43:30.466" v="788"/>
          <ac:spMkLst>
            <pc:docMk/>
            <pc:sldMk cId="2077280651" sldId="266"/>
            <ac:spMk id="176" creationId="{B6BB561F-3AFC-EF2E-0C07-816CD42BADB8}"/>
          </ac:spMkLst>
        </pc:spChg>
        <pc:spChg chg="mod">
          <ac:chgData name="Widya Tantiya YUTIKA" userId="537d30cc-09ff-44ed-8954-950470b5c5bd" providerId="ADAL" clId="{7332BC81-45B5-4550-BFC1-6CC86C31E1C1}" dt="2023-09-14T07:43:30.466" v="788"/>
          <ac:spMkLst>
            <pc:docMk/>
            <pc:sldMk cId="2077280651" sldId="266"/>
            <ac:spMk id="179" creationId="{23446802-BD12-FEA1-48AA-2D8AB093D1E4}"/>
          </ac:spMkLst>
        </pc:spChg>
        <pc:spChg chg="mod">
          <ac:chgData name="Widya Tantiya YUTIKA" userId="537d30cc-09ff-44ed-8954-950470b5c5bd" providerId="ADAL" clId="{7332BC81-45B5-4550-BFC1-6CC86C31E1C1}" dt="2023-09-14T07:43:30.466" v="788"/>
          <ac:spMkLst>
            <pc:docMk/>
            <pc:sldMk cId="2077280651" sldId="266"/>
            <ac:spMk id="181" creationId="{1533AB07-114F-AB3F-2738-EEB359655226}"/>
          </ac:spMkLst>
        </pc:spChg>
        <pc:spChg chg="mod">
          <ac:chgData name="Widya Tantiya YUTIKA" userId="537d30cc-09ff-44ed-8954-950470b5c5bd" providerId="ADAL" clId="{7332BC81-45B5-4550-BFC1-6CC86C31E1C1}" dt="2023-09-14T07:43:30.466" v="788"/>
          <ac:spMkLst>
            <pc:docMk/>
            <pc:sldMk cId="2077280651" sldId="266"/>
            <ac:spMk id="182" creationId="{544E3595-0416-2BAE-A425-88FD3B795E5A}"/>
          </ac:spMkLst>
        </pc:spChg>
        <pc:spChg chg="mod">
          <ac:chgData name="Widya Tantiya YUTIKA" userId="537d30cc-09ff-44ed-8954-950470b5c5bd" providerId="ADAL" clId="{7332BC81-45B5-4550-BFC1-6CC86C31E1C1}" dt="2023-09-14T07:43:30.466" v="788"/>
          <ac:spMkLst>
            <pc:docMk/>
            <pc:sldMk cId="2077280651" sldId="266"/>
            <ac:spMk id="183" creationId="{FC4ABBEE-7729-8A2E-28F0-AA775F8FA787}"/>
          </ac:spMkLst>
        </pc:spChg>
        <pc:spChg chg="mod">
          <ac:chgData name="Widya Tantiya YUTIKA" userId="537d30cc-09ff-44ed-8954-950470b5c5bd" providerId="ADAL" clId="{7332BC81-45B5-4550-BFC1-6CC86C31E1C1}" dt="2023-09-14T07:43:30.466" v="788"/>
          <ac:spMkLst>
            <pc:docMk/>
            <pc:sldMk cId="2077280651" sldId="266"/>
            <ac:spMk id="184" creationId="{9D8F5F44-22E4-C908-988E-2A064B9D2E70}"/>
          </ac:spMkLst>
        </pc:spChg>
        <pc:spChg chg="mod">
          <ac:chgData name="Widya Tantiya YUTIKA" userId="537d30cc-09ff-44ed-8954-950470b5c5bd" providerId="ADAL" clId="{7332BC81-45B5-4550-BFC1-6CC86C31E1C1}" dt="2023-09-14T07:43:30.466" v="788"/>
          <ac:spMkLst>
            <pc:docMk/>
            <pc:sldMk cId="2077280651" sldId="266"/>
            <ac:spMk id="185" creationId="{57BECD28-B8DC-A7D9-2DF1-DA31EE87669F}"/>
          </ac:spMkLst>
        </pc:spChg>
        <pc:grpChg chg="add del mod">
          <ac:chgData name="Widya Tantiya YUTIKA" userId="537d30cc-09ff-44ed-8954-950470b5c5bd" providerId="ADAL" clId="{7332BC81-45B5-4550-BFC1-6CC86C31E1C1}" dt="2023-09-14T06:46:26.035" v="199" actId="478"/>
          <ac:grpSpMkLst>
            <pc:docMk/>
            <pc:sldMk cId="2077280651" sldId="266"/>
            <ac:grpSpMk id="9" creationId="{2AB394F2-2B39-C003-8C78-5A1C74D06218}"/>
          </ac:grpSpMkLst>
        </pc:grpChg>
        <pc:grpChg chg="add del mod">
          <ac:chgData name="Widya Tantiya YUTIKA" userId="537d30cc-09ff-44ed-8954-950470b5c5bd" providerId="ADAL" clId="{7332BC81-45B5-4550-BFC1-6CC86C31E1C1}" dt="2023-09-14T06:46:26.035" v="199" actId="478"/>
          <ac:grpSpMkLst>
            <pc:docMk/>
            <pc:sldMk cId="2077280651" sldId="266"/>
            <ac:grpSpMk id="10" creationId="{CA269C62-287A-F50A-6550-C293F2C51B02}"/>
          </ac:grpSpMkLst>
        </pc:grpChg>
        <pc:grpChg chg="add del mod">
          <ac:chgData name="Widya Tantiya YUTIKA" userId="537d30cc-09ff-44ed-8954-950470b5c5bd" providerId="ADAL" clId="{7332BC81-45B5-4550-BFC1-6CC86C31E1C1}" dt="2023-09-14T06:46:26.035" v="199" actId="478"/>
          <ac:grpSpMkLst>
            <pc:docMk/>
            <pc:sldMk cId="2077280651" sldId="266"/>
            <ac:grpSpMk id="11" creationId="{2ED49560-4522-550B-2824-3008288A2B06}"/>
          </ac:grpSpMkLst>
        </pc:grpChg>
        <pc:grpChg chg="add del mod">
          <ac:chgData name="Widya Tantiya YUTIKA" userId="537d30cc-09ff-44ed-8954-950470b5c5bd" providerId="ADAL" clId="{7332BC81-45B5-4550-BFC1-6CC86C31E1C1}" dt="2023-09-14T06:46:26.035" v="199" actId="478"/>
          <ac:grpSpMkLst>
            <pc:docMk/>
            <pc:sldMk cId="2077280651" sldId="266"/>
            <ac:grpSpMk id="12" creationId="{028AB4DD-052C-4B5A-5064-BF13907E19AC}"/>
          </ac:grpSpMkLst>
        </pc:grpChg>
        <pc:grpChg chg="add del mod">
          <ac:chgData name="Widya Tantiya YUTIKA" userId="537d30cc-09ff-44ed-8954-950470b5c5bd" providerId="ADAL" clId="{7332BC81-45B5-4550-BFC1-6CC86C31E1C1}" dt="2023-09-14T06:46:26.035" v="199" actId="478"/>
          <ac:grpSpMkLst>
            <pc:docMk/>
            <pc:sldMk cId="2077280651" sldId="266"/>
            <ac:grpSpMk id="13" creationId="{D9AB30D7-0193-9C43-660F-946915A6D708}"/>
          </ac:grpSpMkLst>
        </pc:grpChg>
        <pc:grpChg chg="add del mod">
          <ac:chgData name="Widya Tantiya YUTIKA" userId="537d30cc-09ff-44ed-8954-950470b5c5bd" providerId="ADAL" clId="{7332BC81-45B5-4550-BFC1-6CC86C31E1C1}" dt="2023-09-14T06:46:26.035" v="199" actId="478"/>
          <ac:grpSpMkLst>
            <pc:docMk/>
            <pc:sldMk cId="2077280651" sldId="266"/>
            <ac:grpSpMk id="14" creationId="{912D318F-F290-023E-2B9E-18B77DC2E8D7}"/>
          </ac:grpSpMkLst>
        </pc:grpChg>
        <pc:grpChg chg="add del mod">
          <ac:chgData name="Widya Tantiya YUTIKA" userId="537d30cc-09ff-44ed-8954-950470b5c5bd" providerId="ADAL" clId="{7332BC81-45B5-4550-BFC1-6CC86C31E1C1}" dt="2023-09-14T06:46:26.035" v="199" actId="478"/>
          <ac:grpSpMkLst>
            <pc:docMk/>
            <pc:sldMk cId="2077280651" sldId="266"/>
            <ac:grpSpMk id="18" creationId="{05852720-77CE-46BE-3301-BA5B78DA15DE}"/>
          </ac:grpSpMkLst>
        </pc:grpChg>
        <pc:grpChg chg="add mod">
          <ac:chgData name="Widya Tantiya YUTIKA" userId="537d30cc-09ff-44ed-8954-950470b5c5bd" providerId="ADAL" clId="{7332BC81-45B5-4550-BFC1-6CC86C31E1C1}" dt="2023-09-14T06:45:38.968" v="192"/>
          <ac:grpSpMkLst>
            <pc:docMk/>
            <pc:sldMk cId="2077280651" sldId="266"/>
            <ac:grpSpMk id="23" creationId="{82879B78-DB63-E479-0B6D-BB976381454C}"/>
          </ac:grpSpMkLst>
        </pc:grpChg>
        <pc:grpChg chg="add mod">
          <ac:chgData name="Widya Tantiya YUTIKA" userId="537d30cc-09ff-44ed-8954-950470b5c5bd" providerId="ADAL" clId="{7332BC81-45B5-4550-BFC1-6CC86C31E1C1}" dt="2023-09-14T06:45:38.968" v="192"/>
          <ac:grpSpMkLst>
            <pc:docMk/>
            <pc:sldMk cId="2077280651" sldId="266"/>
            <ac:grpSpMk id="24" creationId="{293F93C4-79C6-DECD-6291-BB132A6079C7}"/>
          </ac:grpSpMkLst>
        </pc:grpChg>
        <pc:grpChg chg="add mod">
          <ac:chgData name="Widya Tantiya YUTIKA" userId="537d30cc-09ff-44ed-8954-950470b5c5bd" providerId="ADAL" clId="{7332BC81-45B5-4550-BFC1-6CC86C31E1C1}" dt="2023-09-14T06:45:38.968" v="192"/>
          <ac:grpSpMkLst>
            <pc:docMk/>
            <pc:sldMk cId="2077280651" sldId="266"/>
            <ac:grpSpMk id="26" creationId="{40B0AEF6-A31F-6916-5659-92C7B8500E28}"/>
          </ac:grpSpMkLst>
        </pc:grpChg>
        <pc:grpChg chg="add mod">
          <ac:chgData name="Widya Tantiya YUTIKA" userId="537d30cc-09ff-44ed-8954-950470b5c5bd" providerId="ADAL" clId="{7332BC81-45B5-4550-BFC1-6CC86C31E1C1}" dt="2023-09-14T06:45:38.968" v="192"/>
          <ac:grpSpMkLst>
            <pc:docMk/>
            <pc:sldMk cId="2077280651" sldId="266"/>
            <ac:grpSpMk id="32" creationId="{C07DE2C1-151A-6286-D62C-4948B7CEED0F}"/>
          </ac:grpSpMkLst>
        </pc:grpChg>
        <pc:grpChg chg="add mod">
          <ac:chgData name="Widya Tantiya YUTIKA" userId="537d30cc-09ff-44ed-8954-950470b5c5bd" providerId="ADAL" clId="{7332BC81-45B5-4550-BFC1-6CC86C31E1C1}" dt="2023-09-14T06:45:38.968" v="192"/>
          <ac:grpSpMkLst>
            <pc:docMk/>
            <pc:sldMk cId="2077280651" sldId="266"/>
            <ac:grpSpMk id="33" creationId="{9D2EED72-3DD3-36D2-CF75-5837FC88A13B}"/>
          </ac:grpSpMkLst>
        </pc:grpChg>
        <pc:grpChg chg="add mod">
          <ac:chgData name="Widya Tantiya YUTIKA" userId="537d30cc-09ff-44ed-8954-950470b5c5bd" providerId="ADAL" clId="{7332BC81-45B5-4550-BFC1-6CC86C31E1C1}" dt="2023-09-14T06:45:38.968" v="192"/>
          <ac:grpSpMkLst>
            <pc:docMk/>
            <pc:sldMk cId="2077280651" sldId="266"/>
            <ac:grpSpMk id="35" creationId="{2569EDD0-6E38-D74D-F8E4-4A488C5FD996}"/>
          </ac:grpSpMkLst>
        </pc:grpChg>
        <pc:grpChg chg="add mod">
          <ac:chgData name="Widya Tantiya YUTIKA" userId="537d30cc-09ff-44ed-8954-950470b5c5bd" providerId="ADAL" clId="{7332BC81-45B5-4550-BFC1-6CC86C31E1C1}" dt="2023-09-14T06:45:38.968" v="192"/>
          <ac:grpSpMkLst>
            <pc:docMk/>
            <pc:sldMk cId="2077280651" sldId="266"/>
            <ac:grpSpMk id="41" creationId="{FBF9FA8F-DEC0-4DD9-449A-650069ABFCA1}"/>
          </ac:grpSpMkLst>
        </pc:grpChg>
        <pc:grpChg chg="add mod">
          <ac:chgData name="Widya Tantiya YUTIKA" userId="537d30cc-09ff-44ed-8954-950470b5c5bd" providerId="ADAL" clId="{7332BC81-45B5-4550-BFC1-6CC86C31E1C1}" dt="2023-09-14T06:45:38.968" v="192"/>
          <ac:grpSpMkLst>
            <pc:docMk/>
            <pc:sldMk cId="2077280651" sldId="266"/>
            <ac:grpSpMk id="42" creationId="{5F226705-5131-6200-7ABC-918AB44E5D63}"/>
          </ac:grpSpMkLst>
        </pc:grpChg>
        <pc:grpChg chg="add mod">
          <ac:chgData name="Widya Tantiya YUTIKA" userId="537d30cc-09ff-44ed-8954-950470b5c5bd" providerId="ADAL" clId="{7332BC81-45B5-4550-BFC1-6CC86C31E1C1}" dt="2023-09-14T06:45:38.968" v="192"/>
          <ac:grpSpMkLst>
            <pc:docMk/>
            <pc:sldMk cId="2077280651" sldId="266"/>
            <ac:grpSpMk id="44" creationId="{70154E09-EAD3-167A-61E0-CA79A05BDB77}"/>
          </ac:grpSpMkLst>
        </pc:grpChg>
        <pc:grpChg chg="add del mod topLvl">
          <ac:chgData name="Widya Tantiya YUTIKA" userId="537d30cc-09ff-44ed-8954-950470b5c5bd" providerId="ADAL" clId="{7332BC81-45B5-4550-BFC1-6CC86C31E1C1}" dt="2023-09-14T07:04:05.580" v="428" actId="478"/>
          <ac:grpSpMkLst>
            <pc:docMk/>
            <pc:sldMk cId="2077280651" sldId="266"/>
            <ac:grpSpMk id="79" creationId="{22F04B87-0EBE-FEC7-CE19-0C4CD6B503B9}"/>
          </ac:grpSpMkLst>
        </pc:grpChg>
        <pc:grpChg chg="add del mod topLvl">
          <ac:chgData name="Widya Tantiya YUTIKA" userId="537d30cc-09ff-44ed-8954-950470b5c5bd" providerId="ADAL" clId="{7332BC81-45B5-4550-BFC1-6CC86C31E1C1}" dt="2023-09-14T07:04:10.206" v="431" actId="478"/>
          <ac:grpSpMkLst>
            <pc:docMk/>
            <pc:sldMk cId="2077280651" sldId="266"/>
            <ac:grpSpMk id="83" creationId="{B6E0FE7E-BC86-6FD2-D247-48C1B71F0343}"/>
          </ac:grpSpMkLst>
        </pc:grpChg>
        <pc:grpChg chg="add del mod topLvl">
          <ac:chgData name="Widya Tantiya YUTIKA" userId="537d30cc-09ff-44ed-8954-950470b5c5bd" providerId="ADAL" clId="{7332BC81-45B5-4550-BFC1-6CC86C31E1C1}" dt="2023-09-14T07:04:05.580" v="428" actId="478"/>
          <ac:grpSpMkLst>
            <pc:docMk/>
            <pc:sldMk cId="2077280651" sldId="266"/>
            <ac:grpSpMk id="88" creationId="{20A91C5C-E75F-3774-2AA1-46EA5A2530D1}"/>
          </ac:grpSpMkLst>
        </pc:grpChg>
        <pc:grpChg chg="add del mod topLvl">
          <ac:chgData name="Widya Tantiya YUTIKA" userId="537d30cc-09ff-44ed-8954-950470b5c5bd" providerId="ADAL" clId="{7332BC81-45B5-4550-BFC1-6CC86C31E1C1}" dt="2023-09-14T07:04:05.580" v="428" actId="478"/>
          <ac:grpSpMkLst>
            <pc:docMk/>
            <pc:sldMk cId="2077280651" sldId="266"/>
            <ac:grpSpMk id="95" creationId="{378975DE-E7CC-9DAB-1ADF-1169D1E9B545}"/>
          </ac:grpSpMkLst>
        </pc:grpChg>
        <pc:grpChg chg="add del mod topLvl">
          <ac:chgData name="Widya Tantiya YUTIKA" userId="537d30cc-09ff-44ed-8954-950470b5c5bd" providerId="ADAL" clId="{7332BC81-45B5-4550-BFC1-6CC86C31E1C1}" dt="2023-09-14T07:43:49.161" v="791" actId="207"/>
          <ac:grpSpMkLst>
            <pc:docMk/>
            <pc:sldMk cId="2077280651" sldId="266"/>
            <ac:grpSpMk id="108" creationId="{F7972540-8A0E-1C05-6741-EAA1D1BB8974}"/>
          </ac:grpSpMkLst>
        </pc:grpChg>
        <pc:grpChg chg="add del mod">
          <ac:chgData name="Widya Tantiya YUTIKA" userId="537d30cc-09ff-44ed-8954-950470b5c5bd" providerId="ADAL" clId="{7332BC81-45B5-4550-BFC1-6CC86C31E1C1}" dt="2023-09-14T07:43:49.161" v="791" actId="207"/>
          <ac:grpSpMkLst>
            <pc:docMk/>
            <pc:sldMk cId="2077280651" sldId="266"/>
            <ac:grpSpMk id="110" creationId="{68A281F0-24D7-E4C7-786D-EF6453D8E5B5}"/>
          </ac:grpSpMkLst>
        </pc:grpChg>
        <pc:grpChg chg="mod">
          <ac:chgData name="Widya Tantiya YUTIKA" userId="537d30cc-09ff-44ed-8954-950470b5c5bd" providerId="ADAL" clId="{7332BC81-45B5-4550-BFC1-6CC86C31E1C1}" dt="2023-09-14T07:43:49.161" v="791" actId="207"/>
          <ac:grpSpMkLst>
            <pc:docMk/>
            <pc:sldMk cId="2077280651" sldId="266"/>
            <ac:grpSpMk id="111" creationId="{FA1ED011-809E-D56E-068C-BA4F490870CC}"/>
          </ac:grpSpMkLst>
        </pc:grpChg>
        <pc:grpChg chg="mod">
          <ac:chgData name="Widya Tantiya YUTIKA" userId="537d30cc-09ff-44ed-8954-950470b5c5bd" providerId="ADAL" clId="{7332BC81-45B5-4550-BFC1-6CC86C31E1C1}" dt="2023-09-14T07:43:49.161" v="791" actId="207"/>
          <ac:grpSpMkLst>
            <pc:docMk/>
            <pc:sldMk cId="2077280651" sldId="266"/>
            <ac:grpSpMk id="113" creationId="{34022BD0-D1E2-E223-C019-76EDF4DAC323}"/>
          </ac:grpSpMkLst>
        </pc:grpChg>
        <pc:grpChg chg="add del mod topLvl">
          <ac:chgData name="Widya Tantiya YUTIKA" userId="537d30cc-09ff-44ed-8954-950470b5c5bd" providerId="ADAL" clId="{7332BC81-45B5-4550-BFC1-6CC86C31E1C1}" dt="2023-09-14T06:52:29.205" v="233" actId="165"/>
          <ac:grpSpMkLst>
            <pc:docMk/>
            <pc:sldMk cId="2077280651" sldId="266"/>
            <ac:grpSpMk id="119" creationId="{26E181C2-0A1B-3C78-ACF9-80068AFCC641}"/>
          </ac:grpSpMkLst>
        </pc:grpChg>
        <pc:grpChg chg="mod">
          <ac:chgData name="Widya Tantiya YUTIKA" userId="537d30cc-09ff-44ed-8954-950470b5c5bd" providerId="ADAL" clId="{7332BC81-45B5-4550-BFC1-6CC86C31E1C1}" dt="2023-09-14T06:52:29.205" v="233" actId="165"/>
          <ac:grpSpMkLst>
            <pc:docMk/>
            <pc:sldMk cId="2077280651" sldId="266"/>
            <ac:grpSpMk id="121" creationId="{C36B9DE6-FBE5-9B49-4DFE-A8A71E3A90FF}"/>
          </ac:grpSpMkLst>
        </pc:grpChg>
        <pc:grpChg chg="mod">
          <ac:chgData name="Widya Tantiya YUTIKA" userId="537d30cc-09ff-44ed-8954-950470b5c5bd" providerId="ADAL" clId="{7332BC81-45B5-4550-BFC1-6CC86C31E1C1}" dt="2023-09-14T06:52:29.205" v="233" actId="165"/>
          <ac:grpSpMkLst>
            <pc:docMk/>
            <pc:sldMk cId="2077280651" sldId="266"/>
            <ac:grpSpMk id="122" creationId="{1FF2ABFC-3F16-2274-FD9A-510F56FAC60A}"/>
          </ac:grpSpMkLst>
        </pc:grpChg>
        <pc:grpChg chg="mod">
          <ac:chgData name="Widya Tantiya YUTIKA" userId="537d30cc-09ff-44ed-8954-950470b5c5bd" providerId="ADAL" clId="{7332BC81-45B5-4550-BFC1-6CC86C31E1C1}" dt="2023-09-14T06:52:29.205" v="233" actId="165"/>
          <ac:grpSpMkLst>
            <pc:docMk/>
            <pc:sldMk cId="2077280651" sldId="266"/>
            <ac:grpSpMk id="124" creationId="{A828E75F-D2FC-9AD5-8CC5-0C4652B242A6}"/>
          </ac:grpSpMkLst>
        </pc:grpChg>
        <pc:grpChg chg="add del mod topLvl">
          <ac:chgData name="Widya Tantiya YUTIKA" userId="537d30cc-09ff-44ed-8954-950470b5c5bd" providerId="ADAL" clId="{7332BC81-45B5-4550-BFC1-6CC86C31E1C1}" dt="2023-09-14T07:03:06.189" v="418" actId="14100"/>
          <ac:grpSpMkLst>
            <pc:docMk/>
            <pc:sldMk cId="2077280651" sldId="266"/>
            <ac:grpSpMk id="129" creationId="{2F480F9A-00F7-D83B-E849-52F6F6E7FBC8}"/>
          </ac:grpSpMkLst>
        </pc:grpChg>
        <pc:grpChg chg="add del mod">
          <ac:chgData name="Widya Tantiya YUTIKA" userId="537d30cc-09ff-44ed-8954-950470b5c5bd" providerId="ADAL" clId="{7332BC81-45B5-4550-BFC1-6CC86C31E1C1}" dt="2023-09-14T07:01:41.424" v="365" actId="478"/>
          <ac:grpSpMkLst>
            <pc:docMk/>
            <pc:sldMk cId="2077280651" sldId="266"/>
            <ac:grpSpMk id="131" creationId="{660F3061-5FCB-9E41-5128-9A28978570AB}"/>
          </ac:grpSpMkLst>
        </pc:grpChg>
        <pc:grpChg chg="mod">
          <ac:chgData name="Widya Tantiya YUTIKA" userId="537d30cc-09ff-44ed-8954-950470b5c5bd" providerId="ADAL" clId="{7332BC81-45B5-4550-BFC1-6CC86C31E1C1}" dt="2023-09-14T06:52:29.205" v="233" actId="165"/>
          <ac:grpSpMkLst>
            <pc:docMk/>
            <pc:sldMk cId="2077280651" sldId="266"/>
            <ac:grpSpMk id="132" creationId="{6F06E335-9C32-C541-2218-E862EC811453}"/>
          </ac:grpSpMkLst>
        </pc:grpChg>
        <pc:grpChg chg="mod">
          <ac:chgData name="Widya Tantiya YUTIKA" userId="537d30cc-09ff-44ed-8954-950470b5c5bd" providerId="ADAL" clId="{7332BC81-45B5-4550-BFC1-6CC86C31E1C1}" dt="2023-09-14T06:52:29.205" v="233" actId="165"/>
          <ac:grpSpMkLst>
            <pc:docMk/>
            <pc:sldMk cId="2077280651" sldId="266"/>
            <ac:grpSpMk id="134" creationId="{DE7E94E4-1A3D-349E-4A27-6679BADEB327}"/>
          </ac:grpSpMkLst>
        </pc:grpChg>
        <pc:grpChg chg="add del mod topLvl">
          <ac:chgData name="Widya Tantiya YUTIKA" userId="537d30cc-09ff-44ed-8954-950470b5c5bd" providerId="ADAL" clId="{7332BC81-45B5-4550-BFC1-6CC86C31E1C1}" dt="2023-09-14T07:04:05.580" v="428" actId="478"/>
          <ac:grpSpMkLst>
            <pc:docMk/>
            <pc:sldMk cId="2077280651" sldId="266"/>
            <ac:grpSpMk id="142" creationId="{BBA076D9-2A15-0355-8A1D-2987A97370F3}"/>
          </ac:grpSpMkLst>
        </pc:grpChg>
        <pc:grpChg chg="add del mod">
          <ac:chgData name="Widya Tantiya YUTIKA" userId="537d30cc-09ff-44ed-8954-950470b5c5bd" providerId="ADAL" clId="{7332BC81-45B5-4550-BFC1-6CC86C31E1C1}" dt="2023-09-14T06:52:04.778" v="229" actId="164"/>
          <ac:grpSpMkLst>
            <pc:docMk/>
            <pc:sldMk cId="2077280651" sldId="266"/>
            <ac:grpSpMk id="148" creationId="{28B34BAE-C343-A9D7-76D3-F3C9812737DD}"/>
          </ac:grpSpMkLst>
        </pc:grpChg>
        <pc:grpChg chg="add del mod">
          <ac:chgData name="Widya Tantiya YUTIKA" userId="537d30cc-09ff-44ed-8954-950470b5c5bd" providerId="ADAL" clId="{7332BC81-45B5-4550-BFC1-6CC86C31E1C1}" dt="2023-09-14T06:52:29.205" v="233" actId="165"/>
          <ac:grpSpMkLst>
            <pc:docMk/>
            <pc:sldMk cId="2077280651" sldId="266"/>
            <ac:grpSpMk id="150" creationId="{48D400F4-1F6F-285D-7DF4-71826D19F5B1}"/>
          </ac:grpSpMkLst>
        </pc:grpChg>
        <pc:grpChg chg="add del mod topLvl">
          <ac:chgData name="Widya Tantiya YUTIKA" userId="537d30cc-09ff-44ed-8954-950470b5c5bd" providerId="ADAL" clId="{7332BC81-45B5-4550-BFC1-6CC86C31E1C1}" dt="2023-09-14T07:32:21.079" v="679" actId="14100"/>
          <ac:grpSpMkLst>
            <pc:docMk/>
            <pc:sldMk cId="2077280651" sldId="266"/>
            <ac:grpSpMk id="151" creationId="{D9E07568-7E1E-9D4C-3CEA-BD170A396AA0}"/>
          </ac:grpSpMkLst>
        </pc:grpChg>
        <pc:grpChg chg="add del mod">
          <ac:chgData name="Widya Tantiya YUTIKA" userId="537d30cc-09ff-44ed-8954-950470b5c5bd" providerId="ADAL" clId="{7332BC81-45B5-4550-BFC1-6CC86C31E1C1}" dt="2023-09-14T07:29:07.582" v="614" actId="478"/>
          <ac:grpSpMkLst>
            <pc:docMk/>
            <pc:sldMk cId="2077280651" sldId="266"/>
            <ac:grpSpMk id="153" creationId="{B8A3A39E-2A5D-EF9E-F212-2AF50D8FFDDD}"/>
          </ac:grpSpMkLst>
        </pc:grpChg>
        <pc:grpChg chg="del mod">
          <ac:chgData name="Widya Tantiya YUTIKA" userId="537d30cc-09ff-44ed-8954-950470b5c5bd" providerId="ADAL" clId="{7332BC81-45B5-4550-BFC1-6CC86C31E1C1}" dt="2023-09-14T07:04:20.718" v="435" actId="478"/>
          <ac:grpSpMkLst>
            <pc:docMk/>
            <pc:sldMk cId="2077280651" sldId="266"/>
            <ac:grpSpMk id="154" creationId="{1C3F537B-94CC-5940-ABE4-FC40322C5900}"/>
          </ac:grpSpMkLst>
        </pc:grpChg>
        <pc:grpChg chg="del mod">
          <ac:chgData name="Widya Tantiya YUTIKA" userId="537d30cc-09ff-44ed-8954-950470b5c5bd" providerId="ADAL" clId="{7332BC81-45B5-4550-BFC1-6CC86C31E1C1}" dt="2023-09-14T07:04:26.423" v="439" actId="478"/>
          <ac:grpSpMkLst>
            <pc:docMk/>
            <pc:sldMk cId="2077280651" sldId="266"/>
            <ac:grpSpMk id="156" creationId="{28B80A9C-1582-8C9F-6769-A2F4DD2EFD90}"/>
          </ac:grpSpMkLst>
        </pc:grpChg>
        <pc:grpChg chg="add del mod">
          <ac:chgData name="Widya Tantiya YUTIKA" userId="537d30cc-09ff-44ed-8954-950470b5c5bd" providerId="ADAL" clId="{7332BC81-45B5-4550-BFC1-6CC86C31E1C1}" dt="2023-09-14T07:32:17.817" v="677" actId="165"/>
          <ac:grpSpMkLst>
            <pc:docMk/>
            <pc:sldMk cId="2077280651" sldId="266"/>
            <ac:grpSpMk id="167" creationId="{923CCE33-9FDA-16CA-0016-DDEBC1B726EC}"/>
          </ac:grpSpMkLst>
        </pc:grpChg>
        <pc:grpChg chg="add del mod">
          <ac:chgData name="Widya Tantiya YUTIKA" userId="537d30cc-09ff-44ed-8954-950470b5c5bd" providerId="ADAL" clId="{7332BC81-45B5-4550-BFC1-6CC86C31E1C1}" dt="2023-09-14T07:32:37.477" v="685"/>
          <ac:grpSpMkLst>
            <pc:docMk/>
            <pc:sldMk cId="2077280651" sldId="266"/>
            <ac:grpSpMk id="168" creationId="{5A95B8C7-14ED-975D-A11A-1B1221D76832}"/>
          </ac:grpSpMkLst>
        </pc:grpChg>
        <pc:grpChg chg="add del mod">
          <ac:chgData name="Widya Tantiya YUTIKA" userId="537d30cc-09ff-44ed-8954-950470b5c5bd" providerId="ADAL" clId="{7332BC81-45B5-4550-BFC1-6CC86C31E1C1}" dt="2023-09-14T07:37:21.122" v="721" actId="478"/>
          <ac:grpSpMkLst>
            <pc:docMk/>
            <pc:sldMk cId="2077280651" sldId="266"/>
            <ac:grpSpMk id="171" creationId="{46B17792-DEE1-6B0F-C445-F92EDEFAF4D7}"/>
          </ac:grpSpMkLst>
        </pc:grpChg>
        <pc:grpChg chg="add del mod">
          <ac:chgData name="Widya Tantiya YUTIKA" userId="537d30cc-09ff-44ed-8954-950470b5c5bd" providerId="ADAL" clId="{7332BC81-45B5-4550-BFC1-6CC86C31E1C1}" dt="2023-09-14T07:43:31.288" v="789"/>
          <ac:grpSpMkLst>
            <pc:docMk/>
            <pc:sldMk cId="2077280651" sldId="266"/>
            <ac:grpSpMk id="175" creationId="{3B4BF647-EC7D-0DD5-CB2F-93BE59C5DC50}"/>
          </ac:grpSpMkLst>
        </pc:grpChg>
        <pc:grpChg chg="mod">
          <ac:chgData name="Widya Tantiya YUTIKA" userId="537d30cc-09ff-44ed-8954-950470b5c5bd" providerId="ADAL" clId="{7332BC81-45B5-4550-BFC1-6CC86C31E1C1}" dt="2023-09-14T07:43:30.466" v="788"/>
          <ac:grpSpMkLst>
            <pc:docMk/>
            <pc:sldMk cId="2077280651" sldId="266"/>
            <ac:grpSpMk id="177" creationId="{146B7959-2DB5-6C48-D7A0-51BAD2B76E67}"/>
          </ac:grpSpMkLst>
        </pc:grpChg>
        <pc:grpChg chg="mod">
          <ac:chgData name="Widya Tantiya YUTIKA" userId="537d30cc-09ff-44ed-8954-950470b5c5bd" providerId="ADAL" clId="{7332BC81-45B5-4550-BFC1-6CC86C31E1C1}" dt="2023-09-14T07:43:30.466" v="788"/>
          <ac:grpSpMkLst>
            <pc:docMk/>
            <pc:sldMk cId="2077280651" sldId="266"/>
            <ac:grpSpMk id="178" creationId="{DD2A2D36-D40C-7D06-1245-26A27B48CA86}"/>
          </ac:grpSpMkLst>
        </pc:grpChg>
        <pc:grpChg chg="mod">
          <ac:chgData name="Widya Tantiya YUTIKA" userId="537d30cc-09ff-44ed-8954-950470b5c5bd" providerId="ADAL" clId="{7332BC81-45B5-4550-BFC1-6CC86C31E1C1}" dt="2023-09-14T07:43:30.466" v="788"/>
          <ac:grpSpMkLst>
            <pc:docMk/>
            <pc:sldMk cId="2077280651" sldId="266"/>
            <ac:grpSpMk id="180" creationId="{2412EC63-975A-0B66-45EC-75569B9B7063}"/>
          </ac:grpSpMkLst>
        </pc:grpChg>
        <pc:picChg chg="add del mod">
          <ac:chgData name="Widya Tantiya YUTIKA" userId="537d30cc-09ff-44ed-8954-950470b5c5bd" providerId="ADAL" clId="{7332BC81-45B5-4550-BFC1-6CC86C31E1C1}" dt="2023-09-14T06:46:26.035" v="199" actId="478"/>
          <ac:picMkLst>
            <pc:docMk/>
            <pc:sldMk cId="2077280651" sldId="266"/>
            <ac:picMk id="5" creationId="{17526C29-21C3-9F45-3C8F-489736A2BA23}"/>
          </ac:picMkLst>
        </pc:picChg>
        <pc:picChg chg="mod">
          <ac:chgData name="Widya Tantiya YUTIKA" userId="537d30cc-09ff-44ed-8954-950470b5c5bd" providerId="ADAL" clId="{7332BC81-45B5-4550-BFC1-6CC86C31E1C1}" dt="2023-09-17T12:48:46.700" v="1726" actId="1076"/>
          <ac:picMkLst>
            <pc:docMk/>
            <pc:sldMk cId="2077280651" sldId="266"/>
            <ac:picMk id="7" creationId="{0B03EAA6-4A5D-6ABF-CD23-3912A5F51BEF}"/>
          </ac:picMkLst>
        </pc:picChg>
        <pc:picChg chg="add del mod topLvl">
          <ac:chgData name="Widya Tantiya YUTIKA" userId="537d30cc-09ff-44ed-8954-950470b5c5bd" providerId="ADAL" clId="{7332BC81-45B5-4550-BFC1-6CC86C31E1C1}" dt="2023-09-14T07:04:10.903" v="432" actId="478"/>
          <ac:picMkLst>
            <pc:docMk/>
            <pc:sldMk cId="2077280651" sldId="266"/>
            <ac:picMk id="75" creationId="{54884E0F-A01D-CDC9-C010-F0BFC9FBD787}"/>
          </ac:picMkLst>
        </pc:picChg>
        <pc:cxnChg chg="add mod">
          <ac:chgData name="Widya Tantiya YUTIKA" userId="537d30cc-09ff-44ed-8954-950470b5c5bd" providerId="ADAL" clId="{7332BC81-45B5-4550-BFC1-6CC86C31E1C1}" dt="2023-09-14T06:45:38.968" v="192"/>
          <ac:cxnSpMkLst>
            <pc:docMk/>
            <pc:sldMk cId="2077280651" sldId="266"/>
            <ac:cxnSpMk id="50" creationId="{AAC5A18A-FD1C-3B88-892C-7313E22DD681}"/>
          </ac:cxnSpMkLst>
        </pc:cxnChg>
        <pc:cxnChg chg="add mod">
          <ac:chgData name="Widya Tantiya YUTIKA" userId="537d30cc-09ff-44ed-8954-950470b5c5bd" providerId="ADAL" clId="{7332BC81-45B5-4550-BFC1-6CC86C31E1C1}" dt="2023-09-14T06:45:38.968" v="192"/>
          <ac:cxnSpMkLst>
            <pc:docMk/>
            <pc:sldMk cId="2077280651" sldId="266"/>
            <ac:cxnSpMk id="51" creationId="{EF9705D8-1218-3159-4960-A9DE0FD506DF}"/>
          </ac:cxnSpMkLst>
        </pc:cxnChg>
        <pc:cxnChg chg="add mod">
          <ac:chgData name="Widya Tantiya YUTIKA" userId="537d30cc-09ff-44ed-8954-950470b5c5bd" providerId="ADAL" clId="{7332BC81-45B5-4550-BFC1-6CC86C31E1C1}" dt="2023-09-14T06:45:38.968" v="192"/>
          <ac:cxnSpMkLst>
            <pc:docMk/>
            <pc:sldMk cId="2077280651" sldId="266"/>
            <ac:cxnSpMk id="52" creationId="{468A8C92-C89B-8709-11D5-C812C6ED733A}"/>
          </ac:cxnSpMkLst>
        </pc:cxnChg>
        <pc:cxnChg chg="add mod">
          <ac:chgData name="Widya Tantiya YUTIKA" userId="537d30cc-09ff-44ed-8954-950470b5c5bd" providerId="ADAL" clId="{7332BC81-45B5-4550-BFC1-6CC86C31E1C1}" dt="2023-09-14T06:45:38.968" v="192"/>
          <ac:cxnSpMkLst>
            <pc:docMk/>
            <pc:sldMk cId="2077280651" sldId="266"/>
            <ac:cxnSpMk id="53" creationId="{B5878A8F-6451-53E3-AE8E-21584D3F186C}"/>
          </ac:cxnSpMkLst>
        </pc:cxnChg>
        <pc:cxnChg chg="add mod">
          <ac:chgData name="Widya Tantiya YUTIKA" userId="537d30cc-09ff-44ed-8954-950470b5c5bd" providerId="ADAL" clId="{7332BC81-45B5-4550-BFC1-6CC86C31E1C1}" dt="2023-09-14T06:45:38.968" v="192"/>
          <ac:cxnSpMkLst>
            <pc:docMk/>
            <pc:sldMk cId="2077280651" sldId="266"/>
            <ac:cxnSpMk id="54" creationId="{F6BB4500-E5BB-B816-447C-E07608CD1F29}"/>
          </ac:cxnSpMkLst>
        </pc:cxnChg>
        <pc:cxnChg chg="add mod">
          <ac:chgData name="Widya Tantiya YUTIKA" userId="537d30cc-09ff-44ed-8954-950470b5c5bd" providerId="ADAL" clId="{7332BC81-45B5-4550-BFC1-6CC86C31E1C1}" dt="2023-09-14T06:45:38.968" v="192"/>
          <ac:cxnSpMkLst>
            <pc:docMk/>
            <pc:sldMk cId="2077280651" sldId="266"/>
            <ac:cxnSpMk id="55" creationId="{D56ED952-61B7-2F41-9498-8A95651BDEE7}"/>
          </ac:cxnSpMkLst>
        </pc:cxnChg>
        <pc:cxnChg chg="add mod">
          <ac:chgData name="Widya Tantiya YUTIKA" userId="537d30cc-09ff-44ed-8954-950470b5c5bd" providerId="ADAL" clId="{7332BC81-45B5-4550-BFC1-6CC86C31E1C1}" dt="2023-09-14T06:45:38.968" v="192"/>
          <ac:cxnSpMkLst>
            <pc:docMk/>
            <pc:sldMk cId="2077280651" sldId="266"/>
            <ac:cxnSpMk id="56" creationId="{EDA383F9-BBCE-76DD-9AEA-2EE29968542B}"/>
          </ac:cxnSpMkLst>
        </pc:cxnChg>
        <pc:cxnChg chg="add mod">
          <ac:chgData name="Widya Tantiya YUTIKA" userId="537d30cc-09ff-44ed-8954-950470b5c5bd" providerId="ADAL" clId="{7332BC81-45B5-4550-BFC1-6CC86C31E1C1}" dt="2023-09-14T06:45:38.968" v="192"/>
          <ac:cxnSpMkLst>
            <pc:docMk/>
            <pc:sldMk cId="2077280651" sldId="266"/>
            <ac:cxnSpMk id="57" creationId="{AA516A85-02D6-230E-8D69-05618458C66F}"/>
          </ac:cxnSpMkLst>
        </pc:cxnChg>
        <pc:cxnChg chg="add mod">
          <ac:chgData name="Widya Tantiya YUTIKA" userId="537d30cc-09ff-44ed-8954-950470b5c5bd" providerId="ADAL" clId="{7332BC81-45B5-4550-BFC1-6CC86C31E1C1}" dt="2023-09-14T06:45:38.968" v="192"/>
          <ac:cxnSpMkLst>
            <pc:docMk/>
            <pc:sldMk cId="2077280651" sldId="266"/>
            <ac:cxnSpMk id="58" creationId="{77821652-FE4C-35A6-95FA-0BF8FD97CF8D}"/>
          </ac:cxnSpMkLst>
        </pc:cxnChg>
        <pc:cxnChg chg="add mod">
          <ac:chgData name="Widya Tantiya YUTIKA" userId="537d30cc-09ff-44ed-8954-950470b5c5bd" providerId="ADAL" clId="{7332BC81-45B5-4550-BFC1-6CC86C31E1C1}" dt="2023-09-14T06:45:38.968" v="192"/>
          <ac:cxnSpMkLst>
            <pc:docMk/>
            <pc:sldMk cId="2077280651" sldId="266"/>
            <ac:cxnSpMk id="59" creationId="{5363B402-99E6-DCE1-2DE5-2D00705CD9AA}"/>
          </ac:cxnSpMkLst>
        </pc:cxnChg>
        <pc:cxnChg chg="add mod">
          <ac:chgData name="Widya Tantiya YUTIKA" userId="537d30cc-09ff-44ed-8954-950470b5c5bd" providerId="ADAL" clId="{7332BC81-45B5-4550-BFC1-6CC86C31E1C1}" dt="2023-09-14T06:45:38.968" v="192"/>
          <ac:cxnSpMkLst>
            <pc:docMk/>
            <pc:sldMk cId="2077280651" sldId="266"/>
            <ac:cxnSpMk id="60" creationId="{EE2A6FF7-742C-E487-2B68-5CE90C3451F4}"/>
          </ac:cxnSpMkLst>
        </pc:cxnChg>
        <pc:cxnChg chg="add mod">
          <ac:chgData name="Widya Tantiya YUTIKA" userId="537d30cc-09ff-44ed-8954-950470b5c5bd" providerId="ADAL" clId="{7332BC81-45B5-4550-BFC1-6CC86C31E1C1}" dt="2023-09-14T06:45:38.968" v="192"/>
          <ac:cxnSpMkLst>
            <pc:docMk/>
            <pc:sldMk cId="2077280651" sldId="266"/>
            <ac:cxnSpMk id="61" creationId="{3FA409C9-8C84-AEE7-5E8B-545430ADD53F}"/>
          </ac:cxnSpMkLst>
        </pc:cxnChg>
        <pc:cxnChg chg="mod">
          <ac:chgData name="Widya Tantiya YUTIKA" userId="537d30cc-09ff-44ed-8954-950470b5c5bd" providerId="ADAL" clId="{7332BC81-45B5-4550-BFC1-6CC86C31E1C1}" dt="2023-09-14T06:52:29.205" v="233" actId="165"/>
          <ac:cxnSpMkLst>
            <pc:docMk/>
            <pc:sldMk cId="2077280651" sldId="266"/>
            <ac:cxnSpMk id="96" creationId="{1C5A9AED-071F-0E7D-4805-0A7BCEEAB57C}"/>
          </ac:cxnSpMkLst>
        </pc:cxnChg>
        <pc:cxnChg chg="mod">
          <ac:chgData name="Widya Tantiya YUTIKA" userId="537d30cc-09ff-44ed-8954-950470b5c5bd" providerId="ADAL" clId="{7332BC81-45B5-4550-BFC1-6CC86C31E1C1}" dt="2023-09-14T06:52:29.205" v="233" actId="165"/>
          <ac:cxnSpMkLst>
            <pc:docMk/>
            <pc:sldMk cId="2077280651" sldId="266"/>
            <ac:cxnSpMk id="97" creationId="{C0548A5D-848A-5B0D-A532-DB222FAC0D47}"/>
          </ac:cxnSpMkLst>
        </pc:cxnChg>
        <pc:cxnChg chg="mod">
          <ac:chgData name="Widya Tantiya YUTIKA" userId="537d30cc-09ff-44ed-8954-950470b5c5bd" providerId="ADAL" clId="{7332BC81-45B5-4550-BFC1-6CC86C31E1C1}" dt="2023-09-14T06:52:29.205" v="233" actId="165"/>
          <ac:cxnSpMkLst>
            <pc:docMk/>
            <pc:sldMk cId="2077280651" sldId="266"/>
            <ac:cxnSpMk id="98" creationId="{B7691A91-EBBC-0E3D-A1E4-06BE803A7CAF}"/>
          </ac:cxnSpMkLst>
        </pc:cxnChg>
        <pc:cxnChg chg="mod">
          <ac:chgData name="Widya Tantiya YUTIKA" userId="537d30cc-09ff-44ed-8954-950470b5c5bd" providerId="ADAL" clId="{7332BC81-45B5-4550-BFC1-6CC86C31E1C1}" dt="2023-09-14T06:52:29.205" v="233" actId="165"/>
          <ac:cxnSpMkLst>
            <pc:docMk/>
            <pc:sldMk cId="2077280651" sldId="266"/>
            <ac:cxnSpMk id="99" creationId="{B6F2B4C8-A631-899A-3D5B-D8419D2F903A}"/>
          </ac:cxnSpMkLst>
        </pc:cxnChg>
        <pc:cxnChg chg="mod">
          <ac:chgData name="Widya Tantiya YUTIKA" userId="537d30cc-09ff-44ed-8954-950470b5c5bd" providerId="ADAL" clId="{7332BC81-45B5-4550-BFC1-6CC86C31E1C1}" dt="2023-09-14T06:52:29.205" v="233" actId="165"/>
          <ac:cxnSpMkLst>
            <pc:docMk/>
            <pc:sldMk cId="2077280651" sldId="266"/>
            <ac:cxnSpMk id="100" creationId="{BF4895CB-9850-C7A7-5BD6-D528B6EF57BC}"/>
          </ac:cxnSpMkLst>
        </pc:cxnChg>
        <pc:cxnChg chg="mod">
          <ac:chgData name="Widya Tantiya YUTIKA" userId="537d30cc-09ff-44ed-8954-950470b5c5bd" providerId="ADAL" clId="{7332BC81-45B5-4550-BFC1-6CC86C31E1C1}" dt="2023-09-14T06:52:29.205" v="233" actId="165"/>
          <ac:cxnSpMkLst>
            <pc:docMk/>
            <pc:sldMk cId="2077280651" sldId="266"/>
            <ac:cxnSpMk id="101" creationId="{D5DB767F-2AB2-8657-DD77-A701D123E3A2}"/>
          </ac:cxnSpMkLst>
        </pc:cxnChg>
        <pc:cxnChg chg="mod">
          <ac:chgData name="Widya Tantiya YUTIKA" userId="537d30cc-09ff-44ed-8954-950470b5c5bd" providerId="ADAL" clId="{7332BC81-45B5-4550-BFC1-6CC86C31E1C1}" dt="2023-09-14T06:52:29.205" v="233" actId="165"/>
          <ac:cxnSpMkLst>
            <pc:docMk/>
            <pc:sldMk cId="2077280651" sldId="266"/>
            <ac:cxnSpMk id="102" creationId="{01596451-416D-38FE-365E-B101F2601C4B}"/>
          </ac:cxnSpMkLst>
        </pc:cxnChg>
        <pc:cxnChg chg="mod">
          <ac:chgData name="Widya Tantiya YUTIKA" userId="537d30cc-09ff-44ed-8954-950470b5c5bd" providerId="ADAL" clId="{7332BC81-45B5-4550-BFC1-6CC86C31E1C1}" dt="2023-09-14T06:52:29.205" v="233" actId="165"/>
          <ac:cxnSpMkLst>
            <pc:docMk/>
            <pc:sldMk cId="2077280651" sldId="266"/>
            <ac:cxnSpMk id="103" creationId="{D3CAC8E2-DCBD-30E8-990F-C144B5DECA72}"/>
          </ac:cxnSpMkLst>
        </pc:cxnChg>
        <pc:cxnChg chg="mod">
          <ac:chgData name="Widya Tantiya YUTIKA" userId="537d30cc-09ff-44ed-8954-950470b5c5bd" providerId="ADAL" clId="{7332BC81-45B5-4550-BFC1-6CC86C31E1C1}" dt="2023-09-14T06:52:29.205" v="233" actId="165"/>
          <ac:cxnSpMkLst>
            <pc:docMk/>
            <pc:sldMk cId="2077280651" sldId="266"/>
            <ac:cxnSpMk id="104" creationId="{313A32A2-889D-E1CA-B51F-3714899C1BBF}"/>
          </ac:cxnSpMkLst>
        </pc:cxnChg>
        <pc:cxnChg chg="mod">
          <ac:chgData name="Widya Tantiya YUTIKA" userId="537d30cc-09ff-44ed-8954-950470b5c5bd" providerId="ADAL" clId="{7332BC81-45B5-4550-BFC1-6CC86C31E1C1}" dt="2023-09-14T06:52:29.205" v="233" actId="165"/>
          <ac:cxnSpMkLst>
            <pc:docMk/>
            <pc:sldMk cId="2077280651" sldId="266"/>
            <ac:cxnSpMk id="105" creationId="{DFD85692-3C0A-F8F0-51C5-2F13282333BE}"/>
          </ac:cxnSpMkLst>
        </pc:cxnChg>
        <pc:cxnChg chg="mod">
          <ac:chgData name="Widya Tantiya YUTIKA" userId="537d30cc-09ff-44ed-8954-950470b5c5bd" providerId="ADAL" clId="{7332BC81-45B5-4550-BFC1-6CC86C31E1C1}" dt="2023-09-14T06:52:29.205" v="233" actId="165"/>
          <ac:cxnSpMkLst>
            <pc:docMk/>
            <pc:sldMk cId="2077280651" sldId="266"/>
            <ac:cxnSpMk id="106" creationId="{D430F7FA-F14D-07A5-2C42-BDAA522D6EB3}"/>
          </ac:cxnSpMkLst>
        </pc:cxnChg>
        <pc:cxnChg chg="mod">
          <ac:chgData name="Widya Tantiya YUTIKA" userId="537d30cc-09ff-44ed-8954-950470b5c5bd" providerId="ADAL" clId="{7332BC81-45B5-4550-BFC1-6CC86C31E1C1}" dt="2023-09-14T06:52:29.205" v="233" actId="165"/>
          <ac:cxnSpMkLst>
            <pc:docMk/>
            <pc:sldMk cId="2077280651" sldId="266"/>
            <ac:cxnSpMk id="107" creationId="{91D90584-7C7D-EE03-38EB-F4BCCBA70D89}"/>
          </ac:cxnSpMkLst>
        </pc:cxnChg>
      </pc:sldChg>
      <pc:sldChg chg="del">
        <pc:chgData name="Widya Tantiya YUTIKA" userId="537d30cc-09ff-44ed-8954-950470b5c5bd" providerId="ADAL" clId="{7332BC81-45B5-4550-BFC1-6CC86C31E1C1}" dt="2023-09-18T23:40:37.116" v="4930" actId="47"/>
        <pc:sldMkLst>
          <pc:docMk/>
          <pc:sldMk cId="188222180" sldId="267"/>
        </pc:sldMkLst>
      </pc:sldChg>
      <pc:sldChg chg="addSp delSp modSp new mod ord">
        <pc:chgData name="Widya Tantiya YUTIKA" userId="537d30cc-09ff-44ed-8954-950470b5c5bd" providerId="ADAL" clId="{7332BC81-45B5-4550-BFC1-6CC86C31E1C1}" dt="2023-09-18T04:20:04.299" v="3952"/>
        <pc:sldMkLst>
          <pc:docMk/>
          <pc:sldMk cId="702267843" sldId="267"/>
        </pc:sldMkLst>
        <pc:spChg chg="mod">
          <ac:chgData name="Widya Tantiya YUTIKA" userId="537d30cc-09ff-44ed-8954-950470b5c5bd" providerId="ADAL" clId="{7332BC81-45B5-4550-BFC1-6CC86C31E1C1}" dt="2023-09-14T07:41:42.649" v="759" actId="1076"/>
          <ac:spMkLst>
            <pc:docMk/>
            <pc:sldMk cId="702267843" sldId="267"/>
            <ac:spMk id="2" creationId="{EB1C2DE4-DDE9-CA4A-066A-82D83079B9C7}"/>
          </ac:spMkLst>
        </pc:spChg>
        <pc:spChg chg="del mod">
          <ac:chgData name="Widya Tantiya YUTIKA" userId="537d30cc-09ff-44ed-8954-950470b5c5bd" providerId="ADAL" clId="{7332BC81-45B5-4550-BFC1-6CC86C31E1C1}" dt="2023-09-14T07:24:15.289" v="469" actId="478"/>
          <ac:spMkLst>
            <pc:docMk/>
            <pc:sldMk cId="702267843" sldId="267"/>
            <ac:spMk id="3" creationId="{CF897B7F-D004-1A1A-B724-643336AABB3A}"/>
          </ac:spMkLst>
        </pc:spChg>
        <pc:spChg chg="mod">
          <ac:chgData name="Widya Tantiya YUTIKA" userId="537d30cc-09ff-44ed-8954-950470b5c5bd" providerId="ADAL" clId="{7332BC81-45B5-4550-BFC1-6CC86C31E1C1}" dt="2023-09-14T07:24:19.189" v="470" actId="165"/>
          <ac:spMkLst>
            <pc:docMk/>
            <pc:sldMk cId="702267843" sldId="267"/>
            <ac:spMk id="10" creationId="{225BCEC5-7CA9-EA9D-899B-FB12CF5600C8}"/>
          </ac:spMkLst>
        </pc:spChg>
        <pc:spChg chg="add del mod topLvl">
          <ac:chgData name="Widya Tantiya YUTIKA" userId="537d30cc-09ff-44ed-8954-950470b5c5bd" providerId="ADAL" clId="{7332BC81-45B5-4550-BFC1-6CC86C31E1C1}" dt="2023-09-14T07:24:49.737" v="523" actId="478"/>
          <ac:spMkLst>
            <pc:docMk/>
            <pc:sldMk cId="702267843" sldId="267"/>
            <ac:spMk id="11" creationId="{7B8D6A93-B872-9E49-6CB3-52AEC74C5594}"/>
          </ac:spMkLst>
        </pc:spChg>
        <pc:spChg chg="add del mod topLvl">
          <ac:chgData name="Widya Tantiya YUTIKA" userId="537d30cc-09ff-44ed-8954-950470b5c5bd" providerId="ADAL" clId="{7332BC81-45B5-4550-BFC1-6CC86C31E1C1}" dt="2023-09-14T07:24:49.737" v="523" actId="478"/>
          <ac:spMkLst>
            <pc:docMk/>
            <pc:sldMk cId="702267843" sldId="267"/>
            <ac:spMk id="12" creationId="{1ECFAE6D-9DF5-D519-B690-1119B5E178CA}"/>
          </ac:spMkLst>
        </pc:spChg>
        <pc:spChg chg="add del mod topLvl">
          <ac:chgData name="Widya Tantiya YUTIKA" userId="537d30cc-09ff-44ed-8954-950470b5c5bd" providerId="ADAL" clId="{7332BC81-45B5-4550-BFC1-6CC86C31E1C1}" dt="2023-09-14T07:24:49.737" v="523" actId="478"/>
          <ac:spMkLst>
            <pc:docMk/>
            <pc:sldMk cId="702267843" sldId="267"/>
            <ac:spMk id="13" creationId="{9D09A25E-89F6-D2B5-851B-781A611497AE}"/>
          </ac:spMkLst>
        </pc:spChg>
        <pc:spChg chg="add del mod topLvl">
          <ac:chgData name="Widya Tantiya YUTIKA" userId="537d30cc-09ff-44ed-8954-950470b5c5bd" providerId="ADAL" clId="{7332BC81-45B5-4550-BFC1-6CC86C31E1C1}" dt="2023-09-14T07:24:49.737" v="523" actId="478"/>
          <ac:spMkLst>
            <pc:docMk/>
            <pc:sldMk cId="702267843" sldId="267"/>
            <ac:spMk id="14" creationId="{77F5559F-A762-F7D4-56A3-D796F5E26381}"/>
          </ac:spMkLst>
        </pc:spChg>
        <pc:spChg chg="add del mod topLvl">
          <ac:chgData name="Widya Tantiya YUTIKA" userId="537d30cc-09ff-44ed-8954-950470b5c5bd" providerId="ADAL" clId="{7332BC81-45B5-4550-BFC1-6CC86C31E1C1}" dt="2023-09-14T07:24:49.737" v="523" actId="478"/>
          <ac:spMkLst>
            <pc:docMk/>
            <pc:sldMk cId="702267843" sldId="267"/>
            <ac:spMk id="15" creationId="{93BC3D12-1643-2986-F54A-D53638C41DD9}"/>
          </ac:spMkLst>
        </pc:spChg>
        <pc:spChg chg="add del mod topLvl">
          <ac:chgData name="Widya Tantiya YUTIKA" userId="537d30cc-09ff-44ed-8954-950470b5c5bd" providerId="ADAL" clId="{7332BC81-45B5-4550-BFC1-6CC86C31E1C1}" dt="2023-09-14T07:24:49.737" v="523" actId="478"/>
          <ac:spMkLst>
            <pc:docMk/>
            <pc:sldMk cId="702267843" sldId="267"/>
            <ac:spMk id="16" creationId="{E422D73C-5471-E53C-378E-09019E450F8E}"/>
          </ac:spMkLst>
        </pc:spChg>
        <pc:spChg chg="add del mod topLvl">
          <ac:chgData name="Widya Tantiya YUTIKA" userId="537d30cc-09ff-44ed-8954-950470b5c5bd" providerId="ADAL" clId="{7332BC81-45B5-4550-BFC1-6CC86C31E1C1}" dt="2023-09-14T07:24:49.737" v="523" actId="478"/>
          <ac:spMkLst>
            <pc:docMk/>
            <pc:sldMk cId="702267843" sldId="267"/>
            <ac:spMk id="17" creationId="{4E19CEB3-A8A7-24FD-61F0-8779A515450F}"/>
          </ac:spMkLst>
        </pc:spChg>
        <pc:spChg chg="add del mod topLvl">
          <ac:chgData name="Widya Tantiya YUTIKA" userId="537d30cc-09ff-44ed-8954-950470b5c5bd" providerId="ADAL" clId="{7332BC81-45B5-4550-BFC1-6CC86C31E1C1}" dt="2023-09-14T07:24:49.737" v="523" actId="478"/>
          <ac:spMkLst>
            <pc:docMk/>
            <pc:sldMk cId="702267843" sldId="267"/>
            <ac:spMk id="18" creationId="{3388036F-44EE-63DB-6BE0-E625C23197F6}"/>
          </ac:spMkLst>
        </pc:spChg>
        <pc:spChg chg="add del mod topLvl">
          <ac:chgData name="Widya Tantiya YUTIKA" userId="537d30cc-09ff-44ed-8954-950470b5c5bd" providerId="ADAL" clId="{7332BC81-45B5-4550-BFC1-6CC86C31E1C1}" dt="2023-09-14T07:24:49.737" v="523" actId="478"/>
          <ac:spMkLst>
            <pc:docMk/>
            <pc:sldMk cId="702267843" sldId="267"/>
            <ac:spMk id="19" creationId="{57022A15-3EF6-8470-E42A-9D1712A0E347}"/>
          </ac:spMkLst>
        </pc:spChg>
        <pc:spChg chg="add del mod topLvl">
          <ac:chgData name="Widya Tantiya YUTIKA" userId="537d30cc-09ff-44ed-8954-950470b5c5bd" providerId="ADAL" clId="{7332BC81-45B5-4550-BFC1-6CC86C31E1C1}" dt="2023-09-14T07:24:49.737" v="523" actId="478"/>
          <ac:spMkLst>
            <pc:docMk/>
            <pc:sldMk cId="702267843" sldId="267"/>
            <ac:spMk id="20" creationId="{0236BED2-310A-AA5F-7821-40C1133847A1}"/>
          </ac:spMkLst>
        </pc:spChg>
        <pc:spChg chg="add del mod topLvl">
          <ac:chgData name="Widya Tantiya YUTIKA" userId="537d30cc-09ff-44ed-8954-950470b5c5bd" providerId="ADAL" clId="{7332BC81-45B5-4550-BFC1-6CC86C31E1C1}" dt="2023-09-14T07:24:49.737" v="523" actId="478"/>
          <ac:spMkLst>
            <pc:docMk/>
            <pc:sldMk cId="702267843" sldId="267"/>
            <ac:spMk id="21" creationId="{C2FCF505-AE88-79CA-FE36-31403F1F641B}"/>
          </ac:spMkLst>
        </pc:spChg>
        <pc:spChg chg="add del mod topLvl">
          <ac:chgData name="Widya Tantiya YUTIKA" userId="537d30cc-09ff-44ed-8954-950470b5c5bd" providerId="ADAL" clId="{7332BC81-45B5-4550-BFC1-6CC86C31E1C1}" dt="2023-09-14T07:24:23.093" v="471" actId="478"/>
          <ac:spMkLst>
            <pc:docMk/>
            <pc:sldMk cId="702267843" sldId="267"/>
            <ac:spMk id="22" creationId="{1C603AA5-4A01-CF7D-AB06-4C9B842CE365}"/>
          </ac:spMkLst>
        </pc:spChg>
        <pc:spChg chg="mod">
          <ac:chgData name="Widya Tantiya YUTIKA" userId="537d30cc-09ff-44ed-8954-950470b5c5bd" providerId="ADAL" clId="{7332BC81-45B5-4550-BFC1-6CC86C31E1C1}" dt="2023-09-14T07:24:19.189" v="470" actId="165"/>
          <ac:spMkLst>
            <pc:docMk/>
            <pc:sldMk cId="702267843" sldId="267"/>
            <ac:spMk id="24" creationId="{E79BCE2C-440B-B670-C9B6-2C8B64496A3B}"/>
          </ac:spMkLst>
        </pc:spChg>
        <pc:spChg chg="mod">
          <ac:chgData name="Widya Tantiya YUTIKA" userId="537d30cc-09ff-44ed-8954-950470b5c5bd" providerId="ADAL" clId="{7332BC81-45B5-4550-BFC1-6CC86C31E1C1}" dt="2023-09-14T07:24:19.189" v="470" actId="165"/>
          <ac:spMkLst>
            <pc:docMk/>
            <pc:sldMk cId="702267843" sldId="267"/>
            <ac:spMk id="25" creationId="{4000FE7D-0533-5734-0215-AD0089856EFE}"/>
          </ac:spMkLst>
        </pc:spChg>
        <pc:spChg chg="mod">
          <ac:chgData name="Widya Tantiya YUTIKA" userId="537d30cc-09ff-44ed-8954-950470b5c5bd" providerId="ADAL" clId="{7332BC81-45B5-4550-BFC1-6CC86C31E1C1}" dt="2023-09-14T07:24:19.189" v="470" actId="165"/>
          <ac:spMkLst>
            <pc:docMk/>
            <pc:sldMk cId="702267843" sldId="267"/>
            <ac:spMk id="27" creationId="{276FEF90-92B2-B769-921E-F800A8C46EE2}"/>
          </ac:spMkLst>
        </pc:spChg>
        <pc:spChg chg="mod">
          <ac:chgData name="Widya Tantiya YUTIKA" userId="537d30cc-09ff-44ed-8954-950470b5c5bd" providerId="ADAL" clId="{7332BC81-45B5-4550-BFC1-6CC86C31E1C1}" dt="2023-09-14T07:24:19.189" v="470" actId="165"/>
          <ac:spMkLst>
            <pc:docMk/>
            <pc:sldMk cId="702267843" sldId="267"/>
            <ac:spMk id="28" creationId="{2CFF18D3-53D8-1E3A-DB51-B35BBC15E6DF}"/>
          </ac:spMkLst>
        </pc:spChg>
        <pc:spChg chg="mod">
          <ac:chgData name="Widya Tantiya YUTIKA" userId="537d30cc-09ff-44ed-8954-950470b5c5bd" providerId="ADAL" clId="{7332BC81-45B5-4550-BFC1-6CC86C31E1C1}" dt="2023-09-14T07:24:19.189" v="470" actId="165"/>
          <ac:spMkLst>
            <pc:docMk/>
            <pc:sldMk cId="702267843" sldId="267"/>
            <ac:spMk id="30" creationId="{6AED6CC3-5893-5CEE-FC3D-9EBD0DC977CD}"/>
          </ac:spMkLst>
        </pc:spChg>
        <pc:spChg chg="mod">
          <ac:chgData name="Widya Tantiya YUTIKA" userId="537d30cc-09ff-44ed-8954-950470b5c5bd" providerId="ADAL" clId="{7332BC81-45B5-4550-BFC1-6CC86C31E1C1}" dt="2023-09-14T07:24:19.189" v="470" actId="165"/>
          <ac:spMkLst>
            <pc:docMk/>
            <pc:sldMk cId="702267843" sldId="267"/>
            <ac:spMk id="31" creationId="{4A8A9EE9-0C73-D974-711A-99A55404BC10}"/>
          </ac:spMkLst>
        </pc:spChg>
        <pc:spChg chg="mod">
          <ac:chgData name="Widya Tantiya YUTIKA" userId="537d30cc-09ff-44ed-8954-950470b5c5bd" providerId="ADAL" clId="{7332BC81-45B5-4550-BFC1-6CC86C31E1C1}" dt="2023-09-14T07:24:19.189" v="470" actId="165"/>
          <ac:spMkLst>
            <pc:docMk/>
            <pc:sldMk cId="702267843" sldId="267"/>
            <ac:spMk id="33" creationId="{0C73F516-433E-8B1F-2390-3AF6A8B23A43}"/>
          </ac:spMkLst>
        </pc:spChg>
        <pc:spChg chg="mod">
          <ac:chgData name="Widya Tantiya YUTIKA" userId="537d30cc-09ff-44ed-8954-950470b5c5bd" providerId="ADAL" clId="{7332BC81-45B5-4550-BFC1-6CC86C31E1C1}" dt="2023-09-14T07:24:19.189" v="470" actId="165"/>
          <ac:spMkLst>
            <pc:docMk/>
            <pc:sldMk cId="702267843" sldId="267"/>
            <ac:spMk id="34" creationId="{35FE1449-90BA-CA9F-BAE3-1799484CAA0A}"/>
          </ac:spMkLst>
        </pc:spChg>
        <pc:spChg chg="add del mod topLvl">
          <ac:chgData name="Widya Tantiya YUTIKA" userId="537d30cc-09ff-44ed-8954-950470b5c5bd" providerId="ADAL" clId="{7332BC81-45B5-4550-BFC1-6CC86C31E1C1}" dt="2023-09-14T07:24:49.737" v="523" actId="478"/>
          <ac:spMkLst>
            <pc:docMk/>
            <pc:sldMk cId="702267843" sldId="267"/>
            <ac:spMk id="35" creationId="{352E1559-537E-8E43-7845-5D6D194B71AD}"/>
          </ac:spMkLst>
        </pc:spChg>
        <pc:spChg chg="mod">
          <ac:chgData name="Widya Tantiya YUTIKA" userId="537d30cc-09ff-44ed-8954-950470b5c5bd" providerId="ADAL" clId="{7332BC81-45B5-4550-BFC1-6CC86C31E1C1}" dt="2023-09-14T07:25:16.541" v="527" actId="165"/>
          <ac:spMkLst>
            <pc:docMk/>
            <pc:sldMk cId="702267843" sldId="267"/>
            <ac:spMk id="49" creationId="{CDE31B9E-EFE9-15EE-34EE-9A359833B4BF}"/>
          </ac:spMkLst>
        </pc:spChg>
        <pc:spChg chg="add del mod topLvl">
          <ac:chgData name="Widya Tantiya YUTIKA" userId="537d30cc-09ff-44ed-8954-950470b5c5bd" providerId="ADAL" clId="{7332BC81-45B5-4550-BFC1-6CC86C31E1C1}" dt="2023-09-14T07:25:41.083" v="537" actId="478"/>
          <ac:spMkLst>
            <pc:docMk/>
            <pc:sldMk cId="702267843" sldId="267"/>
            <ac:spMk id="50" creationId="{806B87AB-76AF-B2E0-1772-251E55ADDB26}"/>
          </ac:spMkLst>
        </pc:spChg>
        <pc:spChg chg="add del mod topLvl">
          <ac:chgData name="Widya Tantiya YUTIKA" userId="537d30cc-09ff-44ed-8954-950470b5c5bd" providerId="ADAL" clId="{7332BC81-45B5-4550-BFC1-6CC86C31E1C1}" dt="2023-09-14T07:25:41.083" v="537" actId="478"/>
          <ac:spMkLst>
            <pc:docMk/>
            <pc:sldMk cId="702267843" sldId="267"/>
            <ac:spMk id="51" creationId="{5D436EE7-C732-615C-BBF4-0484CF871336}"/>
          </ac:spMkLst>
        </pc:spChg>
        <pc:spChg chg="add del mod topLvl">
          <ac:chgData name="Widya Tantiya YUTIKA" userId="537d30cc-09ff-44ed-8954-950470b5c5bd" providerId="ADAL" clId="{7332BC81-45B5-4550-BFC1-6CC86C31E1C1}" dt="2023-09-14T07:25:41.083" v="537" actId="478"/>
          <ac:spMkLst>
            <pc:docMk/>
            <pc:sldMk cId="702267843" sldId="267"/>
            <ac:spMk id="52" creationId="{4D425D75-0F92-2345-95F9-379A91CC95E9}"/>
          </ac:spMkLst>
        </pc:spChg>
        <pc:spChg chg="add del mod topLvl">
          <ac:chgData name="Widya Tantiya YUTIKA" userId="537d30cc-09ff-44ed-8954-950470b5c5bd" providerId="ADAL" clId="{7332BC81-45B5-4550-BFC1-6CC86C31E1C1}" dt="2023-09-14T07:25:41.083" v="537" actId="478"/>
          <ac:spMkLst>
            <pc:docMk/>
            <pc:sldMk cId="702267843" sldId="267"/>
            <ac:spMk id="53" creationId="{3C7802E9-80A2-EC16-B446-8D3A2C2D16F7}"/>
          </ac:spMkLst>
        </pc:spChg>
        <pc:spChg chg="add del mod topLvl">
          <ac:chgData name="Widya Tantiya YUTIKA" userId="537d30cc-09ff-44ed-8954-950470b5c5bd" providerId="ADAL" clId="{7332BC81-45B5-4550-BFC1-6CC86C31E1C1}" dt="2023-09-14T07:25:41.083" v="537" actId="478"/>
          <ac:spMkLst>
            <pc:docMk/>
            <pc:sldMk cId="702267843" sldId="267"/>
            <ac:spMk id="54" creationId="{AF7847E7-D0F7-5C25-6612-761D6F1B60EA}"/>
          </ac:spMkLst>
        </pc:spChg>
        <pc:spChg chg="add del mod topLvl">
          <ac:chgData name="Widya Tantiya YUTIKA" userId="537d30cc-09ff-44ed-8954-950470b5c5bd" providerId="ADAL" clId="{7332BC81-45B5-4550-BFC1-6CC86C31E1C1}" dt="2023-09-14T07:25:41.083" v="537" actId="478"/>
          <ac:spMkLst>
            <pc:docMk/>
            <pc:sldMk cId="702267843" sldId="267"/>
            <ac:spMk id="55" creationId="{04CF8685-7CF8-6D4A-0153-8DD3504AD54C}"/>
          </ac:spMkLst>
        </pc:spChg>
        <pc:spChg chg="add del mod topLvl">
          <ac:chgData name="Widya Tantiya YUTIKA" userId="537d30cc-09ff-44ed-8954-950470b5c5bd" providerId="ADAL" clId="{7332BC81-45B5-4550-BFC1-6CC86C31E1C1}" dt="2023-09-14T07:25:41.083" v="537" actId="478"/>
          <ac:spMkLst>
            <pc:docMk/>
            <pc:sldMk cId="702267843" sldId="267"/>
            <ac:spMk id="56" creationId="{5F5050CE-B7BF-C7A1-E61D-09EB0DFDD620}"/>
          </ac:spMkLst>
        </pc:spChg>
        <pc:spChg chg="add del mod topLvl">
          <ac:chgData name="Widya Tantiya YUTIKA" userId="537d30cc-09ff-44ed-8954-950470b5c5bd" providerId="ADAL" clId="{7332BC81-45B5-4550-BFC1-6CC86C31E1C1}" dt="2023-09-14T07:25:41.083" v="537" actId="478"/>
          <ac:spMkLst>
            <pc:docMk/>
            <pc:sldMk cId="702267843" sldId="267"/>
            <ac:spMk id="57" creationId="{E2BC3097-5F1B-A18B-AB03-36692808B4A6}"/>
          </ac:spMkLst>
        </pc:spChg>
        <pc:spChg chg="add del mod topLvl">
          <ac:chgData name="Widya Tantiya YUTIKA" userId="537d30cc-09ff-44ed-8954-950470b5c5bd" providerId="ADAL" clId="{7332BC81-45B5-4550-BFC1-6CC86C31E1C1}" dt="2023-09-14T07:25:41.083" v="537" actId="478"/>
          <ac:spMkLst>
            <pc:docMk/>
            <pc:sldMk cId="702267843" sldId="267"/>
            <ac:spMk id="58" creationId="{4D572140-C0FD-1DB7-8BB4-DB0F05856AD1}"/>
          </ac:spMkLst>
        </pc:spChg>
        <pc:spChg chg="add del mod topLvl">
          <ac:chgData name="Widya Tantiya YUTIKA" userId="537d30cc-09ff-44ed-8954-950470b5c5bd" providerId="ADAL" clId="{7332BC81-45B5-4550-BFC1-6CC86C31E1C1}" dt="2023-09-14T07:25:41.083" v="537" actId="478"/>
          <ac:spMkLst>
            <pc:docMk/>
            <pc:sldMk cId="702267843" sldId="267"/>
            <ac:spMk id="59" creationId="{D4834CCE-DEC4-D8CC-4A5A-1FD081708A72}"/>
          </ac:spMkLst>
        </pc:spChg>
        <pc:spChg chg="add del mod topLvl">
          <ac:chgData name="Widya Tantiya YUTIKA" userId="537d30cc-09ff-44ed-8954-950470b5c5bd" providerId="ADAL" clId="{7332BC81-45B5-4550-BFC1-6CC86C31E1C1}" dt="2023-09-14T07:25:41.083" v="537" actId="478"/>
          <ac:spMkLst>
            <pc:docMk/>
            <pc:sldMk cId="702267843" sldId="267"/>
            <ac:spMk id="60" creationId="{B54DD4E4-6E10-0629-02D9-A51D664CF554}"/>
          </ac:spMkLst>
        </pc:spChg>
        <pc:spChg chg="add del mod topLvl">
          <ac:chgData name="Widya Tantiya YUTIKA" userId="537d30cc-09ff-44ed-8954-950470b5c5bd" providerId="ADAL" clId="{7332BC81-45B5-4550-BFC1-6CC86C31E1C1}" dt="2023-09-14T07:25:18.955" v="528" actId="478"/>
          <ac:spMkLst>
            <pc:docMk/>
            <pc:sldMk cId="702267843" sldId="267"/>
            <ac:spMk id="61" creationId="{50ECA0EB-A12E-04D1-EEF1-36C50B290D87}"/>
          </ac:spMkLst>
        </pc:spChg>
        <pc:spChg chg="mod">
          <ac:chgData name="Widya Tantiya YUTIKA" userId="537d30cc-09ff-44ed-8954-950470b5c5bd" providerId="ADAL" clId="{7332BC81-45B5-4550-BFC1-6CC86C31E1C1}" dt="2023-09-14T07:25:16.541" v="527" actId="165"/>
          <ac:spMkLst>
            <pc:docMk/>
            <pc:sldMk cId="702267843" sldId="267"/>
            <ac:spMk id="63" creationId="{6C3A69D9-1987-15C3-0759-0D5BA1BA7997}"/>
          </ac:spMkLst>
        </pc:spChg>
        <pc:spChg chg="mod">
          <ac:chgData name="Widya Tantiya YUTIKA" userId="537d30cc-09ff-44ed-8954-950470b5c5bd" providerId="ADAL" clId="{7332BC81-45B5-4550-BFC1-6CC86C31E1C1}" dt="2023-09-14T07:25:16.541" v="527" actId="165"/>
          <ac:spMkLst>
            <pc:docMk/>
            <pc:sldMk cId="702267843" sldId="267"/>
            <ac:spMk id="64" creationId="{51A4E23F-25E1-8529-0205-7D0EFF65D169}"/>
          </ac:spMkLst>
        </pc:spChg>
        <pc:spChg chg="mod">
          <ac:chgData name="Widya Tantiya YUTIKA" userId="537d30cc-09ff-44ed-8954-950470b5c5bd" providerId="ADAL" clId="{7332BC81-45B5-4550-BFC1-6CC86C31E1C1}" dt="2023-09-14T07:25:16.541" v="527" actId="165"/>
          <ac:spMkLst>
            <pc:docMk/>
            <pc:sldMk cId="702267843" sldId="267"/>
            <ac:spMk id="65" creationId="{0F94BF30-716F-694C-7187-68275CD971F2}"/>
          </ac:spMkLst>
        </pc:spChg>
        <pc:spChg chg="mod">
          <ac:chgData name="Widya Tantiya YUTIKA" userId="537d30cc-09ff-44ed-8954-950470b5c5bd" providerId="ADAL" clId="{7332BC81-45B5-4550-BFC1-6CC86C31E1C1}" dt="2023-09-14T07:25:16.541" v="527" actId="165"/>
          <ac:spMkLst>
            <pc:docMk/>
            <pc:sldMk cId="702267843" sldId="267"/>
            <ac:spMk id="66" creationId="{200F6BC0-4B13-1E80-7C33-4565175216AC}"/>
          </ac:spMkLst>
        </pc:spChg>
        <pc:spChg chg="mod">
          <ac:chgData name="Widya Tantiya YUTIKA" userId="537d30cc-09ff-44ed-8954-950470b5c5bd" providerId="ADAL" clId="{7332BC81-45B5-4550-BFC1-6CC86C31E1C1}" dt="2023-09-14T07:25:16.541" v="527" actId="165"/>
          <ac:spMkLst>
            <pc:docMk/>
            <pc:sldMk cId="702267843" sldId="267"/>
            <ac:spMk id="67" creationId="{191B5EC3-B6BC-41D1-B8D8-024F42E30E79}"/>
          </ac:spMkLst>
        </pc:spChg>
        <pc:spChg chg="mod">
          <ac:chgData name="Widya Tantiya YUTIKA" userId="537d30cc-09ff-44ed-8954-950470b5c5bd" providerId="ADAL" clId="{7332BC81-45B5-4550-BFC1-6CC86C31E1C1}" dt="2023-09-14T07:25:16.541" v="527" actId="165"/>
          <ac:spMkLst>
            <pc:docMk/>
            <pc:sldMk cId="702267843" sldId="267"/>
            <ac:spMk id="68" creationId="{174A197D-5738-E06C-7B38-CD4EAD29D681}"/>
          </ac:spMkLst>
        </pc:spChg>
        <pc:spChg chg="mod">
          <ac:chgData name="Widya Tantiya YUTIKA" userId="537d30cc-09ff-44ed-8954-950470b5c5bd" providerId="ADAL" clId="{7332BC81-45B5-4550-BFC1-6CC86C31E1C1}" dt="2023-09-14T07:25:16.541" v="527" actId="165"/>
          <ac:spMkLst>
            <pc:docMk/>
            <pc:sldMk cId="702267843" sldId="267"/>
            <ac:spMk id="69" creationId="{691C171A-9F4B-580E-E4EA-91A53E990C8B}"/>
          </ac:spMkLst>
        </pc:spChg>
        <pc:spChg chg="add del mod topLvl">
          <ac:chgData name="Widya Tantiya YUTIKA" userId="537d30cc-09ff-44ed-8954-950470b5c5bd" providerId="ADAL" clId="{7332BC81-45B5-4550-BFC1-6CC86C31E1C1}" dt="2023-09-14T07:25:41.083" v="537" actId="478"/>
          <ac:spMkLst>
            <pc:docMk/>
            <pc:sldMk cId="702267843" sldId="267"/>
            <ac:spMk id="70" creationId="{A0466556-8CDD-B170-009A-AF2F40BD58DA}"/>
          </ac:spMkLst>
        </pc:spChg>
        <pc:spChg chg="mod">
          <ac:chgData name="Widya Tantiya YUTIKA" userId="537d30cc-09ff-44ed-8954-950470b5c5bd" providerId="ADAL" clId="{7332BC81-45B5-4550-BFC1-6CC86C31E1C1}" dt="2023-09-14T07:40:30.813" v="732"/>
          <ac:spMkLst>
            <pc:docMk/>
            <pc:sldMk cId="702267843" sldId="267"/>
            <ac:spMk id="85" creationId="{0E1FB2C8-F9CE-B40D-B4FA-CE2FFEB1B9A5}"/>
          </ac:spMkLst>
        </pc:spChg>
        <pc:spChg chg="mod">
          <ac:chgData name="Widya Tantiya YUTIKA" userId="537d30cc-09ff-44ed-8954-950470b5c5bd" providerId="ADAL" clId="{7332BC81-45B5-4550-BFC1-6CC86C31E1C1}" dt="2023-09-14T07:40:30.813" v="732"/>
          <ac:spMkLst>
            <pc:docMk/>
            <pc:sldMk cId="702267843" sldId="267"/>
            <ac:spMk id="86" creationId="{C1D101B3-091A-812F-D299-A6C63F79A22A}"/>
          </ac:spMkLst>
        </pc:spChg>
        <pc:spChg chg="mod">
          <ac:chgData name="Widya Tantiya YUTIKA" userId="537d30cc-09ff-44ed-8954-950470b5c5bd" providerId="ADAL" clId="{7332BC81-45B5-4550-BFC1-6CC86C31E1C1}" dt="2023-09-14T07:40:30.813" v="732"/>
          <ac:spMkLst>
            <pc:docMk/>
            <pc:sldMk cId="702267843" sldId="267"/>
            <ac:spMk id="91" creationId="{F4A27CCC-F6AC-2B82-9D3D-EB0599DF3872}"/>
          </ac:spMkLst>
        </pc:spChg>
        <pc:spChg chg="mod">
          <ac:chgData name="Widya Tantiya YUTIKA" userId="537d30cc-09ff-44ed-8954-950470b5c5bd" providerId="ADAL" clId="{7332BC81-45B5-4550-BFC1-6CC86C31E1C1}" dt="2023-09-14T07:40:30.813" v="732"/>
          <ac:spMkLst>
            <pc:docMk/>
            <pc:sldMk cId="702267843" sldId="267"/>
            <ac:spMk id="92" creationId="{3CD3CEBC-6F60-BE05-E4B8-E4D59B78320E}"/>
          </ac:spMkLst>
        </pc:spChg>
        <pc:spChg chg="mod">
          <ac:chgData name="Widya Tantiya YUTIKA" userId="537d30cc-09ff-44ed-8954-950470b5c5bd" providerId="ADAL" clId="{7332BC81-45B5-4550-BFC1-6CC86C31E1C1}" dt="2023-09-14T07:40:30.813" v="732"/>
          <ac:spMkLst>
            <pc:docMk/>
            <pc:sldMk cId="702267843" sldId="267"/>
            <ac:spMk id="93" creationId="{8DC901B8-4B79-0A8D-1ED6-DB7BBA0ADD3C}"/>
          </ac:spMkLst>
        </pc:spChg>
        <pc:spChg chg="mod">
          <ac:chgData name="Widya Tantiya YUTIKA" userId="537d30cc-09ff-44ed-8954-950470b5c5bd" providerId="ADAL" clId="{7332BC81-45B5-4550-BFC1-6CC86C31E1C1}" dt="2023-09-14T07:40:30.813" v="732"/>
          <ac:spMkLst>
            <pc:docMk/>
            <pc:sldMk cId="702267843" sldId="267"/>
            <ac:spMk id="95" creationId="{EAA30DDB-75C1-17C9-1BE4-F8FC54C37109}"/>
          </ac:spMkLst>
        </pc:spChg>
        <pc:spChg chg="mod">
          <ac:chgData name="Widya Tantiya YUTIKA" userId="537d30cc-09ff-44ed-8954-950470b5c5bd" providerId="ADAL" clId="{7332BC81-45B5-4550-BFC1-6CC86C31E1C1}" dt="2023-09-14T07:40:30.813" v="732"/>
          <ac:spMkLst>
            <pc:docMk/>
            <pc:sldMk cId="702267843" sldId="267"/>
            <ac:spMk id="96" creationId="{C5EDFE17-34B6-5785-774B-7544FB5342F0}"/>
          </ac:spMkLst>
        </pc:spChg>
        <pc:spChg chg="mod">
          <ac:chgData name="Widya Tantiya YUTIKA" userId="537d30cc-09ff-44ed-8954-950470b5c5bd" providerId="ADAL" clId="{7332BC81-45B5-4550-BFC1-6CC86C31E1C1}" dt="2023-09-14T07:40:30.813" v="732"/>
          <ac:spMkLst>
            <pc:docMk/>
            <pc:sldMk cId="702267843" sldId="267"/>
            <ac:spMk id="97" creationId="{343A8E47-E14C-E106-3003-947978546B1D}"/>
          </ac:spMkLst>
        </pc:spChg>
        <pc:spChg chg="mod">
          <ac:chgData name="Widya Tantiya YUTIKA" userId="537d30cc-09ff-44ed-8954-950470b5c5bd" providerId="ADAL" clId="{7332BC81-45B5-4550-BFC1-6CC86C31E1C1}" dt="2023-09-14T07:40:30.813" v="732"/>
          <ac:spMkLst>
            <pc:docMk/>
            <pc:sldMk cId="702267843" sldId="267"/>
            <ac:spMk id="102" creationId="{AC49A710-BF92-C88D-C5AF-FC7B595A05F5}"/>
          </ac:spMkLst>
        </pc:spChg>
        <pc:spChg chg="mod">
          <ac:chgData name="Widya Tantiya YUTIKA" userId="537d30cc-09ff-44ed-8954-950470b5c5bd" providerId="ADAL" clId="{7332BC81-45B5-4550-BFC1-6CC86C31E1C1}" dt="2023-09-14T07:40:30.813" v="732"/>
          <ac:spMkLst>
            <pc:docMk/>
            <pc:sldMk cId="702267843" sldId="267"/>
            <ac:spMk id="103" creationId="{CFCD865C-FB3E-5101-C3E4-42D0860C2FC4}"/>
          </ac:spMkLst>
        </pc:spChg>
        <pc:spChg chg="mod">
          <ac:chgData name="Widya Tantiya YUTIKA" userId="537d30cc-09ff-44ed-8954-950470b5c5bd" providerId="ADAL" clId="{7332BC81-45B5-4550-BFC1-6CC86C31E1C1}" dt="2023-09-14T07:40:30.813" v="732"/>
          <ac:spMkLst>
            <pc:docMk/>
            <pc:sldMk cId="702267843" sldId="267"/>
            <ac:spMk id="104" creationId="{0C1C4B3B-CE92-424D-5874-BDE4055CBF2C}"/>
          </ac:spMkLst>
        </pc:spChg>
        <pc:spChg chg="mod">
          <ac:chgData name="Widya Tantiya YUTIKA" userId="537d30cc-09ff-44ed-8954-950470b5c5bd" providerId="ADAL" clId="{7332BC81-45B5-4550-BFC1-6CC86C31E1C1}" dt="2023-09-14T07:40:30.813" v="732"/>
          <ac:spMkLst>
            <pc:docMk/>
            <pc:sldMk cId="702267843" sldId="267"/>
            <ac:spMk id="106" creationId="{EF4576EC-D56E-682D-CBD6-CF81B36BDC6D}"/>
          </ac:spMkLst>
        </pc:spChg>
        <pc:spChg chg="mod">
          <ac:chgData name="Widya Tantiya YUTIKA" userId="537d30cc-09ff-44ed-8954-950470b5c5bd" providerId="ADAL" clId="{7332BC81-45B5-4550-BFC1-6CC86C31E1C1}" dt="2023-09-14T07:40:30.813" v="732"/>
          <ac:spMkLst>
            <pc:docMk/>
            <pc:sldMk cId="702267843" sldId="267"/>
            <ac:spMk id="107" creationId="{5442A893-F068-94EC-CF0C-837CE06C65D3}"/>
          </ac:spMkLst>
        </pc:spChg>
        <pc:spChg chg="mod">
          <ac:chgData name="Widya Tantiya YUTIKA" userId="537d30cc-09ff-44ed-8954-950470b5c5bd" providerId="ADAL" clId="{7332BC81-45B5-4550-BFC1-6CC86C31E1C1}" dt="2023-09-14T07:40:30.813" v="732"/>
          <ac:spMkLst>
            <pc:docMk/>
            <pc:sldMk cId="702267843" sldId="267"/>
            <ac:spMk id="108" creationId="{95D5D4CE-8FBD-8EFC-C1B9-D27B32DEC1A0}"/>
          </ac:spMkLst>
        </pc:spChg>
        <pc:spChg chg="mod">
          <ac:chgData name="Widya Tantiya YUTIKA" userId="537d30cc-09ff-44ed-8954-950470b5c5bd" providerId="ADAL" clId="{7332BC81-45B5-4550-BFC1-6CC86C31E1C1}" dt="2023-09-14T07:40:30.813" v="732"/>
          <ac:spMkLst>
            <pc:docMk/>
            <pc:sldMk cId="702267843" sldId="267"/>
            <ac:spMk id="111" creationId="{1C164249-0703-E1D1-7AA4-17B21B3AA429}"/>
          </ac:spMkLst>
        </pc:spChg>
        <pc:spChg chg="mod">
          <ac:chgData name="Widya Tantiya YUTIKA" userId="537d30cc-09ff-44ed-8954-950470b5c5bd" providerId="ADAL" clId="{7332BC81-45B5-4550-BFC1-6CC86C31E1C1}" dt="2023-09-14T07:40:30.813" v="732"/>
          <ac:spMkLst>
            <pc:docMk/>
            <pc:sldMk cId="702267843" sldId="267"/>
            <ac:spMk id="112" creationId="{DA7985BB-3CCF-288C-76C1-943F79495490}"/>
          </ac:spMkLst>
        </pc:spChg>
        <pc:spChg chg="mod">
          <ac:chgData name="Widya Tantiya YUTIKA" userId="537d30cc-09ff-44ed-8954-950470b5c5bd" providerId="ADAL" clId="{7332BC81-45B5-4550-BFC1-6CC86C31E1C1}" dt="2023-09-14T07:40:30.813" v="732"/>
          <ac:spMkLst>
            <pc:docMk/>
            <pc:sldMk cId="702267843" sldId="267"/>
            <ac:spMk id="113" creationId="{04A4EC1E-BE2D-0FEF-3C17-E101BCD49398}"/>
          </ac:spMkLst>
        </pc:spChg>
        <pc:spChg chg="mod">
          <ac:chgData name="Widya Tantiya YUTIKA" userId="537d30cc-09ff-44ed-8954-950470b5c5bd" providerId="ADAL" clId="{7332BC81-45B5-4550-BFC1-6CC86C31E1C1}" dt="2023-09-14T07:41:17.543" v="751" actId="165"/>
          <ac:spMkLst>
            <pc:docMk/>
            <pc:sldMk cId="702267843" sldId="267"/>
            <ac:spMk id="120" creationId="{9EF7E6E0-E2C8-1BE0-F51B-A853C2063BE4}"/>
          </ac:spMkLst>
        </pc:spChg>
        <pc:spChg chg="mod">
          <ac:chgData name="Widya Tantiya YUTIKA" userId="537d30cc-09ff-44ed-8954-950470b5c5bd" providerId="ADAL" clId="{7332BC81-45B5-4550-BFC1-6CC86C31E1C1}" dt="2023-09-14T07:48:01.696" v="1046" actId="20577"/>
          <ac:spMkLst>
            <pc:docMk/>
            <pc:sldMk cId="702267843" sldId="267"/>
            <ac:spMk id="121" creationId="{AB002D55-999C-40D9-C010-27819C566A13}"/>
          </ac:spMkLst>
        </pc:spChg>
        <pc:spChg chg="mod">
          <ac:chgData name="Widya Tantiya YUTIKA" userId="537d30cc-09ff-44ed-8954-950470b5c5bd" providerId="ADAL" clId="{7332BC81-45B5-4550-BFC1-6CC86C31E1C1}" dt="2023-09-14T07:47:59.024" v="1043" actId="20577"/>
          <ac:spMkLst>
            <pc:docMk/>
            <pc:sldMk cId="702267843" sldId="267"/>
            <ac:spMk id="122" creationId="{C0839708-777E-2FDF-7306-8C68F813F6FB}"/>
          </ac:spMkLst>
        </pc:spChg>
        <pc:spChg chg="mod">
          <ac:chgData name="Widya Tantiya YUTIKA" userId="537d30cc-09ff-44ed-8954-950470b5c5bd" providerId="ADAL" clId="{7332BC81-45B5-4550-BFC1-6CC86C31E1C1}" dt="2023-09-14T07:41:17.543" v="751" actId="165"/>
          <ac:spMkLst>
            <pc:docMk/>
            <pc:sldMk cId="702267843" sldId="267"/>
            <ac:spMk id="126" creationId="{3CF26C7D-5540-E088-4550-B038CBA354B9}"/>
          </ac:spMkLst>
        </pc:spChg>
        <pc:spChg chg="mod">
          <ac:chgData name="Widya Tantiya YUTIKA" userId="537d30cc-09ff-44ed-8954-950470b5c5bd" providerId="ADAL" clId="{7332BC81-45B5-4550-BFC1-6CC86C31E1C1}" dt="2023-09-14T07:47:55.778" v="1040" actId="20577"/>
          <ac:spMkLst>
            <pc:docMk/>
            <pc:sldMk cId="702267843" sldId="267"/>
            <ac:spMk id="127" creationId="{543D3E22-1498-18B5-9A11-7A2B2591C614}"/>
          </ac:spMkLst>
        </pc:spChg>
        <pc:spChg chg="mod">
          <ac:chgData name="Widya Tantiya YUTIKA" userId="537d30cc-09ff-44ed-8954-950470b5c5bd" providerId="ADAL" clId="{7332BC81-45B5-4550-BFC1-6CC86C31E1C1}" dt="2023-09-14T07:47:52.359" v="1035" actId="20577"/>
          <ac:spMkLst>
            <pc:docMk/>
            <pc:sldMk cId="702267843" sldId="267"/>
            <ac:spMk id="128" creationId="{19D68625-4E69-F69F-5711-1E2686A883AC}"/>
          </ac:spMkLst>
        </pc:spChg>
        <pc:spChg chg="mod">
          <ac:chgData name="Widya Tantiya YUTIKA" userId="537d30cc-09ff-44ed-8954-950470b5c5bd" providerId="ADAL" clId="{7332BC81-45B5-4550-BFC1-6CC86C31E1C1}" dt="2023-09-14T07:41:17.543" v="751" actId="165"/>
          <ac:spMkLst>
            <pc:docMk/>
            <pc:sldMk cId="702267843" sldId="267"/>
            <ac:spMk id="130" creationId="{D7E111FF-B24D-C30A-CDBF-AB474F7EF6F4}"/>
          </ac:spMkLst>
        </pc:spChg>
        <pc:spChg chg="mod">
          <ac:chgData name="Widya Tantiya YUTIKA" userId="537d30cc-09ff-44ed-8954-950470b5c5bd" providerId="ADAL" clId="{7332BC81-45B5-4550-BFC1-6CC86C31E1C1}" dt="2023-09-14T07:41:17.543" v="751" actId="165"/>
          <ac:spMkLst>
            <pc:docMk/>
            <pc:sldMk cId="702267843" sldId="267"/>
            <ac:spMk id="131" creationId="{9FA4892B-5BC7-EB9A-5CB8-6A1BC4305CBF}"/>
          </ac:spMkLst>
        </pc:spChg>
        <pc:spChg chg="mod">
          <ac:chgData name="Widya Tantiya YUTIKA" userId="537d30cc-09ff-44ed-8954-950470b5c5bd" providerId="ADAL" clId="{7332BC81-45B5-4550-BFC1-6CC86C31E1C1}" dt="2023-09-14T07:42:11.437" v="764" actId="1076"/>
          <ac:spMkLst>
            <pc:docMk/>
            <pc:sldMk cId="702267843" sldId="267"/>
            <ac:spMk id="132" creationId="{AE95FA8B-FB1B-85FA-29B7-07E7A5E48879}"/>
          </ac:spMkLst>
        </pc:spChg>
        <pc:spChg chg="mod">
          <ac:chgData name="Widya Tantiya YUTIKA" userId="537d30cc-09ff-44ed-8954-950470b5c5bd" providerId="ADAL" clId="{7332BC81-45B5-4550-BFC1-6CC86C31E1C1}" dt="2023-09-14T07:41:17.543" v="751" actId="165"/>
          <ac:spMkLst>
            <pc:docMk/>
            <pc:sldMk cId="702267843" sldId="267"/>
            <ac:spMk id="136" creationId="{295F0936-FE9F-02FB-DDC3-E6B648563F73}"/>
          </ac:spMkLst>
        </pc:spChg>
        <pc:spChg chg="mod">
          <ac:chgData name="Widya Tantiya YUTIKA" userId="537d30cc-09ff-44ed-8954-950470b5c5bd" providerId="ADAL" clId="{7332BC81-45B5-4550-BFC1-6CC86C31E1C1}" dt="2023-09-14T07:44:41.985" v="843" actId="20577"/>
          <ac:spMkLst>
            <pc:docMk/>
            <pc:sldMk cId="702267843" sldId="267"/>
            <ac:spMk id="137" creationId="{0A6A78BA-35AD-6786-DF0B-B43430548AB3}"/>
          </ac:spMkLst>
        </pc:spChg>
        <pc:spChg chg="mod">
          <ac:chgData name="Widya Tantiya YUTIKA" userId="537d30cc-09ff-44ed-8954-950470b5c5bd" providerId="ADAL" clId="{7332BC81-45B5-4550-BFC1-6CC86C31E1C1}" dt="2023-09-14T07:44:17.335" v="802" actId="20577"/>
          <ac:spMkLst>
            <pc:docMk/>
            <pc:sldMk cId="702267843" sldId="267"/>
            <ac:spMk id="138" creationId="{0C09424B-C365-93B3-7CAA-B7F0177F1626}"/>
          </ac:spMkLst>
        </pc:spChg>
        <pc:spChg chg="mod">
          <ac:chgData name="Widya Tantiya YUTIKA" userId="537d30cc-09ff-44ed-8954-950470b5c5bd" providerId="ADAL" clId="{7332BC81-45B5-4550-BFC1-6CC86C31E1C1}" dt="2023-09-14T07:41:17.543" v="751" actId="165"/>
          <ac:spMkLst>
            <pc:docMk/>
            <pc:sldMk cId="702267843" sldId="267"/>
            <ac:spMk id="140" creationId="{816A0ECC-C1CC-9C6C-A0EC-55866D232172}"/>
          </ac:spMkLst>
        </pc:spChg>
        <pc:spChg chg="mod">
          <ac:chgData name="Widya Tantiya YUTIKA" userId="537d30cc-09ff-44ed-8954-950470b5c5bd" providerId="ADAL" clId="{7332BC81-45B5-4550-BFC1-6CC86C31E1C1}" dt="2023-09-14T07:41:17.543" v="751" actId="165"/>
          <ac:spMkLst>
            <pc:docMk/>
            <pc:sldMk cId="702267843" sldId="267"/>
            <ac:spMk id="141" creationId="{9345A544-4935-0806-BD1E-FAC3D8607985}"/>
          </ac:spMkLst>
        </pc:spChg>
        <pc:spChg chg="mod">
          <ac:chgData name="Widya Tantiya YUTIKA" userId="537d30cc-09ff-44ed-8954-950470b5c5bd" providerId="ADAL" clId="{7332BC81-45B5-4550-BFC1-6CC86C31E1C1}" dt="2023-09-14T07:41:31.398" v="754" actId="1076"/>
          <ac:spMkLst>
            <pc:docMk/>
            <pc:sldMk cId="702267843" sldId="267"/>
            <ac:spMk id="142" creationId="{A0665717-A13F-391A-5D63-B956793F3A59}"/>
          </ac:spMkLst>
        </pc:spChg>
        <pc:spChg chg="mod">
          <ac:chgData name="Widya Tantiya YUTIKA" userId="537d30cc-09ff-44ed-8954-950470b5c5bd" providerId="ADAL" clId="{7332BC81-45B5-4550-BFC1-6CC86C31E1C1}" dt="2023-09-14T07:41:17.543" v="751" actId="165"/>
          <ac:spMkLst>
            <pc:docMk/>
            <pc:sldMk cId="702267843" sldId="267"/>
            <ac:spMk id="143" creationId="{A7788B36-D367-3203-0C39-7C61BD23F245}"/>
          </ac:spMkLst>
        </pc:spChg>
        <pc:spChg chg="mod">
          <ac:chgData name="Widya Tantiya YUTIKA" userId="537d30cc-09ff-44ed-8954-950470b5c5bd" providerId="ADAL" clId="{7332BC81-45B5-4550-BFC1-6CC86C31E1C1}" dt="2023-09-14T07:41:17.543" v="751" actId="165"/>
          <ac:spMkLst>
            <pc:docMk/>
            <pc:sldMk cId="702267843" sldId="267"/>
            <ac:spMk id="144" creationId="{4DEF7AA2-61A0-A6E1-79E8-1DE6F977B89E}"/>
          </ac:spMkLst>
        </pc:spChg>
        <pc:spChg chg="add del mod">
          <ac:chgData name="Widya Tantiya YUTIKA" userId="537d30cc-09ff-44ed-8954-950470b5c5bd" providerId="ADAL" clId="{7332BC81-45B5-4550-BFC1-6CC86C31E1C1}" dt="2023-09-14T07:42:51.392" v="773" actId="478"/>
          <ac:spMkLst>
            <pc:docMk/>
            <pc:sldMk cId="702267843" sldId="267"/>
            <ac:spMk id="145" creationId="{8E63CC34-0B8F-CB75-2FB6-62202E630579}"/>
          </ac:spMkLst>
        </pc:spChg>
        <pc:spChg chg="mod topLvl">
          <ac:chgData name="Widya Tantiya YUTIKA" userId="537d30cc-09ff-44ed-8954-950470b5c5bd" providerId="ADAL" clId="{7332BC81-45B5-4550-BFC1-6CC86C31E1C1}" dt="2023-09-14T07:43:11.859" v="784" actId="478"/>
          <ac:spMkLst>
            <pc:docMk/>
            <pc:sldMk cId="702267843" sldId="267"/>
            <ac:spMk id="147" creationId="{5D5FA0A8-5A0A-0AA4-1406-64F6D0614AF4}"/>
          </ac:spMkLst>
        </pc:spChg>
        <pc:spChg chg="add del mod">
          <ac:chgData name="Widya Tantiya YUTIKA" userId="537d30cc-09ff-44ed-8954-950470b5c5bd" providerId="ADAL" clId="{7332BC81-45B5-4550-BFC1-6CC86C31E1C1}" dt="2023-09-14T07:43:13.671" v="786" actId="478"/>
          <ac:spMkLst>
            <pc:docMk/>
            <pc:sldMk cId="702267843" sldId="267"/>
            <ac:spMk id="148" creationId="{9ACFD3E1-D9B5-8E90-C6CD-3225B8E007AD}"/>
          </ac:spMkLst>
        </pc:spChg>
        <pc:spChg chg="del mod">
          <ac:chgData name="Widya Tantiya YUTIKA" userId="537d30cc-09ff-44ed-8954-950470b5c5bd" providerId="ADAL" clId="{7332BC81-45B5-4550-BFC1-6CC86C31E1C1}" dt="2023-09-14T07:43:01.712" v="775" actId="478"/>
          <ac:spMkLst>
            <pc:docMk/>
            <pc:sldMk cId="702267843" sldId="267"/>
            <ac:spMk id="149" creationId="{0C00933F-6FEB-E7AA-1DAA-18EA0B06ABDE}"/>
          </ac:spMkLst>
        </pc:spChg>
        <pc:spChg chg="add del mod topLvl">
          <ac:chgData name="Widya Tantiya YUTIKA" userId="537d30cc-09ff-44ed-8954-950470b5c5bd" providerId="ADAL" clId="{7332BC81-45B5-4550-BFC1-6CC86C31E1C1}" dt="2023-09-14T07:43:11.859" v="784" actId="478"/>
          <ac:spMkLst>
            <pc:docMk/>
            <pc:sldMk cId="702267843" sldId="267"/>
            <ac:spMk id="150" creationId="{3E8450AF-B241-2FF3-AF71-2800A81A3F5E}"/>
          </ac:spMkLst>
        </pc:spChg>
        <pc:spChg chg="add del mod topLvl">
          <ac:chgData name="Widya Tantiya YUTIKA" userId="537d30cc-09ff-44ed-8954-950470b5c5bd" providerId="ADAL" clId="{7332BC81-45B5-4550-BFC1-6CC86C31E1C1}" dt="2023-09-14T07:46:51.480" v="1032" actId="20577"/>
          <ac:spMkLst>
            <pc:docMk/>
            <pc:sldMk cId="702267843" sldId="267"/>
            <ac:spMk id="152" creationId="{9F24EF92-B582-1CAE-1348-3C5DCE91FC06}"/>
          </ac:spMkLst>
        </pc:spChg>
        <pc:spChg chg="del mod">
          <ac:chgData name="Widya Tantiya YUTIKA" userId="537d30cc-09ff-44ed-8954-950470b5c5bd" providerId="ADAL" clId="{7332BC81-45B5-4550-BFC1-6CC86C31E1C1}" dt="2023-09-14T07:45:06.934" v="848" actId="478"/>
          <ac:spMkLst>
            <pc:docMk/>
            <pc:sldMk cId="702267843" sldId="267"/>
            <ac:spMk id="155" creationId="{30F70D3B-1AC7-04A5-9235-3DCF38FFB214}"/>
          </ac:spMkLst>
        </pc:spChg>
        <pc:spChg chg="del mod topLvl">
          <ac:chgData name="Widya Tantiya YUTIKA" userId="537d30cc-09ff-44ed-8954-950470b5c5bd" providerId="ADAL" clId="{7332BC81-45B5-4550-BFC1-6CC86C31E1C1}" dt="2023-09-14T07:45:24.907" v="855" actId="478"/>
          <ac:spMkLst>
            <pc:docMk/>
            <pc:sldMk cId="702267843" sldId="267"/>
            <ac:spMk id="157" creationId="{1934039E-D9C0-B46A-AE6E-21B1A0C24713}"/>
          </ac:spMkLst>
        </pc:spChg>
        <pc:spChg chg="del mod">
          <ac:chgData name="Widya Tantiya YUTIKA" userId="537d30cc-09ff-44ed-8954-950470b5c5bd" providerId="ADAL" clId="{7332BC81-45B5-4550-BFC1-6CC86C31E1C1}" dt="2023-09-14T07:45:11.010" v="850" actId="478"/>
          <ac:spMkLst>
            <pc:docMk/>
            <pc:sldMk cId="702267843" sldId="267"/>
            <ac:spMk id="158" creationId="{19D3231F-2D08-5F65-9C93-868F02C1F2D7}"/>
          </ac:spMkLst>
        </pc:spChg>
        <pc:spChg chg="del mod">
          <ac:chgData name="Widya Tantiya YUTIKA" userId="537d30cc-09ff-44ed-8954-950470b5c5bd" providerId="ADAL" clId="{7332BC81-45B5-4550-BFC1-6CC86C31E1C1}" dt="2023-09-14T07:45:09.105" v="849" actId="478"/>
          <ac:spMkLst>
            <pc:docMk/>
            <pc:sldMk cId="702267843" sldId="267"/>
            <ac:spMk id="159" creationId="{A37BCF63-4931-195C-8D6E-231DFA9F71DB}"/>
          </ac:spMkLst>
        </pc:spChg>
        <pc:spChg chg="del mod">
          <ac:chgData name="Widya Tantiya YUTIKA" userId="537d30cc-09ff-44ed-8954-950470b5c5bd" providerId="ADAL" clId="{7332BC81-45B5-4550-BFC1-6CC86C31E1C1}" dt="2023-09-14T07:45:05.209" v="847" actId="478"/>
          <ac:spMkLst>
            <pc:docMk/>
            <pc:sldMk cId="702267843" sldId="267"/>
            <ac:spMk id="160" creationId="{5792B3AA-9031-1A67-6531-5E0C756909C2}"/>
          </ac:spMkLst>
        </pc:spChg>
        <pc:spChg chg="del mod">
          <ac:chgData name="Widya Tantiya YUTIKA" userId="537d30cc-09ff-44ed-8954-950470b5c5bd" providerId="ADAL" clId="{7332BC81-45B5-4550-BFC1-6CC86C31E1C1}" dt="2023-09-14T07:45:03.959" v="846" actId="478"/>
          <ac:spMkLst>
            <pc:docMk/>
            <pc:sldMk cId="702267843" sldId="267"/>
            <ac:spMk id="161" creationId="{9229D34D-78A2-A63E-266A-6BEB7B54BE01}"/>
          </ac:spMkLst>
        </pc:spChg>
        <pc:grpChg chg="add del mod topLvl">
          <ac:chgData name="Widya Tantiya YUTIKA" userId="537d30cc-09ff-44ed-8954-950470b5c5bd" providerId="ADAL" clId="{7332BC81-45B5-4550-BFC1-6CC86C31E1C1}" dt="2023-09-14T07:24:49.737" v="523" actId="478"/>
          <ac:grpSpMkLst>
            <pc:docMk/>
            <pc:sldMk cId="702267843" sldId="267"/>
            <ac:grpSpMk id="4" creationId="{3E97E217-998E-073A-94B9-A02589CC76C4}"/>
          </ac:grpSpMkLst>
        </pc:grpChg>
        <pc:grpChg chg="add del mod topLvl">
          <ac:chgData name="Widya Tantiya YUTIKA" userId="537d30cc-09ff-44ed-8954-950470b5c5bd" providerId="ADAL" clId="{7332BC81-45B5-4550-BFC1-6CC86C31E1C1}" dt="2023-09-14T07:24:49.737" v="523" actId="478"/>
          <ac:grpSpMkLst>
            <pc:docMk/>
            <pc:sldMk cId="702267843" sldId="267"/>
            <ac:grpSpMk id="23" creationId="{830A629D-4B08-B300-8F36-4B90A061FF5E}"/>
          </ac:grpSpMkLst>
        </pc:grpChg>
        <pc:grpChg chg="add del mod topLvl">
          <ac:chgData name="Widya Tantiya YUTIKA" userId="537d30cc-09ff-44ed-8954-950470b5c5bd" providerId="ADAL" clId="{7332BC81-45B5-4550-BFC1-6CC86C31E1C1}" dt="2023-09-14T07:24:49.737" v="523" actId="478"/>
          <ac:grpSpMkLst>
            <pc:docMk/>
            <pc:sldMk cId="702267843" sldId="267"/>
            <ac:grpSpMk id="26" creationId="{9F65148B-A68A-3ACB-2CB0-AD2B17FADD30}"/>
          </ac:grpSpMkLst>
        </pc:grpChg>
        <pc:grpChg chg="add del mod topLvl">
          <ac:chgData name="Widya Tantiya YUTIKA" userId="537d30cc-09ff-44ed-8954-950470b5c5bd" providerId="ADAL" clId="{7332BC81-45B5-4550-BFC1-6CC86C31E1C1}" dt="2023-09-14T07:24:49.737" v="523" actId="478"/>
          <ac:grpSpMkLst>
            <pc:docMk/>
            <pc:sldMk cId="702267843" sldId="267"/>
            <ac:grpSpMk id="29" creationId="{9B3F9653-0214-AB3C-E2F9-F082F3214510}"/>
          </ac:grpSpMkLst>
        </pc:grpChg>
        <pc:grpChg chg="add del mod topLvl">
          <ac:chgData name="Widya Tantiya YUTIKA" userId="537d30cc-09ff-44ed-8954-950470b5c5bd" providerId="ADAL" clId="{7332BC81-45B5-4550-BFC1-6CC86C31E1C1}" dt="2023-09-14T07:24:49.737" v="523" actId="478"/>
          <ac:grpSpMkLst>
            <pc:docMk/>
            <pc:sldMk cId="702267843" sldId="267"/>
            <ac:grpSpMk id="32" creationId="{AD86C637-362D-EB44-2829-E6ABA237999C}"/>
          </ac:grpSpMkLst>
        </pc:grpChg>
        <pc:grpChg chg="add del mod">
          <ac:chgData name="Widya Tantiya YUTIKA" userId="537d30cc-09ff-44ed-8954-950470b5c5bd" providerId="ADAL" clId="{7332BC81-45B5-4550-BFC1-6CC86C31E1C1}" dt="2023-09-14T07:24:19.189" v="470" actId="165"/>
          <ac:grpSpMkLst>
            <pc:docMk/>
            <pc:sldMk cId="702267843" sldId="267"/>
            <ac:grpSpMk id="42" creationId="{46440680-4E99-E2B2-C58E-2238DDC392FB}"/>
          </ac:grpSpMkLst>
        </pc:grpChg>
        <pc:grpChg chg="add del mod topLvl">
          <ac:chgData name="Widya Tantiya YUTIKA" userId="537d30cc-09ff-44ed-8954-950470b5c5bd" providerId="ADAL" clId="{7332BC81-45B5-4550-BFC1-6CC86C31E1C1}" dt="2023-09-14T07:25:41.083" v="537" actId="478"/>
          <ac:grpSpMkLst>
            <pc:docMk/>
            <pc:sldMk cId="702267843" sldId="267"/>
            <ac:grpSpMk id="43" creationId="{C2648BC0-1026-1DEE-2E9B-E83B69BE338D}"/>
          </ac:grpSpMkLst>
        </pc:grpChg>
        <pc:grpChg chg="add del mod topLvl">
          <ac:chgData name="Widya Tantiya YUTIKA" userId="537d30cc-09ff-44ed-8954-950470b5c5bd" providerId="ADAL" clId="{7332BC81-45B5-4550-BFC1-6CC86C31E1C1}" dt="2023-09-14T07:25:41.083" v="537" actId="478"/>
          <ac:grpSpMkLst>
            <pc:docMk/>
            <pc:sldMk cId="702267843" sldId="267"/>
            <ac:grpSpMk id="62" creationId="{43D9A92A-9C86-52D1-DE70-76339BC91457}"/>
          </ac:grpSpMkLst>
        </pc:grpChg>
        <pc:grpChg chg="add del mod">
          <ac:chgData name="Widya Tantiya YUTIKA" userId="537d30cc-09ff-44ed-8954-950470b5c5bd" providerId="ADAL" clId="{7332BC81-45B5-4550-BFC1-6CC86C31E1C1}" dt="2023-09-14T07:25:16.541" v="527" actId="165"/>
          <ac:grpSpMkLst>
            <pc:docMk/>
            <pc:sldMk cId="702267843" sldId="267"/>
            <ac:grpSpMk id="77" creationId="{35244B37-19BB-9002-7626-9AE0DE3AB1C4}"/>
          </ac:grpSpMkLst>
        </pc:grpChg>
        <pc:grpChg chg="add del mod">
          <ac:chgData name="Widya Tantiya YUTIKA" userId="537d30cc-09ff-44ed-8954-950470b5c5bd" providerId="ADAL" clId="{7332BC81-45B5-4550-BFC1-6CC86C31E1C1}" dt="2023-09-14T07:40:34.602" v="735"/>
          <ac:grpSpMkLst>
            <pc:docMk/>
            <pc:sldMk cId="702267843" sldId="267"/>
            <ac:grpSpMk id="84" creationId="{5A54F86F-ABE0-C6C9-5C60-10F0B74FF12B}"/>
          </ac:grpSpMkLst>
        </pc:grpChg>
        <pc:grpChg chg="add del mod">
          <ac:chgData name="Widya Tantiya YUTIKA" userId="537d30cc-09ff-44ed-8954-950470b5c5bd" providerId="ADAL" clId="{7332BC81-45B5-4550-BFC1-6CC86C31E1C1}" dt="2023-09-14T07:40:34.602" v="735"/>
          <ac:grpSpMkLst>
            <pc:docMk/>
            <pc:sldMk cId="702267843" sldId="267"/>
            <ac:grpSpMk id="87" creationId="{3DCED6A6-2731-4A13-822C-300611CDAE4F}"/>
          </ac:grpSpMkLst>
        </pc:grpChg>
        <pc:grpChg chg="mod">
          <ac:chgData name="Widya Tantiya YUTIKA" userId="537d30cc-09ff-44ed-8954-950470b5c5bd" providerId="ADAL" clId="{7332BC81-45B5-4550-BFC1-6CC86C31E1C1}" dt="2023-09-14T07:40:30.813" v="732"/>
          <ac:grpSpMkLst>
            <pc:docMk/>
            <pc:sldMk cId="702267843" sldId="267"/>
            <ac:grpSpMk id="88" creationId="{645B3CB9-F180-471F-A4E1-FC60D0689940}"/>
          </ac:grpSpMkLst>
        </pc:grpChg>
        <pc:grpChg chg="mod">
          <ac:chgData name="Widya Tantiya YUTIKA" userId="537d30cc-09ff-44ed-8954-950470b5c5bd" providerId="ADAL" clId="{7332BC81-45B5-4550-BFC1-6CC86C31E1C1}" dt="2023-09-14T07:40:30.813" v="732"/>
          <ac:grpSpMkLst>
            <pc:docMk/>
            <pc:sldMk cId="702267843" sldId="267"/>
            <ac:grpSpMk id="89" creationId="{66DF27D5-5B77-40FB-9184-A146D88D7417}"/>
          </ac:grpSpMkLst>
        </pc:grpChg>
        <pc:grpChg chg="mod">
          <ac:chgData name="Widya Tantiya YUTIKA" userId="537d30cc-09ff-44ed-8954-950470b5c5bd" providerId="ADAL" clId="{7332BC81-45B5-4550-BFC1-6CC86C31E1C1}" dt="2023-09-14T07:40:30.813" v="732"/>
          <ac:grpSpMkLst>
            <pc:docMk/>
            <pc:sldMk cId="702267843" sldId="267"/>
            <ac:grpSpMk id="90" creationId="{07951FB6-EDD0-ED68-D3FD-5641C27D29D8}"/>
          </ac:grpSpMkLst>
        </pc:grpChg>
        <pc:grpChg chg="mod">
          <ac:chgData name="Widya Tantiya YUTIKA" userId="537d30cc-09ff-44ed-8954-950470b5c5bd" providerId="ADAL" clId="{7332BC81-45B5-4550-BFC1-6CC86C31E1C1}" dt="2023-09-14T07:40:30.813" v="732"/>
          <ac:grpSpMkLst>
            <pc:docMk/>
            <pc:sldMk cId="702267843" sldId="267"/>
            <ac:grpSpMk id="94" creationId="{6FAB2395-B181-B15C-19CE-743569B4C51E}"/>
          </ac:grpSpMkLst>
        </pc:grpChg>
        <pc:grpChg chg="add del mod">
          <ac:chgData name="Widya Tantiya YUTIKA" userId="537d30cc-09ff-44ed-8954-950470b5c5bd" providerId="ADAL" clId="{7332BC81-45B5-4550-BFC1-6CC86C31E1C1}" dt="2023-09-14T07:40:34.602" v="735"/>
          <ac:grpSpMkLst>
            <pc:docMk/>
            <pc:sldMk cId="702267843" sldId="267"/>
            <ac:grpSpMk id="98" creationId="{F4D84220-3243-5F70-F1A6-3829BDBA2BB1}"/>
          </ac:grpSpMkLst>
        </pc:grpChg>
        <pc:grpChg chg="mod">
          <ac:chgData name="Widya Tantiya YUTIKA" userId="537d30cc-09ff-44ed-8954-950470b5c5bd" providerId="ADAL" clId="{7332BC81-45B5-4550-BFC1-6CC86C31E1C1}" dt="2023-09-14T07:40:30.813" v="732"/>
          <ac:grpSpMkLst>
            <pc:docMk/>
            <pc:sldMk cId="702267843" sldId="267"/>
            <ac:grpSpMk id="99" creationId="{562E7334-7A36-7A35-EA5C-0ABAD5524D47}"/>
          </ac:grpSpMkLst>
        </pc:grpChg>
        <pc:grpChg chg="mod">
          <ac:chgData name="Widya Tantiya YUTIKA" userId="537d30cc-09ff-44ed-8954-950470b5c5bd" providerId="ADAL" clId="{7332BC81-45B5-4550-BFC1-6CC86C31E1C1}" dt="2023-09-14T07:40:30.813" v="732"/>
          <ac:grpSpMkLst>
            <pc:docMk/>
            <pc:sldMk cId="702267843" sldId="267"/>
            <ac:grpSpMk id="100" creationId="{FBD08A16-D7A6-E1F9-CDAF-1095986A10CC}"/>
          </ac:grpSpMkLst>
        </pc:grpChg>
        <pc:grpChg chg="mod">
          <ac:chgData name="Widya Tantiya YUTIKA" userId="537d30cc-09ff-44ed-8954-950470b5c5bd" providerId="ADAL" clId="{7332BC81-45B5-4550-BFC1-6CC86C31E1C1}" dt="2023-09-14T07:40:30.813" v="732"/>
          <ac:grpSpMkLst>
            <pc:docMk/>
            <pc:sldMk cId="702267843" sldId="267"/>
            <ac:grpSpMk id="101" creationId="{74527C85-D0FC-F39D-B647-60A6238D6B67}"/>
          </ac:grpSpMkLst>
        </pc:grpChg>
        <pc:grpChg chg="mod">
          <ac:chgData name="Widya Tantiya YUTIKA" userId="537d30cc-09ff-44ed-8954-950470b5c5bd" providerId="ADAL" clId="{7332BC81-45B5-4550-BFC1-6CC86C31E1C1}" dt="2023-09-14T07:40:30.813" v="732"/>
          <ac:grpSpMkLst>
            <pc:docMk/>
            <pc:sldMk cId="702267843" sldId="267"/>
            <ac:grpSpMk id="105" creationId="{4386ACC1-29D2-AC0B-1931-4167414860C5}"/>
          </ac:grpSpMkLst>
        </pc:grpChg>
        <pc:grpChg chg="add del mod">
          <ac:chgData name="Widya Tantiya YUTIKA" userId="537d30cc-09ff-44ed-8954-950470b5c5bd" providerId="ADAL" clId="{7332BC81-45B5-4550-BFC1-6CC86C31E1C1}" dt="2023-09-14T07:40:34.602" v="735"/>
          <ac:grpSpMkLst>
            <pc:docMk/>
            <pc:sldMk cId="702267843" sldId="267"/>
            <ac:grpSpMk id="109" creationId="{A54BA42A-BB9A-CD92-2179-D25982AA0FE7}"/>
          </ac:grpSpMkLst>
        </pc:grpChg>
        <pc:grpChg chg="mod">
          <ac:chgData name="Widya Tantiya YUTIKA" userId="537d30cc-09ff-44ed-8954-950470b5c5bd" providerId="ADAL" clId="{7332BC81-45B5-4550-BFC1-6CC86C31E1C1}" dt="2023-09-14T07:40:30.813" v="732"/>
          <ac:grpSpMkLst>
            <pc:docMk/>
            <pc:sldMk cId="702267843" sldId="267"/>
            <ac:grpSpMk id="110" creationId="{6B592211-7ABA-009D-FF78-1098AAC2C22B}"/>
          </ac:grpSpMkLst>
        </pc:grpChg>
        <pc:grpChg chg="add del mod">
          <ac:chgData name="Widya Tantiya YUTIKA" userId="537d30cc-09ff-44ed-8954-950470b5c5bd" providerId="ADAL" clId="{7332BC81-45B5-4550-BFC1-6CC86C31E1C1}" dt="2023-09-14T07:41:17.543" v="751" actId="165"/>
          <ac:grpSpMkLst>
            <pc:docMk/>
            <pc:sldMk cId="702267843" sldId="267"/>
            <ac:grpSpMk id="114" creationId="{7E3906BC-30C7-EAC1-861B-783CA950D4A0}"/>
          </ac:grpSpMkLst>
        </pc:grpChg>
        <pc:grpChg chg="mod topLvl">
          <ac:chgData name="Widya Tantiya YUTIKA" userId="537d30cc-09ff-44ed-8954-950470b5c5bd" providerId="ADAL" clId="{7332BC81-45B5-4550-BFC1-6CC86C31E1C1}" dt="2023-09-14T07:42:16.175" v="766" actId="1076"/>
          <ac:grpSpMkLst>
            <pc:docMk/>
            <pc:sldMk cId="702267843" sldId="267"/>
            <ac:grpSpMk id="115" creationId="{4F79DADF-0060-9DE3-B07A-753C775EDC97}"/>
          </ac:grpSpMkLst>
        </pc:grpChg>
        <pc:grpChg chg="mod topLvl">
          <ac:chgData name="Widya Tantiya YUTIKA" userId="537d30cc-09ff-44ed-8954-950470b5c5bd" providerId="ADAL" clId="{7332BC81-45B5-4550-BFC1-6CC86C31E1C1}" dt="2023-09-14T07:41:46.916" v="760" actId="1076"/>
          <ac:grpSpMkLst>
            <pc:docMk/>
            <pc:sldMk cId="702267843" sldId="267"/>
            <ac:grpSpMk id="116" creationId="{E065A64D-FB3D-85D9-F116-AF18EACDBA73}"/>
          </ac:grpSpMkLst>
        </pc:grpChg>
        <pc:grpChg chg="mod topLvl">
          <ac:chgData name="Widya Tantiya YUTIKA" userId="537d30cc-09ff-44ed-8954-950470b5c5bd" providerId="ADAL" clId="{7332BC81-45B5-4550-BFC1-6CC86C31E1C1}" dt="2023-09-14T07:41:46.916" v="760" actId="1076"/>
          <ac:grpSpMkLst>
            <pc:docMk/>
            <pc:sldMk cId="702267843" sldId="267"/>
            <ac:grpSpMk id="117" creationId="{1EB39CD1-4686-135E-D97E-5051962C769F}"/>
          </ac:grpSpMkLst>
        </pc:grpChg>
        <pc:grpChg chg="mod topLvl">
          <ac:chgData name="Widya Tantiya YUTIKA" userId="537d30cc-09ff-44ed-8954-950470b5c5bd" providerId="ADAL" clId="{7332BC81-45B5-4550-BFC1-6CC86C31E1C1}" dt="2023-09-14T07:42:31.160" v="767" actId="1076"/>
          <ac:grpSpMkLst>
            <pc:docMk/>
            <pc:sldMk cId="702267843" sldId="267"/>
            <ac:grpSpMk id="118" creationId="{7FC72AAC-F66B-D49E-0E9E-59C013F6B352}"/>
          </ac:grpSpMkLst>
        </pc:grpChg>
        <pc:grpChg chg="mod">
          <ac:chgData name="Widya Tantiya YUTIKA" userId="537d30cc-09ff-44ed-8954-950470b5c5bd" providerId="ADAL" clId="{7332BC81-45B5-4550-BFC1-6CC86C31E1C1}" dt="2023-09-14T07:41:17.543" v="751" actId="165"/>
          <ac:grpSpMkLst>
            <pc:docMk/>
            <pc:sldMk cId="702267843" sldId="267"/>
            <ac:grpSpMk id="119" creationId="{815BB6DA-9DF4-8800-88CB-06EE815A7EEE}"/>
          </ac:grpSpMkLst>
        </pc:grpChg>
        <pc:grpChg chg="mod">
          <ac:chgData name="Widya Tantiya YUTIKA" userId="537d30cc-09ff-44ed-8954-950470b5c5bd" providerId="ADAL" clId="{7332BC81-45B5-4550-BFC1-6CC86C31E1C1}" dt="2023-09-14T07:41:17.543" v="751" actId="165"/>
          <ac:grpSpMkLst>
            <pc:docMk/>
            <pc:sldMk cId="702267843" sldId="267"/>
            <ac:grpSpMk id="123" creationId="{B9CE37CA-5C99-0375-08AD-D7BAD6C8109B}"/>
          </ac:grpSpMkLst>
        </pc:grpChg>
        <pc:grpChg chg="mod">
          <ac:chgData name="Widya Tantiya YUTIKA" userId="537d30cc-09ff-44ed-8954-950470b5c5bd" providerId="ADAL" clId="{7332BC81-45B5-4550-BFC1-6CC86C31E1C1}" dt="2023-09-14T07:41:17.543" v="751" actId="165"/>
          <ac:grpSpMkLst>
            <pc:docMk/>
            <pc:sldMk cId="702267843" sldId="267"/>
            <ac:grpSpMk id="124" creationId="{F3BE0308-5CE9-A1BD-00C6-3394FA8E0530}"/>
          </ac:grpSpMkLst>
        </pc:grpChg>
        <pc:grpChg chg="mod">
          <ac:chgData name="Widya Tantiya YUTIKA" userId="537d30cc-09ff-44ed-8954-950470b5c5bd" providerId="ADAL" clId="{7332BC81-45B5-4550-BFC1-6CC86C31E1C1}" dt="2023-09-14T07:41:17.543" v="751" actId="165"/>
          <ac:grpSpMkLst>
            <pc:docMk/>
            <pc:sldMk cId="702267843" sldId="267"/>
            <ac:grpSpMk id="125" creationId="{2A98D822-8B29-33DE-ADFD-239472AB6F2D}"/>
          </ac:grpSpMkLst>
        </pc:grpChg>
        <pc:grpChg chg="mod">
          <ac:chgData name="Widya Tantiya YUTIKA" userId="537d30cc-09ff-44ed-8954-950470b5c5bd" providerId="ADAL" clId="{7332BC81-45B5-4550-BFC1-6CC86C31E1C1}" dt="2023-09-14T07:41:17.543" v="751" actId="165"/>
          <ac:grpSpMkLst>
            <pc:docMk/>
            <pc:sldMk cId="702267843" sldId="267"/>
            <ac:grpSpMk id="129" creationId="{CE08335C-D099-E07A-AC66-5AA4394C405E}"/>
          </ac:grpSpMkLst>
        </pc:grpChg>
        <pc:grpChg chg="mod">
          <ac:chgData name="Widya Tantiya YUTIKA" userId="537d30cc-09ff-44ed-8954-950470b5c5bd" providerId="ADAL" clId="{7332BC81-45B5-4550-BFC1-6CC86C31E1C1}" dt="2023-09-14T07:41:17.543" v="751" actId="165"/>
          <ac:grpSpMkLst>
            <pc:docMk/>
            <pc:sldMk cId="702267843" sldId="267"/>
            <ac:grpSpMk id="133" creationId="{85AAAAF9-02CE-8592-D3DB-871A0DAB0D61}"/>
          </ac:grpSpMkLst>
        </pc:grpChg>
        <pc:grpChg chg="mod">
          <ac:chgData name="Widya Tantiya YUTIKA" userId="537d30cc-09ff-44ed-8954-950470b5c5bd" providerId="ADAL" clId="{7332BC81-45B5-4550-BFC1-6CC86C31E1C1}" dt="2023-09-14T07:41:17.543" v="751" actId="165"/>
          <ac:grpSpMkLst>
            <pc:docMk/>
            <pc:sldMk cId="702267843" sldId="267"/>
            <ac:grpSpMk id="134" creationId="{CAAD0D72-56BC-60C7-4817-2D4581105A71}"/>
          </ac:grpSpMkLst>
        </pc:grpChg>
        <pc:grpChg chg="mod">
          <ac:chgData name="Widya Tantiya YUTIKA" userId="537d30cc-09ff-44ed-8954-950470b5c5bd" providerId="ADAL" clId="{7332BC81-45B5-4550-BFC1-6CC86C31E1C1}" dt="2023-09-14T07:41:17.543" v="751" actId="165"/>
          <ac:grpSpMkLst>
            <pc:docMk/>
            <pc:sldMk cId="702267843" sldId="267"/>
            <ac:grpSpMk id="135" creationId="{45F91B24-0E49-8D89-B70A-80B636C66F37}"/>
          </ac:grpSpMkLst>
        </pc:grpChg>
        <pc:grpChg chg="mod">
          <ac:chgData name="Widya Tantiya YUTIKA" userId="537d30cc-09ff-44ed-8954-950470b5c5bd" providerId="ADAL" clId="{7332BC81-45B5-4550-BFC1-6CC86C31E1C1}" dt="2023-09-14T07:41:17.543" v="751" actId="165"/>
          <ac:grpSpMkLst>
            <pc:docMk/>
            <pc:sldMk cId="702267843" sldId="267"/>
            <ac:grpSpMk id="139" creationId="{C79AEF6B-3980-99FD-F77F-106093255ADC}"/>
          </ac:grpSpMkLst>
        </pc:grpChg>
        <pc:grpChg chg="add del mod">
          <ac:chgData name="Widya Tantiya YUTIKA" userId="537d30cc-09ff-44ed-8954-950470b5c5bd" providerId="ADAL" clId="{7332BC81-45B5-4550-BFC1-6CC86C31E1C1}" dt="2023-09-14T07:43:15.151" v="787" actId="478"/>
          <ac:grpSpMkLst>
            <pc:docMk/>
            <pc:sldMk cId="702267843" sldId="267"/>
            <ac:grpSpMk id="146" creationId="{58D1A984-5EEA-EE0E-6D0B-8DFA68FBC4EC}"/>
          </ac:grpSpMkLst>
        </pc:grpChg>
        <pc:grpChg chg="add del mod">
          <ac:chgData name="Widya Tantiya YUTIKA" userId="537d30cc-09ff-44ed-8954-950470b5c5bd" providerId="ADAL" clId="{7332BC81-45B5-4550-BFC1-6CC86C31E1C1}" dt="2023-09-14T07:45:24.907" v="855" actId="478"/>
          <ac:grpSpMkLst>
            <pc:docMk/>
            <pc:sldMk cId="702267843" sldId="267"/>
            <ac:grpSpMk id="151" creationId="{73AB62D1-65E6-FB35-F482-2991563871D2}"/>
          </ac:grpSpMkLst>
        </pc:grpChg>
        <pc:grpChg chg="del mod">
          <ac:chgData name="Widya Tantiya YUTIKA" userId="537d30cc-09ff-44ed-8954-950470b5c5bd" providerId="ADAL" clId="{7332BC81-45B5-4550-BFC1-6CC86C31E1C1}" dt="2023-09-14T07:45:03.959" v="846" actId="478"/>
          <ac:grpSpMkLst>
            <pc:docMk/>
            <pc:sldMk cId="702267843" sldId="267"/>
            <ac:grpSpMk id="153" creationId="{AB58AC97-309F-F2AE-44B9-38BE4D7EE44A}"/>
          </ac:grpSpMkLst>
        </pc:grpChg>
        <pc:grpChg chg="del mod">
          <ac:chgData name="Widya Tantiya YUTIKA" userId="537d30cc-09ff-44ed-8954-950470b5c5bd" providerId="ADAL" clId="{7332BC81-45B5-4550-BFC1-6CC86C31E1C1}" dt="2023-09-14T07:45:06.934" v="848" actId="478"/>
          <ac:grpSpMkLst>
            <pc:docMk/>
            <pc:sldMk cId="702267843" sldId="267"/>
            <ac:grpSpMk id="154" creationId="{DA3AB1CC-DB45-EC49-7272-814ADC8705B5}"/>
          </ac:grpSpMkLst>
        </pc:grpChg>
        <pc:grpChg chg="del mod">
          <ac:chgData name="Widya Tantiya YUTIKA" userId="537d30cc-09ff-44ed-8954-950470b5c5bd" providerId="ADAL" clId="{7332BC81-45B5-4550-BFC1-6CC86C31E1C1}" dt="2023-09-14T07:45:11.010" v="850" actId="478"/>
          <ac:grpSpMkLst>
            <pc:docMk/>
            <pc:sldMk cId="702267843" sldId="267"/>
            <ac:grpSpMk id="156" creationId="{DE266361-E168-2C30-9F12-C3FE224CA415}"/>
          </ac:grpSpMkLst>
        </pc:grpChg>
        <pc:picChg chg="add mod">
          <ac:chgData name="Widya Tantiya YUTIKA" userId="537d30cc-09ff-44ed-8954-950470b5c5bd" providerId="ADAL" clId="{7332BC81-45B5-4550-BFC1-6CC86C31E1C1}" dt="2023-09-14T07:41:08.978" v="749" actId="1076"/>
          <ac:picMkLst>
            <pc:docMk/>
            <pc:sldMk cId="702267843" sldId="267"/>
            <ac:picMk id="83" creationId="{6AB4D4E1-2F7F-497C-1D50-EA56DA22F1ED}"/>
          </ac:picMkLst>
        </pc:picChg>
        <pc:picChg chg="add del mod">
          <ac:chgData name="Widya Tantiya YUTIKA" userId="537d30cc-09ff-44ed-8954-950470b5c5bd" providerId="ADAL" clId="{7332BC81-45B5-4550-BFC1-6CC86C31E1C1}" dt="2023-09-14T07:53:06.104" v="1049" actId="21"/>
          <ac:picMkLst>
            <pc:docMk/>
            <pc:sldMk cId="702267843" sldId="267"/>
            <ac:picMk id="163" creationId="{1705F043-D8C2-2978-14B5-3181F625D7F5}"/>
          </ac:picMkLst>
        </pc:picChg>
        <pc:cxnChg chg="mod">
          <ac:chgData name="Widya Tantiya YUTIKA" userId="537d30cc-09ff-44ed-8954-950470b5c5bd" providerId="ADAL" clId="{7332BC81-45B5-4550-BFC1-6CC86C31E1C1}" dt="2023-09-14T07:24:19.189" v="470" actId="165"/>
          <ac:cxnSpMkLst>
            <pc:docMk/>
            <pc:sldMk cId="702267843" sldId="267"/>
            <ac:cxnSpMk id="5" creationId="{C11DDE2D-1083-85B2-62F9-60E4EE70DFAA}"/>
          </ac:cxnSpMkLst>
        </pc:cxnChg>
        <pc:cxnChg chg="mod">
          <ac:chgData name="Widya Tantiya YUTIKA" userId="537d30cc-09ff-44ed-8954-950470b5c5bd" providerId="ADAL" clId="{7332BC81-45B5-4550-BFC1-6CC86C31E1C1}" dt="2023-09-14T07:24:19.189" v="470" actId="165"/>
          <ac:cxnSpMkLst>
            <pc:docMk/>
            <pc:sldMk cId="702267843" sldId="267"/>
            <ac:cxnSpMk id="6" creationId="{E10A33B7-5397-D8A6-D599-D84883052A6E}"/>
          </ac:cxnSpMkLst>
        </pc:cxnChg>
        <pc:cxnChg chg="mod">
          <ac:chgData name="Widya Tantiya YUTIKA" userId="537d30cc-09ff-44ed-8954-950470b5c5bd" providerId="ADAL" clId="{7332BC81-45B5-4550-BFC1-6CC86C31E1C1}" dt="2023-09-14T07:24:19.189" v="470" actId="165"/>
          <ac:cxnSpMkLst>
            <pc:docMk/>
            <pc:sldMk cId="702267843" sldId="267"/>
            <ac:cxnSpMk id="7" creationId="{74E598D4-D50B-A325-3707-52A754F5C85D}"/>
          </ac:cxnSpMkLst>
        </pc:cxnChg>
        <pc:cxnChg chg="mod">
          <ac:chgData name="Widya Tantiya YUTIKA" userId="537d30cc-09ff-44ed-8954-950470b5c5bd" providerId="ADAL" clId="{7332BC81-45B5-4550-BFC1-6CC86C31E1C1}" dt="2023-09-14T07:24:19.189" v="470" actId="165"/>
          <ac:cxnSpMkLst>
            <pc:docMk/>
            <pc:sldMk cId="702267843" sldId="267"/>
            <ac:cxnSpMk id="8" creationId="{29FD519B-C381-3564-8656-1F99B8E12754}"/>
          </ac:cxnSpMkLst>
        </pc:cxnChg>
        <pc:cxnChg chg="mod">
          <ac:chgData name="Widya Tantiya YUTIKA" userId="537d30cc-09ff-44ed-8954-950470b5c5bd" providerId="ADAL" clId="{7332BC81-45B5-4550-BFC1-6CC86C31E1C1}" dt="2023-09-14T07:24:19.189" v="470" actId="165"/>
          <ac:cxnSpMkLst>
            <pc:docMk/>
            <pc:sldMk cId="702267843" sldId="267"/>
            <ac:cxnSpMk id="9" creationId="{B8415AAC-CFF4-85CA-184D-8C5E1192F467}"/>
          </ac:cxnSpMkLst>
        </pc:cxnChg>
        <pc:cxnChg chg="add del mod topLvl">
          <ac:chgData name="Widya Tantiya YUTIKA" userId="537d30cc-09ff-44ed-8954-950470b5c5bd" providerId="ADAL" clId="{7332BC81-45B5-4550-BFC1-6CC86C31E1C1}" dt="2023-09-14T07:24:49.737" v="523" actId="478"/>
          <ac:cxnSpMkLst>
            <pc:docMk/>
            <pc:sldMk cId="702267843" sldId="267"/>
            <ac:cxnSpMk id="36" creationId="{4B4DA8E3-A0E0-60A8-A78E-0C77A6D6F864}"/>
          </ac:cxnSpMkLst>
        </pc:cxnChg>
        <pc:cxnChg chg="add del mod topLvl">
          <ac:chgData name="Widya Tantiya YUTIKA" userId="537d30cc-09ff-44ed-8954-950470b5c5bd" providerId="ADAL" clId="{7332BC81-45B5-4550-BFC1-6CC86C31E1C1}" dt="2023-09-14T07:24:49.737" v="523" actId="478"/>
          <ac:cxnSpMkLst>
            <pc:docMk/>
            <pc:sldMk cId="702267843" sldId="267"/>
            <ac:cxnSpMk id="37" creationId="{033C014A-CFE8-9A8F-47D1-FD6690D35C96}"/>
          </ac:cxnSpMkLst>
        </pc:cxnChg>
        <pc:cxnChg chg="add del mod topLvl">
          <ac:chgData name="Widya Tantiya YUTIKA" userId="537d30cc-09ff-44ed-8954-950470b5c5bd" providerId="ADAL" clId="{7332BC81-45B5-4550-BFC1-6CC86C31E1C1}" dt="2023-09-14T07:24:49.737" v="523" actId="478"/>
          <ac:cxnSpMkLst>
            <pc:docMk/>
            <pc:sldMk cId="702267843" sldId="267"/>
            <ac:cxnSpMk id="38" creationId="{EFA07642-C716-476D-D012-548CBE59BE66}"/>
          </ac:cxnSpMkLst>
        </pc:cxnChg>
        <pc:cxnChg chg="add del mod topLvl">
          <ac:chgData name="Widya Tantiya YUTIKA" userId="537d30cc-09ff-44ed-8954-950470b5c5bd" providerId="ADAL" clId="{7332BC81-45B5-4550-BFC1-6CC86C31E1C1}" dt="2023-09-14T07:24:49.737" v="523" actId="478"/>
          <ac:cxnSpMkLst>
            <pc:docMk/>
            <pc:sldMk cId="702267843" sldId="267"/>
            <ac:cxnSpMk id="39" creationId="{844F4EF2-3E7E-EB21-9F47-EAAE3FDCA8F4}"/>
          </ac:cxnSpMkLst>
        </pc:cxnChg>
        <pc:cxnChg chg="add del mod topLvl">
          <ac:chgData name="Widya Tantiya YUTIKA" userId="537d30cc-09ff-44ed-8954-950470b5c5bd" providerId="ADAL" clId="{7332BC81-45B5-4550-BFC1-6CC86C31E1C1}" dt="2023-09-14T07:24:49.737" v="523" actId="478"/>
          <ac:cxnSpMkLst>
            <pc:docMk/>
            <pc:sldMk cId="702267843" sldId="267"/>
            <ac:cxnSpMk id="40" creationId="{C2D2E706-270C-1E0B-2944-2BDCA8DE656E}"/>
          </ac:cxnSpMkLst>
        </pc:cxnChg>
        <pc:cxnChg chg="add del mod topLvl">
          <ac:chgData name="Widya Tantiya YUTIKA" userId="537d30cc-09ff-44ed-8954-950470b5c5bd" providerId="ADAL" clId="{7332BC81-45B5-4550-BFC1-6CC86C31E1C1}" dt="2023-09-14T07:24:49.737" v="523" actId="478"/>
          <ac:cxnSpMkLst>
            <pc:docMk/>
            <pc:sldMk cId="702267843" sldId="267"/>
            <ac:cxnSpMk id="41" creationId="{212CE007-132E-BBC2-2FDE-DEB70D737317}"/>
          </ac:cxnSpMkLst>
        </pc:cxnChg>
        <pc:cxnChg chg="mod">
          <ac:chgData name="Widya Tantiya YUTIKA" userId="537d30cc-09ff-44ed-8954-950470b5c5bd" providerId="ADAL" clId="{7332BC81-45B5-4550-BFC1-6CC86C31E1C1}" dt="2023-09-14T07:25:16.541" v="527" actId="165"/>
          <ac:cxnSpMkLst>
            <pc:docMk/>
            <pc:sldMk cId="702267843" sldId="267"/>
            <ac:cxnSpMk id="44" creationId="{D1B717BF-3528-2D97-06C9-6CE4572A20B5}"/>
          </ac:cxnSpMkLst>
        </pc:cxnChg>
        <pc:cxnChg chg="mod">
          <ac:chgData name="Widya Tantiya YUTIKA" userId="537d30cc-09ff-44ed-8954-950470b5c5bd" providerId="ADAL" clId="{7332BC81-45B5-4550-BFC1-6CC86C31E1C1}" dt="2023-09-14T07:25:16.541" v="527" actId="165"/>
          <ac:cxnSpMkLst>
            <pc:docMk/>
            <pc:sldMk cId="702267843" sldId="267"/>
            <ac:cxnSpMk id="45" creationId="{E62DD591-4784-1AB5-84E6-393935320190}"/>
          </ac:cxnSpMkLst>
        </pc:cxnChg>
        <pc:cxnChg chg="mod">
          <ac:chgData name="Widya Tantiya YUTIKA" userId="537d30cc-09ff-44ed-8954-950470b5c5bd" providerId="ADAL" clId="{7332BC81-45B5-4550-BFC1-6CC86C31E1C1}" dt="2023-09-14T07:25:16.541" v="527" actId="165"/>
          <ac:cxnSpMkLst>
            <pc:docMk/>
            <pc:sldMk cId="702267843" sldId="267"/>
            <ac:cxnSpMk id="46" creationId="{F0D7ACAE-4329-6677-9CAC-1ED69D1B76A2}"/>
          </ac:cxnSpMkLst>
        </pc:cxnChg>
        <pc:cxnChg chg="mod">
          <ac:chgData name="Widya Tantiya YUTIKA" userId="537d30cc-09ff-44ed-8954-950470b5c5bd" providerId="ADAL" clId="{7332BC81-45B5-4550-BFC1-6CC86C31E1C1}" dt="2023-09-14T07:25:16.541" v="527" actId="165"/>
          <ac:cxnSpMkLst>
            <pc:docMk/>
            <pc:sldMk cId="702267843" sldId="267"/>
            <ac:cxnSpMk id="47" creationId="{7E02E950-DA2B-E93B-087B-40EDDB56B305}"/>
          </ac:cxnSpMkLst>
        </pc:cxnChg>
        <pc:cxnChg chg="mod">
          <ac:chgData name="Widya Tantiya YUTIKA" userId="537d30cc-09ff-44ed-8954-950470b5c5bd" providerId="ADAL" clId="{7332BC81-45B5-4550-BFC1-6CC86C31E1C1}" dt="2023-09-14T07:25:16.541" v="527" actId="165"/>
          <ac:cxnSpMkLst>
            <pc:docMk/>
            <pc:sldMk cId="702267843" sldId="267"/>
            <ac:cxnSpMk id="48" creationId="{7A7AD5BC-9915-9594-765F-0D87B194E20D}"/>
          </ac:cxnSpMkLst>
        </pc:cxnChg>
        <pc:cxnChg chg="add del mod topLvl">
          <ac:chgData name="Widya Tantiya YUTIKA" userId="537d30cc-09ff-44ed-8954-950470b5c5bd" providerId="ADAL" clId="{7332BC81-45B5-4550-BFC1-6CC86C31E1C1}" dt="2023-09-14T07:25:41.083" v="537" actId="478"/>
          <ac:cxnSpMkLst>
            <pc:docMk/>
            <pc:sldMk cId="702267843" sldId="267"/>
            <ac:cxnSpMk id="71" creationId="{EC9B3356-AE09-7E34-4DDB-FC959D7B010D}"/>
          </ac:cxnSpMkLst>
        </pc:cxnChg>
        <pc:cxnChg chg="add del mod topLvl">
          <ac:chgData name="Widya Tantiya YUTIKA" userId="537d30cc-09ff-44ed-8954-950470b5c5bd" providerId="ADAL" clId="{7332BC81-45B5-4550-BFC1-6CC86C31E1C1}" dt="2023-09-14T07:25:41.083" v="537" actId="478"/>
          <ac:cxnSpMkLst>
            <pc:docMk/>
            <pc:sldMk cId="702267843" sldId="267"/>
            <ac:cxnSpMk id="72" creationId="{4142D174-6771-08DD-F2C8-80F67B6A8935}"/>
          </ac:cxnSpMkLst>
        </pc:cxnChg>
        <pc:cxnChg chg="add del mod topLvl">
          <ac:chgData name="Widya Tantiya YUTIKA" userId="537d30cc-09ff-44ed-8954-950470b5c5bd" providerId="ADAL" clId="{7332BC81-45B5-4550-BFC1-6CC86C31E1C1}" dt="2023-09-14T07:25:41.083" v="537" actId="478"/>
          <ac:cxnSpMkLst>
            <pc:docMk/>
            <pc:sldMk cId="702267843" sldId="267"/>
            <ac:cxnSpMk id="73" creationId="{6754A395-E974-9D7E-CB75-BDB3290E31F5}"/>
          </ac:cxnSpMkLst>
        </pc:cxnChg>
        <pc:cxnChg chg="add del mod topLvl">
          <ac:chgData name="Widya Tantiya YUTIKA" userId="537d30cc-09ff-44ed-8954-950470b5c5bd" providerId="ADAL" clId="{7332BC81-45B5-4550-BFC1-6CC86C31E1C1}" dt="2023-09-14T07:25:41.083" v="537" actId="478"/>
          <ac:cxnSpMkLst>
            <pc:docMk/>
            <pc:sldMk cId="702267843" sldId="267"/>
            <ac:cxnSpMk id="74" creationId="{132741B2-46DB-D5DE-B89C-8FB0E1E6451E}"/>
          </ac:cxnSpMkLst>
        </pc:cxnChg>
        <pc:cxnChg chg="add del mod topLvl">
          <ac:chgData name="Widya Tantiya YUTIKA" userId="537d30cc-09ff-44ed-8954-950470b5c5bd" providerId="ADAL" clId="{7332BC81-45B5-4550-BFC1-6CC86C31E1C1}" dt="2023-09-14T07:25:41.083" v="537" actId="478"/>
          <ac:cxnSpMkLst>
            <pc:docMk/>
            <pc:sldMk cId="702267843" sldId="267"/>
            <ac:cxnSpMk id="75" creationId="{0A09EA01-E5C8-1F2D-0323-AC6ECC203986}"/>
          </ac:cxnSpMkLst>
        </pc:cxnChg>
        <pc:cxnChg chg="add del mod topLvl">
          <ac:chgData name="Widya Tantiya YUTIKA" userId="537d30cc-09ff-44ed-8954-950470b5c5bd" providerId="ADAL" clId="{7332BC81-45B5-4550-BFC1-6CC86C31E1C1}" dt="2023-09-14T07:25:41.083" v="537" actId="478"/>
          <ac:cxnSpMkLst>
            <pc:docMk/>
            <pc:sldMk cId="702267843" sldId="267"/>
            <ac:cxnSpMk id="76" creationId="{A62FC4D7-E61B-1561-BA1F-56E4E1DDF725}"/>
          </ac:cxnSpMkLst>
        </pc:cxnChg>
      </pc:sldChg>
      <pc:sldChg chg="addSp delSp modSp new mod">
        <pc:chgData name="Widya Tantiya YUTIKA" userId="537d30cc-09ff-44ed-8954-950470b5c5bd" providerId="ADAL" clId="{7332BC81-45B5-4550-BFC1-6CC86C31E1C1}" dt="2023-09-14T07:40:42.511" v="738" actId="21"/>
        <pc:sldMkLst>
          <pc:docMk/>
          <pc:sldMk cId="2339482933" sldId="268"/>
        </pc:sldMkLst>
        <pc:spChg chg="mod">
          <ac:chgData name="Widya Tantiya YUTIKA" userId="537d30cc-09ff-44ed-8954-950470b5c5bd" providerId="ADAL" clId="{7332BC81-45B5-4550-BFC1-6CC86C31E1C1}" dt="2023-09-14T07:40:36.744" v="736"/>
          <ac:spMkLst>
            <pc:docMk/>
            <pc:sldMk cId="2339482933" sldId="268"/>
            <ac:spMk id="5" creationId="{3AA49A82-EFBE-399A-16C3-66567FE90DD6}"/>
          </ac:spMkLst>
        </pc:spChg>
        <pc:spChg chg="mod">
          <ac:chgData name="Widya Tantiya YUTIKA" userId="537d30cc-09ff-44ed-8954-950470b5c5bd" providerId="ADAL" clId="{7332BC81-45B5-4550-BFC1-6CC86C31E1C1}" dt="2023-09-14T07:40:36.744" v="736"/>
          <ac:spMkLst>
            <pc:docMk/>
            <pc:sldMk cId="2339482933" sldId="268"/>
            <ac:spMk id="6" creationId="{EE5F0E92-6C18-A643-9396-D8DFCE240336}"/>
          </ac:spMkLst>
        </pc:spChg>
        <pc:spChg chg="mod">
          <ac:chgData name="Widya Tantiya YUTIKA" userId="537d30cc-09ff-44ed-8954-950470b5c5bd" providerId="ADAL" clId="{7332BC81-45B5-4550-BFC1-6CC86C31E1C1}" dt="2023-09-14T07:40:36.744" v="736"/>
          <ac:spMkLst>
            <pc:docMk/>
            <pc:sldMk cId="2339482933" sldId="268"/>
            <ac:spMk id="11" creationId="{39F46F84-C20D-A41C-5BCB-B8B7371B8739}"/>
          </ac:spMkLst>
        </pc:spChg>
        <pc:spChg chg="mod">
          <ac:chgData name="Widya Tantiya YUTIKA" userId="537d30cc-09ff-44ed-8954-950470b5c5bd" providerId="ADAL" clId="{7332BC81-45B5-4550-BFC1-6CC86C31E1C1}" dt="2023-09-14T07:40:36.744" v="736"/>
          <ac:spMkLst>
            <pc:docMk/>
            <pc:sldMk cId="2339482933" sldId="268"/>
            <ac:spMk id="12" creationId="{1BBF2B77-A6FD-7C25-448E-31F45D1C80E9}"/>
          </ac:spMkLst>
        </pc:spChg>
        <pc:spChg chg="mod">
          <ac:chgData name="Widya Tantiya YUTIKA" userId="537d30cc-09ff-44ed-8954-950470b5c5bd" providerId="ADAL" clId="{7332BC81-45B5-4550-BFC1-6CC86C31E1C1}" dt="2023-09-14T07:40:36.744" v="736"/>
          <ac:spMkLst>
            <pc:docMk/>
            <pc:sldMk cId="2339482933" sldId="268"/>
            <ac:spMk id="13" creationId="{6305CD41-5DE0-ECD9-EE8A-67660C518D2B}"/>
          </ac:spMkLst>
        </pc:spChg>
        <pc:spChg chg="mod">
          <ac:chgData name="Widya Tantiya YUTIKA" userId="537d30cc-09ff-44ed-8954-950470b5c5bd" providerId="ADAL" clId="{7332BC81-45B5-4550-BFC1-6CC86C31E1C1}" dt="2023-09-14T07:40:36.744" v="736"/>
          <ac:spMkLst>
            <pc:docMk/>
            <pc:sldMk cId="2339482933" sldId="268"/>
            <ac:spMk id="15" creationId="{A2602ECD-1CFF-AEC5-3F60-157B358B6065}"/>
          </ac:spMkLst>
        </pc:spChg>
        <pc:spChg chg="mod">
          <ac:chgData name="Widya Tantiya YUTIKA" userId="537d30cc-09ff-44ed-8954-950470b5c5bd" providerId="ADAL" clId="{7332BC81-45B5-4550-BFC1-6CC86C31E1C1}" dt="2023-09-14T07:40:36.744" v="736"/>
          <ac:spMkLst>
            <pc:docMk/>
            <pc:sldMk cId="2339482933" sldId="268"/>
            <ac:spMk id="16" creationId="{6E5CF120-68CE-F000-8784-40C8E21286ED}"/>
          </ac:spMkLst>
        </pc:spChg>
        <pc:spChg chg="mod">
          <ac:chgData name="Widya Tantiya YUTIKA" userId="537d30cc-09ff-44ed-8954-950470b5c5bd" providerId="ADAL" clId="{7332BC81-45B5-4550-BFC1-6CC86C31E1C1}" dt="2023-09-14T07:40:36.744" v="736"/>
          <ac:spMkLst>
            <pc:docMk/>
            <pc:sldMk cId="2339482933" sldId="268"/>
            <ac:spMk id="17" creationId="{55B5563A-58D9-4D45-6E1E-9167A36DD656}"/>
          </ac:spMkLst>
        </pc:spChg>
        <pc:spChg chg="mod">
          <ac:chgData name="Widya Tantiya YUTIKA" userId="537d30cc-09ff-44ed-8954-950470b5c5bd" providerId="ADAL" clId="{7332BC81-45B5-4550-BFC1-6CC86C31E1C1}" dt="2023-09-14T07:40:36.744" v="736"/>
          <ac:spMkLst>
            <pc:docMk/>
            <pc:sldMk cId="2339482933" sldId="268"/>
            <ac:spMk id="22" creationId="{91F71C34-4F2A-D8B7-B0BF-4991660C1C15}"/>
          </ac:spMkLst>
        </pc:spChg>
        <pc:spChg chg="mod">
          <ac:chgData name="Widya Tantiya YUTIKA" userId="537d30cc-09ff-44ed-8954-950470b5c5bd" providerId="ADAL" clId="{7332BC81-45B5-4550-BFC1-6CC86C31E1C1}" dt="2023-09-14T07:40:36.744" v="736"/>
          <ac:spMkLst>
            <pc:docMk/>
            <pc:sldMk cId="2339482933" sldId="268"/>
            <ac:spMk id="23" creationId="{10CA0FC1-8CB7-BD12-7ADB-43926F3A566C}"/>
          </ac:spMkLst>
        </pc:spChg>
        <pc:spChg chg="mod">
          <ac:chgData name="Widya Tantiya YUTIKA" userId="537d30cc-09ff-44ed-8954-950470b5c5bd" providerId="ADAL" clId="{7332BC81-45B5-4550-BFC1-6CC86C31E1C1}" dt="2023-09-14T07:40:36.744" v="736"/>
          <ac:spMkLst>
            <pc:docMk/>
            <pc:sldMk cId="2339482933" sldId="268"/>
            <ac:spMk id="24" creationId="{8D9A61C9-1138-6EA6-AEB2-96DED8C3E3E7}"/>
          </ac:spMkLst>
        </pc:spChg>
        <pc:spChg chg="mod">
          <ac:chgData name="Widya Tantiya YUTIKA" userId="537d30cc-09ff-44ed-8954-950470b5c5bd" providerId="ADAL" clId="{7332BC81-45B5-4550-BFC1-6CC86C31E1C1}" dt="2023-09-14T07:40:36.744" v="736"/>
          <ac:spMkLst>
            <pc:docMk/>
            <pc:sldMk cId="2339482933" sldId="268"/>
            <ac:spMk id="26" creationId="{90CA726D-E62D-3F40-9566-5E411FB64E3A}"/>
          </ac:spMkLst>
        </pc:spChg>
        <pc:spChg chg="mod">
          <ac:chgData name="Widya Tantiya YUTIKA" userId="537d30cc-09ff-44ed-8954-950470b5c5bd" providerId="ADAL" clId="{7332BC81-45B5-4550-BFC1-6CC86C31E1C1}" dt="2023-09-14T07:40:36.744" v="736"/>
          <ac:spMkLst>
            <pc:docMk/>
            <pc:sldMk cId="2339482933" sldId="268"/>
            <ac:spMk id="27" creationId="{AD21F358-C3B4-B1F2-A0AD-F1A759A5D1C6}"/>
          </ac:spMkLst>
        </pc:spChg>
        <pc:spChg chg="mod">
          <ac:chgData name="Widya Tantiya YUTIKA" userId="537d30cc-09ff-44ed-8954-950470b5c5bd" providerId="ADAL" clId="{7332BC81-45B5-4550-BFC1-6CC86C31E1C1}" dt="2023-09-14T07:40:36.744" v="736"/>
          <ac:spMkLst>
            <pc:docMk/>
            <pc:sldMk cId="2339482933" sldId="268"/>
            <ac:spMk id="28" creationId="{5F72C312-C2BE-3970-B3E6-509210FFCB76}"/>
          </ac:spMkLst>
        </pc:spChg>
        <pc:spChg chg="mod">
          <ac:chgData name="Widya Tantiya YUTIKA" userId="537d30cc-09ff-44ed-8954-950470b5c5bd" providerId="ADAL" clId="{7332BC81-45B5-4550-BFC1-6CC86C31E1C1}" dt="2023-09-14T07:40:36.744" v="736"/>
          <ac:spMkLst>
            <pc:docMk/>
            <pc:sldMk cId="2339482933" sldId="268"/>
            <ac:spMk id="31" creationId="{5BEA54D4-8B29-A700-3A0F-419CAA30215B}"/>
          </ac:spMkLst>
        </pc:spChg>
        <pc:spChg chg="mod">
          <ac:chgData name="Widya Tantiya YUTIKA" userId="537d30cc-09ff-44ed-8954-950470b5c5bd" providerId="ADAL" clId="{7332BC81-45B5-4550-BFC1-6CC86C31E1C1}" dt="2023-09-14T07:40:36.744" v="736"/>
          <ac:spMkLst>
            <pc:docMk/>
            <pc:sldMk cId="2339482933" sldId="268"/>
            <ac:spMk id="32" creationId="{ADE953D5-B8AC-544D-1AC1-3634DD704EFD}"/>
          </ac:spMkLst>
        </pc:spChg>
        <pc:spChg chg="mod">
          <ac:chgData name="Widya Tantiya YUTIKA" userId="537d30cc-09ff-44ed-8954-950470b5c5bd" providerId="ADAL" clId="{7332BC81-45B5-4550-BFC1-6CC86C31E1C1}" dt="2023-09-14T07:40:36.744" v="736"/>
          <ac:spMkLst>
            <pc:docMk/>
            <pc:sldMk cId="2339482933" sldId="268"/>
            <ac:spMk id="33" creationId="{76CEF6EB-3C7A-06C3-A5EA-6804C5F91893}"/>
          </ac:spMkLst>
        </pc:spChg>
        <pc:grpChg chg="add mod">
          <ac:chgData name="Widya Tantiya YUTIKA" userId="537d30cc-09ff-44ed-8954-950470b5c5bd" providerId="ADAL" clId="{7332BC81-45B5-4550-BFC1-6CC86C31E1C1}" dt="2023-09-14T07:40:41.361" v="737" actId="164"/>
          <ac:grpSpMkLst>
            <pc:docMk/>
            <pc:sldMk cId="2339482933" sldId="268"/>
            <ac:grpSpMk id="4" creationId="{25163A93-7165-8F3D-B20B-1B559CE41220}"/>
          </ac:grpSpMkLst>
        </pc:grpChg>
        <pc:grpChg chg="add mod">
          <ac:chgData name="Widya Tantiya YUTIKA" userId="537d30cc-09ff-44ed-8954-950470b5c5bd" providerId="ADAL" clId="{7332BC81-45B5-4550-BFC1-6CC86C31E1C1}" dt="2023-09-14T07:40:41.361" v="737" actId="164"/>
          <ac:grpSpMkLst>
            <pc:docMk/>
            <pc:sldMk cId="2339482933" sldId="268"/>
            <ac:grpSpMk id="7" creationId="{564DB188-7B17-791F-5035-264F5F7EEC51}"/>
          </ac:grpSpMkLst>
        </pc:grpChg>
        <pc:grpChg chg="mod">
          <ac:chgData name="Widya Tantiya YUTIKA" userId="537d30cc-09ff-44ed-8954-950470b5c5bd" providerId="ADAL" clId="{7332BC81-45B5-4550-BFC1-6CC86C31E1C1}" dt="2023-09-14T07:40:36.744" v="736"/>
          <ac:grpSpMkLst>
            <pc:docMk/>
            <pc:sldMk cId="2339482933" sldId="268"/>
            <ac:grpSpMk id="8" creationId="{29519385-29E7-4322-0B4A-AF79C2635FF0}"/>
          </ac:grpSpMkLst>
        </pc:grpChg>
        <pc:grpChg chg="mod">
          <ac:chgData name="Widya Tantiya YUTIKA" userId="537d30cc-09ff-44ed-8954-950470b5c5bd" providerId="ADAL" clId="{7332BC81-45B5-4550-BFC1-6CC86C31E1C1}" dt="2023-09-14T07:40:36.744" v="736"/>
          <ac:grpSpMkLst>
            <pc:docMk/>
            <pc:sldMk cId="2339482933" sldId="268"/>
            <ac:grpSpMk id="9" creationId="{13729A6C-9D27-5C4B-DFE0-DF5C3429E2A7}"/>
          </ac:grpSpMkLst>
        </pc:grpChg>
        <pc:grpChg chg="mod">
          <ac:chgData name="Widya Tantiya YUTIKA" userId="537d30cc-09ff-44ed-8954-950470b5c5bd" providerId="ADAL" clId="{7332BC81-45B5-4550-BFC1-6CC86C31E1C1}" dt="2023-09-14T07:40:36.744" v="736"/>
          <ac:grpSpMkLst>
            <pc:docMk/>
            <pc:sldMk cId="2339482933" sldId="268"/>
            <ac:grpSpMk id="10" creationId="{718E185F-EBE0-A5C2-6305-F5200149F238}"/>
          </ac:grpSpMkLst>
        </pc:grpChg>
        <pc:grpChg chg="mod">
          <ac:chgData name="Widya Tantiya YUTIKA" userId="537d30cc-09ff-44ed-8954-950470b5c5bd" providerId="ADAL" clId="{7332BC81-45B5-4550-BFC1-6CC86C31E1C1}" dt="2023-09-14T07:40:36.744" v="736"/>
          <ac:grpSpMkLst>
            <pc:docMk/>
            <pc:sldMk cId="2339482933" sldId="268"/>
            <ac:grpSpMk id="14" creationId="{F5CA79AA-CF6E-8D62-4F0E-662A3AFA0829}"/>
          </ac:grpSpMkLst>
        </pc:grpChg>
        <pc:grpChg chg="add mod">
          <ac:chgData name="Widya Tantiya YUTIKA" userId="537d30cc-09ff-44ed-8954-950470b5c5bd" providerId="ADAL" clId="{7332BC81-45B5-4550-BFC1-6CC86C31E1C1}" dt="2023-09-14T07:40:41.361" v="737" actId="164"/>
          <ac:grpSpMkLst>
            <pc:docMk/>
            <pc:sldMk cId="2339482933" sldId="268"/>
            <ac:grpSpMk id="18" creationId="{F9AB4482-91B7-F1CF-7A8C-A090394E7564}"/>
          </ac:grpSpMkLst>
        </pc:grpChg>
        <pc:grpChg chg="mod">
          <ac:chgData name="Widya Tantiya YUTIKA" userId="537d30cc-09ff-44ed-8954-950470b5c5bd" providerId="ADAL" clId="{7332BC81-45B5-4550-BFC1-6CC86C31E1C1}" dt="2023-09-14T07:40:36.744" v="736"/>
          <ac:grpSpMkLst>
            <pc:docMk/>
            <pc:sldMk cId="2339482933" sldId="268"/>
            <ac:grpSpMk id="19" creationId="{0B7EF090-3CE4-94BD-104F-F445FA2458C9}"/>
          </ac:grpSpMkLst>
        </pc:grpChg>
        <pc:grpChg chg="mod">
          <ac:chgData name="Widya Tantiya YUTIKA" userId="537d30cc-09ff-44ed-8954-950470b5c5bd" providerId="ADAL" clId="{7332BC81-45B5-4550-BFC1-6CC86C31E1C1}" dt="2023-09-14T07:40:36.744" v="736"/>
          <ac:grpSpMkLst>
            <pc:docMk/>
            <pc:sldMk cId="2339482933" sldId="268"/>
            <ac:grpSpMk id="20" creationId="{CAA0D8FD-1C41-29B3-0E99-10B1B0957538}"/>
          </ac:grpSpMkLst>
        </pc:grpChg>
        <pc:grpChg chg="mod">
          <ac:chgData name="Widya Tantiya YUTIKA" userId="537d30cc-09ff-44ed-8954-950470b5c5bd" providerId="ADAL" clId="{7332BC81-45B5-4550-BFC1-6CC86C31E1C1}" dt="2023-09-14T07:40:36.744" v="736"/>
          <ac:grpSpMkLst>
            <pc:docMk/>
            <pc:sldMk cId="2339482933" sldId="268"/>
            <ac:grpSpMk id="21" creationId="{7E02471F-9BDB-FBA7-381F-B0694391A42D}"/>
          </ac:grpSpMkLst>
        </pc:grpChg>
        <pc:grpChg chg="mod">
          <ac:chgData name="Widya Tantiya YUTIKA" userId="537d30cc-09ff-44ed-8954-950470b5c5bd" providerId="ADAL" clId="{7332BC81-45B5-4550-BFC1-6CC86C31E1C1}" dt="2023-09-14T07:40:36.744" v="736"/>
          <ac:grpSpMkLst>
            <pc:docMk/>
            <pc:sldMk cId="2339482933" sldId="268"/>
            <ac:grpSpMk id="25" creationId="{34A9CF5A-2B97-0FCC-A14E-8DF801BFF78B}"/>
          </ac:grpSpMkLst>
        </pc:grpChg>
        <pc:grpChg chg="add mod">
          <ac:chgData name="Widya Tantiya YUTIKA" userId="537d30cc-09ff-44ed-8954-950470b5c5bd" providerId="ADAL" clId="{7332BC81-45B5-4550-BFC1-6CC86C31E1C1}" dt="2023-09-14T07:40:41.361" v="737" actId="164"/>
          <ac:grpSpMkLst>
            <pc:docMk/>
            <pc:sldMk cId="2339482933" sldId="268"/>
            <ac:grpSpMk id="29" creationId="{FEE97351-3716-C621-0C3D-C9D41B311F9F}"/>
          </ac:grpSpMkLst>
        </pc:grpChg>
        <pc:grpChg chg="mod">
          <ac:chgData name="Widya Tantiya YUTIKA" userId="537d30cc-09ff-44ed-8954-950470b5c5bd" providerId="ADAL" clId="{7332BC81-45B5-4550-BFC1-6CC86C31E1C1}" dt="2023-09-14T07:40:36.744" v="736"/>
          <ac:grpSpMkLst>
            <pc:docMk/>
            <pc:sldMk cId="2339482933" sldId="268"/>
            <ac:grpSpMk id="30" creationId="{323AEB50-C776-85D8-B117-EB59516682C9}"/>
          </ac:grpSpMkLst>
        </pc:grpChg>
        <pc:grpChg chg="add del mod">
          <ac:chgData name="Widya Tantiya YUTIKA" userId="537d30cc-09ff-44ed-8954-950470b5c5bd" providerId="ADAL" clId="{7332BC81-45B5-4550-BFC1-6CC86C31E1C1}" dt="2023-09-14T07:40:42.511" v="738" actId="21"/>
          <ac:grpSpMkLst>
            <pc:docMk/>
            <pc:sldMk cId="2339482933" sldId="268"/>
            <ac:grpSpMk id="34" creationId="{935BF1A2-4330-4999-A0F7-DF3C0543D212}"/>
          </ac:grpSpMkLst>
        </pc:grpChg>
      </pc:sldChg>
      <pc:sldChg chg="del">
        <pc:chgData name="Widya Tantiya YUTIKA" userId="537d30cc-09ff-44ed-8954-950470b5c5bd" providerId="ADAL" clId="{7332BC81-45B5-4550-BFC1-6CC86C31E1C1}" dt="2023-09-18T23:42:53.324" v="4935" actId="47"/>
        <pc:sldMkLst>
          <pc:docMk/>
          <pc:sldMk cId="2849210947" sldId="268"/>
        </pc:sldMkLst>
      </pc:sldChg>
      <pc:sldChg chg="addSp delSp modSp new mod ord modNotesTx">
        <pc:chgData name="Widya Tantiya YUTIKA" userId="537d30cc-09ff-44ed-8954-950470b5c5bd" providerId="ADAL" clId="{7332BC81-45B5-4550-BFC1-6CC86C31E1C1}" dt="2023-09-19T09:57:07.122" v="13643" actId="20577"/>
        <pc:sldMkLst>
          <pc:docMk/>
          <pc:sldMk cId="2971089550" sldId="269"/>
        </pc:sldMkLst>
        <pc:spChg chg="del">
          <ac:chgData name="Widya Tantiya YUTIKA" userId="537d30cc-09ff-44ed-8954-950470b5c5bd" providerId="ADAL" clId="{7332BC81-45B5-4550-BFC1-6CC86C31E1C1}" dt="2023-09-14T07:53:14.352" v="1052"/>
          <ac:spMkLst>
            <pc:docMk/>
            <pc:sldMk cId="2971089550" sldId="269"/>
            <ac:spMk id="2" creationId="{C78799B5-F720-66E7-421A-4F2620055131}"/>
          </ac:spMkLst>
        </pc:spChg>
        <pc:spChg chg="mod topLvl">
          <ac:chgData name="Widya Tantiya YUTIKA" userId="537d30cc-09ff-44ed-8954-950470b5c5bd" providerId="ADAL" clId="{7332BC81-45B5-4550-BFC1-6CC86C31E1C1}" dt="2023-09-18T23:58:15.703" v="5129" actId="403"/>
          <ac:spMkLst>
            <pc:docMk/>
            <pc:sldMk cId="2971089550" sldId="269"/>
            <ac:spMk id="3" creationId="{C8AA446F-CBDC-EB57-F9A8-27D1089B4E7C}"/>
          </ac:spMkLst>
        </pc:spChg>
        <pc:spChg chg="del">
          <ac:chgData name="Widya Tantiya YUTIKA" userId="537d30cc-09ff-44ed-8954-950470b5c5bd" providerId="ADAL" clId="{7332BC81-45B5-4550-BFC1-6CC86C31E1C1}" dt="2023-09-14T07:53:09.452" v="1051"/>
          <ac:spMkLst>
            <pc:docMk/>
            <pc:sldMk cId="2971089550" sldId="269"/>
            <ac:spMk id="3" creationId="{FB4FC12F-DEC7-E226-92DB-4B323DEAC40C}"/>
          </ac:spMkLst>
        </pc:spChg>
        <pc:spChg chg="del mod topLvl">
          <ac:chgData name="Widya Tantiya YUTIKA" userId="537d30cc-09ff-44ed-8954-950470b5c5bd" providerId="ADAL" clId="{7332BC81-45B5-4550-BFC1-6CC86C31E1C1}" dt="2023-09-17T14:28:16.561" v="2657" actId="478"/>
          <ac:spMkLst>
            <pc:docMk/>
            <pc:sldMk cId="2971089550" sldId="269"/>
            <ac:spMk id="4" creationId="{DAC42E77-838B-9529-B8B1-B6CA616F4548}"/>
          </ac:spMkLst>
        </pc:spChg>
        <pc:spChg chg="add mod">
          <ac:chgData name="Widya Tantiya YUTIKA" userId="537d30cc-09ff-44ed-8954-950470b5c5bd" providerId="ADAL" clId="{7332BC81-45B5-4550-BFC1-6CC86C31E1C1}" dt="2023-09-18T04:16:03.098" v="3920" actId="20577"/>
          <ac:spMkLst>
            <pc:docMk/>
            <pc:sldMk cId="2971089550" sldId="269"/>
            <ac:spMk id="5" creationId="{C3881646-D26A-998F-DA3D-EE7543CCE2B0}"/>
          </ac:spMkLst>
        </pc:spChg>
        <pc:spChg chg="del mod">
          <ac:chgData name="Widya Tantiya YUTIKA" userId="537d30cc-09ff-44ed-8954-950470b5c5bd" providerId="ADAL" clId="{7332BC81-45B5-4550-BFC1-6CC86C31E1C1}" dt="2023-09-17T12:42:28.930" v="1614" actId="478"/>
          <ac:spMkLst>
            <pc:docMk/>
            <pc:sldMk cId="2971089550" sldId="269"/>
            <ac:spMk id="8" creationId="{05CD7108-72BD-E30C-E032-A34A1ADCEF92}"/>
          </ac:spMkLst>
        </pc:spChg>
        <pc:spChg chg="mod">
          <ac:chgData name="Widya Tantiya YUTIKA" userId="537d30cc-09ff-44ed-8954-950470b5c5bd" providerId="ADAL" clId="{7332BC81-45B5-4550-BFC1-6CC86C31E1C1}" dt="2023-09-18T23:45:45.366" v="4938" actId="1076"/>
          <ac:spMkLst>
            <pc:docMk/>
            <pc:sldMk cId="2971089550" sldId="269"/>
            <ac:spMk id="8" creationId="{78B15C1A-8F73-E9C5-7DF6-A36C5AEB6C94}"/>
          </ac:spMkLst>
        </pc:spChg>
        <pc:spChg chg="add mod">
          <ac:chgData name="Widya Tantiya YUTIKA" userId="537d30cc-09ff-44ed-8954-950470b5c5bd" providerId="ADAL" clId="{7332BC81-45B5-4550-BFC1-6CC86C31E1C1}" dt="2023-09-18T23:58:04.439" v="5123" actId="403"/>
          <ac:spMkLst>
            <pc:docMk/>
            <pc:sldMk cId="2971089550" sldId="269"/>
            <ac:spMk id="10" creationId="{0037ECA7-A1C8-B5B6-AC77-997D035D0D40}"/>
          </ac:spMkLst>
        </pc:spChg>
        <pc:spChg chg="del mod">
          <ac:chgData name="Widya Tantiya YUTIKA" userId="537d30cc-09ff-44ed-8954-950470b5c5bd" providerId="ADAL" clId="{7332BC81-45B5-4550-BFC1-6CC86C31E1C1}" dt="2023-09-14T07:55:21.037" v="1136" actId="478"/>
          <ac:spMkLst>
            <pc:docMk/>
            <pc:sldMk cId="2971089550" sldId="269"/>
            <ac:spMk id="10" creationId="{30352FC4-E588-7983-275E-8FF3A4A20D29}"/>
          </ac:spMkLst>
        </pc:spChg>
        <pc:spChg chg="del mod">
          <ac:chgData name="Widya Tantiya YUTIKA" userId="537d30cc-09ff-44ed-8954-950470b5c5bd" providerId="ADAL" clId="{7332BC81-45B5-4550-BFC1-6CC86C31E1C1}" dt="2023-09-17T12:42:12.547" v="1607" actId="478"/>
          <ac:spMkLst>
            <pc:docMk/>
            <pc:sldMk cId="2971089550" sldId="269"/>
            <ac:spMk id="11" creationId="{8DC711E8-0E72-7072-51C7-7D28563878F4}"/>
          </ac:spMkLst>
        </pc:spChg>
        <pc:spChg chg="mod">
          <ac:chgData name="Widya Tantiya YUTIKA" userId="537d30cc-09ff-44ed-8954-950470b5c5bd" providerId="ADAL" clId="{7332BC81-45B5-4550-BFC1-6CC86C31E1C1}" dt="2023-09-17T12:42:17.579" v="1609" actId="20577"/>
          <ac:spMkLst>
            <pc:docMk/>
            <pc:sldMk cId="2971089550" sldId="269"/>
            <ac:spMk id="12" creationId="{3C468423-C8AC-08B1-46D0-2DA8148C75B8}"/>
          </ac:spMkLst>
        </pc:spChg>
        <pc:spChg chg="del mod">
          <ac:chgData name="Widya Tantiya YUTIKA" userId="537d30cc-09ff-44ed-8954-950470b5c5bd" providerId="ADAL" clId="{7332BC81-45B5-4550-BFC1-6CC86C31E1C1}" dt="2023-09-17T12:42:23.524" v="1610" actId="478"/>
          <ac:spMkLst>
            <pc:docMk/>
            <pc:sldMk cId="2971089550" sldId="269"/>
            <ac:spMk id="14" creationId="{D5AC0E38-73FE-3181-9FE6-AA8242CC7AD8}"/>
          </ac:spMkLst>
        </pc:spChg>
        <pc:spChg chg="mod">
          <ac:chgData name="Widya Tantiya YUTIKA" userId="537d30cc-09ff-44ed-8954-950470b5c5bd" providerId="ADAL" clId="{7332BC81-45B5-4550-BFC1-6CC86C31E1C1}" dt="2023-09-17T12:41:43.664" v="1588" actId="208"/>
          <ac:spMkLst>
            <pc:docMk/>
            <pc:sldMk cId="2971089550" sldId="269"/>
            <ac:spMk id="15" creationId="{90590D51-7A5E-F938-87F8-19540BA8086C}"/>
          </ac:spMkLst>
        </pc:spChg>
        <pc:spChg chg="mod">
          <ac:chgData name="Widya Tantiya YUTIKA" userId="537d30cc-09ff-44ed-8954-950470b5c5bd" providerId="ADAL" clId="{7332BC81-45B5-4550-BFC1-6CC86C31E1C1}" dt="2023-09-17T12:40:47.513" v="1582"/>
          <ac:spMkLst>
            <pc:docMk/>
            <pc:sldMk cId="2971089550" sldId="269"/>
            <ac:spMk id="16" creationId="{30342195-086B-9EBA-215E-609B2044113E}"/>
          </ac:spMkLst>
        </pc:spChg>
        <pc:spChg chg="del mod">
          <ac:chgData name="Widya Tantiya YUTIKA" userId="537d30cc-09ff-44ed-8954-950470b5c5bd" providerId="ADAL" clId="{7332BC81-45B5-4550-BFC1-6CC86C31E1C1}" dt="2023-09-14T07:53:35.185" v="1060" actId="478"/>
          <ac:spMkLst>
            <pc:docMk/>
            <pc:sldMk cId="2971089550" sldId="269"/>
            <ac:spMk id="16" creationId="{A0D54C64-429E-1C49-31F2-3CC1A9E109C3}"/>
          </ac:spMkLst>
        </pc:spChg>
        <pc:spChg chg="mod">
          <ac:chgData name="Widya Tantiya YUTIKA" userId="537d30cc-09ff-44ed-8954-950470b5c5bd" providerId="ADAL" clId="{7332BC81-45B5-4550-BFC1-6CC86C31E1C1}" dt="2023-09-17T12:40:47.513" v="1582"/>
          <ac:spMkLst>
            <pc:docMk/>
            <pc:sldMk cId="2971089550" sldId="269"/>
            <ac:spMk id="17" creationId="{0F1038C3-717E-5CFA-0515-5C04E57AEEE9}"/>
          </ac:spMkLst>
        </pc:spChg>
        <pc:spChg chg="add del mod">
          <ac:chgData name="Widya Tantiya YUTIKA" userId="537d30cc-09ff-44ed-8954-950470b5c5bd" providerId="ADAL" clId="{7332BC81-45B5-4550-BFC1-6CC86C31E1C1}" dt="2023-09-17T14:27:22.494" v="2647" actId="478"/>
          <ac:spMkLst>
            <pc:docMk/>
            <pc:sldMk cId="2971089550" sldId="269"/>
            <ac:spMk id="18" creationId="{D707BC7A-A997-9C2A-4133-3B791ADCA305}"/>
          </ac:spMkLst>
        </pc:spChg>
        <pc:spChg chg="mod">
          <ac:chgData name="Widya Tantiya YUTIKA" userId="537d30cc-09ff-44ed-8954-950470b5c5bd" providerId="ADAL" clId="{7332BC81-45B5-4550-BFC1-6CC86C31E1C1}" dt="2023-09-18T23:58:00.213" v="5121" actId="403"/>
          <ac:spMkLst>
            <pc:docMk/>
            <pc:sldMk cId="2971089550" sldId="269"/>
            <ac:spMk id="22" creationId="{A46D0A51-670C-A05E-CE1B-C4741A897D3D}"/>
          </ac:spMkLst>
        </pc:spChg>
        <pc:spChg chg="mod">
          <ac:chgData name="Widya Tantiya YUTIKA" userId="537d30cc-09ff-44ed-8954-950470b5c5bd" providerId="ADAL" clId="{7332BC81-45B5-4550-BFC1-6CC86C31E1C1}" dt="2023-09-18T23:58:12.245" v="5127" actId="403"/>
          <ac:spMkLst>
            <pc:docMk/>
            <pc:sldMk cId="2971089550" sldId="269"/>
            <ac:spMk id="23" creationId="{5CBE60D1-F36C-6DA4-FB33-B7A4E4AAD2F1}"/>
          </ac:spMkLst>
        </pc:spChg>
        <pc:spChg chg="mod">
          <ac:chgData name="Widya Tantiya YUTIKA" userId="537d30cc-09ff-44ed-8954-950470b5c5bd" providerId="ADAL" clId="{7332BC81-45B5-4550-BFC1-6CC86C31E1C1}" dt="2023-09-18T23:45:58.445" v="4939" actId="2711"/>
          <ac:spMkLst>
            <pc:docMk/>
            <pc:sldMk cId="2971089550" sldId="269"/>
            <ac:spMk id="24" creationId="{2E3C7686-799F-BD1A-EEC3-90067699E8A3}"/>
          </ac:spMkLst>
        </pc:spChg>
        <pc:spChg chg="add del">
          <ac:chgData name="Widya Tantiya YUTIKA" userId="537d30cc-09ff-44ed-8954-950470b5c5bd" providerId="ADAL" clId="{7332BC81-45B5-4550-BFC1-6CC86C31E1C1}" dt="2023-09-17T12:42:34.828" v="1616" actId="11529"/>
          <ac:spMkLst>
            <pc:docMk/>
            <pc:sldMk cId="2971089550" sldId="269"/>
            <ac:spMk id="25" creationId="{529B6F5D-FAB6-9859-49B3-CB127D6A2685}"/>
          </ac:spMkLst>
        </pc:spChg>
        <pc:spChg chg="add mod">
          <ac:chgData name="Widya Tantiya YUTIKA" userId="537d30cc-09ff-44ed-8954-950470b5c5bd" providerId="ADAL" clId="{7332BC81-45B5-4550-BFC1-6CC86C31E1C1}" dt="2023-09-18T23:47:57.082" v="4963" actId="403"/>
          <ac:spMkLst>
            <pc:docMk/>
            <pc:sldMk cId="2971089550" sldId="269"/>
            <ac:spMk id="26" creationId="{9AB0CC64-5E6A-0A56-5B76-F1942B9389CE}"/>
          </ac:spMkLst>
        </pc:spChg>
        <pc:spChg chg="add mod">
          <ac:chgData name="Widya Tantiya YUTIKA" userId="537d30cc-09ff-44ed-8954-950470b5c5bd" providerId="ADAL" clId="{7332BC81-45B5-4550-BFC1-6CC86C31E1C1}" dt="2023-09-18T23:45:58.445" v="4939" actId="2711"/>
          <ac:spMkLst>
            <pc:docMk/>
            <pc:sldMk cId="2971089550" sldId="269"/>
            <ac:spMk id="27" creationId="{561340F3-BFA8-BB7B-1FA6-FA42048ED28E}"/>
          </ac:spMkLst>
        </pc:spChg>
        <pc:spChg chg="add mod">
          <ac:chgData name="Widya Tantiya YUTIKA" userId="537d30cc-09ff-44ed-8954-950470b5c5bd" providerId="ADAL" clId="{7332BC81-45B5-4550-BFC1-6CC86C31E1C1}" dt="2023-09-18T23:45:58.445" v="4939" actId="2711"/>
          <ac:spMkLst>
            <pc:docMk/>
            <pc:sldMk cId="2971089550" sldId="269"/>
            <ac:spMk id="28" creationId="{04F691B0-E7DB-F373-FF58-625C479C1976}"/>
          </ac:spMkLst>
        </pc:spChg>
        <pc:spChg chg="add del mod">
          <ac:chgData name="Widya Tantiya YUTIKA" userId="537d30cc-09ff-44ed-8954-950470b5c5bd" providerId="ADAL" clId="{7332BC81-45B5-4550-BFC1-6CC86C31E1C1}" dt="2023-09-17T12:50:45.626" v="1754" actId="478"/>
          <ac:spMkLst>
            <pc:docMk/>
            <pc:sldMk cId="2971089550" sldId="269"/>
            <ac:spMk id="29" creationId="{6883ACA6-6A9E-B80A-5D0B-9F6F5FBEBA47}"/>
          </ac:spMkLst>
        </pc:spChg>
        <pc:spChg chg="add del mod">
          <ac:chgData name="Widya Tantiya YUTIKA" userId="537d30cc-09ff-44ed-8954-950470b5c5bd" providerId="ADAL" clId="{7332BC81-45B5-4550-BFC1-6CC86C31E1C1}" dt="2023-09-17T12:51:04.846" v="1758" actId="11529"/>
          <ac:spMkLst>
            <pc:docMk/>
            <pc:sldMk cId="2971089550" sldId="269"/>
            <ac:spMk id="30" creationId="{C9BD4588-2985-1BBA-4FDE-844F29715288}"/>
          </ac:spMkLst>
        </pc:spChg>
        <pc:spChg chg="add mod">
          <ac:chgData name="Widya Tantiya YUTIKA" userId="537d30cc-09ff-44ed-8954-950470b5c5bd" providerId="ADAL" clId="{7332BC81-45B5-4550-BFC1-6CC86C31E1C1}" dt="2023-09-18T23:48:05.597" v="4965" actId="403"/>
          <ac:spMkLst>
            <pc:docMk/>
            <pc:sldMk cId="2971089550" sldId="269"/>
            <ac:spMk id="31" creationId="{23B043CF-4D05-774D-D5D0-F6C5F5324BC6}"/>
          </ac:spMkLst>
        </pc:spChg>
        <pc:spChg chg="mod">
          <ac:chgData name="Widya Tantiya YUTIKA" userId="537d30cc-09ff-44ed-8954-950470b5c5bd" providerId="ADAL" clId="{7332BC81-45B5-4550-BFC1-6CC86C31E1C1}" dt="2023-09-17T14:28:04.187" v="2654"/>
          <ac:spMkLst>
            <pc:docMk/>
            <pc:sldMk cId="2971089550" sldId="269"/>
            <ac:spMk id="34" creationId="{771DB86E-B33F-CCB0-9790-862F6413DC53}"/>
          </ac:spMkLst>
        </pc:spChg>
        <pc:spChg chg="mod">
          <ac:chgData name="Widya Tantiya YUTIKA" userId="537d30cc-09ff-44ed-8954-950470b5c5bd" providerId="ADAL" clId="{7332BC81-45B5-4550-BFC1-6CC86C31E1C1}" dt="2023-09-17T14:28:04.187" v="2654"/>
          <ac:spMkLst>
            <pc:docMk/>
            <pc:sldMk cId="2971089550" sldId="269"/>
            <ac:spMk id="35" creationId="{8170ABA5-754B-3959-5095-C30A32B2BC8A}"/>
          </ac:spMkLst>
        </pc:spChg>
        <pc:spChg chg="mod">
          <ac:chgData name="Widya Tantiya YUTIKA" userId="537d30cc-09ff-44ed-8954-950470b5c5bd" providerId="ADAL" clId="{7332BC81-45B5-4550-BFC1-6CC86C31E1C1}" dt="2023-09-18T23:58:19.410" v="5131" actId="403"/>
          <ac:spMkLst>
            <pc:docMk/>
            <pc:sldMk cId="2971089550" sldId="269"/>
            <ac:spMk id="38" creationId="{428206C4-368C-4E35-4F0E-1D997261A8BB}"/>
          </ac:spMkLst>
        </pc:spChg>
        <pc:spChg chg="mod">
          <ac:chgData name="Widya Tantiya YUTIKA" userId="537d30cc-09ff-44ed-8954-950470b5c5bd" providerId="ADAL" clId="{7332BC81-45B5-4550-BFC1-6CC86C31E1C1}" dt="2023-09-18T23:58:08.893" v="5125" actId="403"/>
          <ac:spMkLst>
            <pc:docMk/>
            <pc:sldMk cId="2971089550" sldId="269"/>
            <ac:spMk id="39" creationId="{2F0922A6-38A6-9179-B143-8A13AEA3AC69}"/>
          </ac:spMkLst>
        </pc:spChg>
        <pc:spChg chg="add del mod">
          <ac:chgData name="Widya Tantiya YUTIKA" userId="537d30cc-09ff-44ed-8954-950470b5c5bd" providerId="ADAL" clId="{7332BC81-45B5-4550-BFC1-6CC86C31E1C1}" dt="2023-09-17T14:49:36.802" v="3140" actId="478"/>
          <ac:spMkLst>
            <pc:docMk/>
            <pc:sldMk cId="2971089550" sldId="269"/>
            <ac:spMk id="45" creationId="{F0C98264-6C0A-0C92-2EFB-273FD1F1B7B9}"/>
          </ac:spMkLst>
        </pc:spChg>
        <pc:spChg chg="add del mod">
          <ac:chgData name="Widya Tantiya YUTIKA" userId="537d30cc-09ff-44ed-8954-950470b5c5bd" providerId="ADAL" clId="{7332BC81-45B5-4550-BFC1-6CC86C31E1C1}" dt="2023-09-17T14:49:46.482" v="3143" actId="478"/>
          <ac:spMkLst>
            <pc:docMk/>
            <pc:sldMk cId="2971089550" sldId="269"/>
            <ac:spMk id="47" creationId="{41930E69-E62A-EEDD-109A-31218D2B9B82}"/>
          </ac:spMkLst>
        </pc:spChg>
        <pc:spChg chg="add del mod">
          <ac:chgData name="Widya Tantiya YUTIKA" userId="537d30cc-09ff-44ed-8954-950470b5c5bd" providerId="ADAL" clId="{7332BC81-45B5-4550-BFC1-6CC86C31E1C1}" dt="2023-09-18T00:48:34.018" v="3325" actId="478"/>
          <ac:spMkLst>
            <pc:docMk/>
            <pc:sldMk cId="2971089550" sldId="269"/>
            <ac:spMk id="48" creationId="{87244780-620B-897D-A194-70DD2409188C}"/>
          </ac:spMkLst>
        </pc:spChg>
        <pc:spChg chg="add del mod">
          <ac:chgData name="Widya Tantiya YUTIKA" userId="537d30cc-09ff-44ed-8954-950470b5c5bd" providerId="ADAL" clId="{7332BC81-45B5-4550-BFC1-6CC86C31E1C1}" dt="2023-09-18T23:24:05.953" v="4596" actId="478"/>
          <ac:spMkLst>
            <pc:docMk/>
            <pc:sldMk cId="2971089550" sldId="269"/>
            <ac:spMk id="49" creationId="{44C6A361-37F5-6811-374D-E09532C1CF4C}"/>
          </ac:spMkLst>
        </pc:spChg>
        <pc:spChg chg="add del mod">
          <ac:chgData name="Widya Tantiya YUTIKA" userId="537d30cc-09ff-44ed-8954-950470b5c5bd" providerId="ADAL" clId="{7332BC81-45B5-4550-BFC1-6CC86C31E1C1}" dt="2023-09-18T00:53:39.879" v="3441"/>
          <ac:spMkLst>
            <pc:docMk/>
            <pc:sldMk cId="2971089550" sldId="269"/>
            <ac:spMk id="50" creationId="{3418EE8D-8BBF-7DBD-8FED-1F0DB0EDCD79}"/>
          </ac:spMkLst>
        </pc:spChg>
        <pc:grpChg chg="add del mod">
          <ac:chgData name="Widya Tantiya YUTIKA" userId="537d30cc-09ff-44ed-8954-950470b5c5bd" providerId="ADAL" clId="{7332BC81-45B5-4550-BFC1-6CC86C31E1C1}" dt="2023-09-17T14:28:16.561" v="2657" actId="478"/>
          <ac:grpSpMkLst>
            <pc:docMk/>
            <pc:sldMk cId="2971089550" sldId="269"/>
            <ac:grpSpMk id="2" creationId="{665898C2-E21B-8BA3-7F4A-018C33EB8EB2}"/>
          </ac:grpSpMkLst>
        </pc:grpChg>
        <pc:grpChg chg="add del mod">
          <ac:chgData name="Widya Tantiya YUTIKA" userId="537d30cc-09ff-44ed-8954-950470b5c5bd" providerId="ADAL" clId="{7332BC81-45B5-4550-BFC1-6CC86C31E1C1}" dt="2023-09-17T12:42:27.869" v="1613" actId="478"/>
          <ac:grpSpMkLst>
            <pc:docMk/>
            <pc:sldMk cId="2971089550" sldId="269"/>
            <ac:grpSpMk id="6" creationId="{5F9D7376-A66C-2B90-6132-422A42180594}"/>
          </ac:grpSpMkLst>
        </pc:grpChg>
        <pc:grpChg chg="add mod">
          <ac:chgData name="Widya Tantiya YUTIKA" userId="537d30cc-09ff-44ed-8954-950470b5c5bd" providerId="ADAL" clId="{7332BC81-45B5-4550-BFC1-6CC86C31E1C1}" dt="2023-09-18T23:45:39.816" v="4936" actId="2711"/>
          <ac:grpSpMkLst>
            <pc:docMk/>
            <pc:sldMk cId="2971089550" sldId="269"/>
            <ac:grpSpMk id="6" creationId="{908126D3-53D4-090F-FE8A-6296349D81C9}"/>
          </ac:grpSpMkLst>
        </pc:grpChg>
        <pc:grpChg chg="del mod">
          <ac:chgData name="Widya Tantiya YUTIKA" userId="537d30cc-09ff-44ed-8954-950470b5c5bd" providerId="ADAL" clId="{7332BC81-45B5-4550-BFC1-6CC86C31E1C1}" dt="2023-09-17T12:42:23.524" v="1610" actId="478"/>
          <ac:grpSpMkLst>
            <pc:docMk/>
            <pc:sldMk cId="2971089550" sldId="269"/>
            <ac:grpSpMk id="7" creationId="{C89B2732-922A-3EB7-2F9D-EE717B2B17AD}"/>
          </ac:grpSpMkLst>
        </pc:grpChg>
        <pc:grpChg chg="del mod">
          <ac:chgData name="Widya Tantiya YUTIKA" userId="537d30cc-09ff-44ed-8954-950470b5c5bd" providerId="ADAL" clId="{7332BC81-45B5-4550-BFC1-6CC86C31E1C1}" dt="2023-09-14T07:55:21.037" v="1136" actId="478"/>
          <ac:grpSpMkLst>
            <pc:docMk/>
            <pc:sldMk cId="2971089550" sldId="269"/>
            <ac:grpSpMk id="8" creationId="{4A004017-A94B-B791-DEE4-2A18264AF841}"/>
          </ac:grpSpMkLst>
        </pc:grpChg>
        <pc:grpChg chg="del mod">
          <ac:chgData name="Widya Tantiya YUTIKA" userId="537d30cc-09ff-44ed-8954-950470b5c5bd" providerId="ADAL" clId="{7332BC81-45B5-4550-BFC1-6CC86C31E1C1}" dt="2023-09-17T12:42:12.547" v="1607" actId="478"/>
          <ac:grpSpMkLst>
            <pc:docMk/>
            <pc:sldMk cId="2971089550" sldId="269"/>
            <ac:grpSpMk id="9" creationId="{2AC812BE-A981-F7F5-C550-87457B9C24E2}"/>
          </ac:grpSpMkLst>
        </pc:grpChg>
        <pc:grpChg chg="del mod">
          <ac:chgData name="Widya Tantiya YUTIKA" userId="537d30cc-09ff-44ed-8954-950470b5c5bd" providerId="ADAL" clId="{7332BC81-45B5-4550-BFC1-6CC86C31E1C1}" dt="2023-09-14T07:53:35.185" v="1060" actId="478"/>
          <ac:grpSpMkLst>
            <pc:docMk/>
            <pc:sldMk cId="2971089550" sldId="269"/>
            <ac:grpSpMk id="13" creationId="{5915D348-32BA-B717-6058-8A9D4D4190DF}"/>
          </ac:grpSpMkLst>
        </pc:grpChg>
        <pc:grpChg chg="add del mod">
          <ac:chgData name="Widya Tantiya YUTIKA" userId="537d30cc-09ff-44ed-8954-950470b5c5bd" providerId="ADAL" clId="{7332BC81-45B5-4550-BFC1-6CC86C31E1C1}" dt="2023-09-17T14:27:20.255" v="2646" actId="478"/>
          <ac:grpSpMkLst>
            <pc:docMk/>
            <pc:sldMk cId="2971089550" sldId="269"/>
            <ac:grpSpMk id="13" creationId="{A2B00789-239A-088A-FC40-8B3DD0B4232E}"/>
          </ac:grpSpMkLst>
        </pc:grpChg>
        <pc:grpChg chg="add mod">
          <ac:chgData name="Widya Tantiya YUTIKA" userId="537d30cc-09ff-44ed-8954-950470b5c5bd" providerId="ADAL" clId="{7332BC81-45B5-4550-BFC1-6CC86C31E1C1}" dt="2023-09-18T23:45:39.816" v="4936" actId="2711"/>
          <ac:grpSpMkLst>
            <pc:docMk/>
            <pc:sldMk cId="2971089550" sldId="269"/>
            <ac:grpSpMk id="20" creationId="{2D49D62A-20E7-59A0-C0A0-9F9CF7323C21}"/>
          </ac:grpSpMkLst>
        </pc:grpChg>
        <pc:grpChg chg="mod">
          <ac:chgData name="Widya Tantiya YUTIKA" userId="537d30cc-09ff-44ed-8954-950470b5c5bd" providerId="ADAL" clId="{7332BC81-45B5-4550-BFC1-6CC86C31E1C1}" dt="2023-09-17T12:40:47.513" v="1582"/>
          <ac:grpSpMkLst>
            <pc:docMk/>
            <pc:sldMk cId="2971089550" sldId="269"/>
            <ac:grpSpMk id="21" creationId="{550BAEFE-0F82-2E98-698D-CF17ABA1D78B}"/>
          </ac:grpSpMkLst>
        </pc:grpChg>
        <pc:grpChg chg="add del mod">
          <ac:chgData name="Widya Tantiya YUTIKA" userId="537d30cc-09ff-44ed-8954-950470b5c5bd" providerId="ADAL" clId="{7332BC81-45B5-4550-BFC1-6CC86C31E1C1}" dt="2023-09-17T14:28:05.221" v="2655"/>
          <ac:grpSpMkLst>
            <pc:docMk/>
            <pc:sldMk cId="2971089550" sldId="269"/>
            <ac:grpSpMk id="33" creationId="{20026693-3843-FFA3-313D-97DF55BBA54C}"/>
          </ac:grpSpMkLst>
        </pc:grpChg>
        <pc:grpChg chg="add mod">
          <ac:chgData name="Widya Tantiya YUTIKA" userId="537d30cc-09ff-44ed-8954-950470b5c5bd" providerId="ADAL" clId="{7332BC81-45B5-4550-BFC1-6CC86C31E1C1}" dt="2023-09-18T23:45:39.816" v="4936" actId="2711"/>
          <ac:grpSpMkLst>
            <pc:docMk/>
            <pc:sldMk cId="2971089550" sldId="269"/>
            <ac:grpSpMk id="36" creationId="{90C72798-F71B-2526-8175-EC7780064B79}"/>
          </ac:grpSpMkLst>
        </pc:grpChg>
        <pc:grpChg chg="add mod">
          <ac:chgData name="Widya Tantiya YUTIKA" userId="537d30cc-09ff-44ed-8954-950470b5c5bd" providerId="ADAL" clId="{7332BC81-45B5-4550-BFC1-6CC86C31E1C1}" dt="2023-09-18T23:45:39.816" v="4936" actId="2711"/>
          <ac:grpSpMkLst>
            <pc:docMk/>
            <pc:sldMk cId="2971089550" sldId="269"/>
            <ac:grpSpMk id="37" creationId="{9AC08457-A08F-B0C5-3670-7E787144F9C9}"/>
          </ac:grpSpMkLst>
        </pc:grpChg>
        <pc:picChg chg="mod">
          <ac:chgData name="Widya Tantiya YUTIKA" userId="537d30cc-09ff-44ed-8954-950470b5c5bd" providerId="ADAL" clId="{7332BC81-45B5-4550-BFC1-6CC86C31E1C1}" dt="2023-09-18T23:45:39.816" v="4936" actId="2711"/>
          <ac:picMkLst>
            <pc:docMk/>
            <pc:sldMk cId="2971089550" sldId="269"/>
            <ac:picMk id="2" creationId="{9251ECE2-EAB3-C7AF-878C-B9A5BF4A5440}"/>
          </ac:picMkLst>
        </pc:picChg>
        <pc:picChg chg="add mod">
          <ac:chgData name="Widya Tantiya YUTIKA" userId="537d30cc-09ff-44ed-8954-950470b5c5bd" providerId="ADAL" clId="{7332BC81-45B5-4550-BFC1-6CC86C31E1C1}" dt="2023-09-14T07:53:09.452" v="1051"/>
          <ac:picMkLst>
            <pc:docMk/>
            <pc:sldMk cId="2971089550" sldId="269"/>
            <ac:picMk id="4" creationId="{25152A00-FA83-1C05-FDB2-C97563DD418F}"/>
          </ac:picMkLst>
        </pc:picChg>
        <pc:picChg chg="mod">
          <ac:chgData name="Widya Tantiya YUTIKA" userId="537d30cc-09ff-44ed-8954-950470b5c5bd" providerId="ADAL" clId="{7332BC81-45B5-4550-BFC1-6CC86C31E1C1}" dt="2023-09-18T23:45:39.816" v="4936" actId="2711"/>
          <ac:picMkLst>
            <pc:docMk/>
            <pc:sldMk cId="2971089550" sldId="269"/>
            <ac:picMk id="4" creationId="{E29D58C1-1D61-31D0-B38B-5401D5C0F6CF}"/>
          </ac:picMkLst>
        </pc:picChg>
        <pc:picChg chg="add del mod">
          <ac:chgData name="Widya Tantiya YUTIKA" userId="537d30cc-09ff-44ed-8954-950470b5c5bd" providerId="ADAL" clId="{7332BC81-45B5-4550-BFC1-6CC86C31E1C1}" dt="2023-09-17T14:49:43.176" v="3142" actId="478"/>
          <ac:picMkLst>
            <pc:docMk/>
            <pc:sldMk cId="2971089550" sldId="269"/>
            <ac:picMk id="19" creationId="{D68520FF-3EB5-AB72-A526-70A39B7755F8}"/>
          </ac:picMkLst>
        </pc:picChg>
        <pc:picChg chg="add del mod">
          <ac:chgData name="Widya Tantiya YUTIKA" userId="537d30cc-09ff-44ed-8954-950470b5c5bd" providerId="ADAL" clId="{7332BC81-45B5-4550-BFC1-6CC86C31E1C1}" dt="2023-09-17T13:41:42.156" v="2358" actId="21"/>
          <ac:picMkLst>
            <pc:docMk/>
            <pc:sldMk cId="2971089550" sldId="269"/>
            <ac:picMk id="32" creationId="{D3B33611-592B-6D3D-5CB0-E4B7D468276B}"/>
          </ac:picMkLst>
        </pc:picChg>
        <pc:picChg chg="add del mod ord">
          <ac:chgData name="Widya Tantiya YUTIKA" userId="537d30cc-09ff-44ed-8954-950470b5c5bd" providerId="ADAL" clId="{7332BC81-45B5-4550-BFC1-6CC86C31E1C1}" dt="2023-09-18T23:24:04.067" v="4595" actId="478"/>
          <ac:picMkLst>
            <pc:docMk/>
            <pc:sldMk cId="2971089550" sldId="269"/>
            <ac:picMk id="41" creationId="{2FEF2057-2D37-D9C5-6CE4-1D3EFE248AF4}"/>
          </ac:picMkLst>
        </pc:picChg>
        <pc:picChg chg="add mod ord">
          <ac:chgData name="Widya Tantiya YUTIKA" userId="537d30cc-09ff-44ed-8954-950470b5c5bd" providerId="ADAL" clId="{7332BC81-45B5-4550-BFC1-6CC86C31E1C1}" dt="2023-09-18T23:24:41.133" v="4598" actId="164"/>
          <ac:picMkLst>
            <pc:docMk/>
            <pc:sldMk cId="2971089550" sldId="269"/>
            <ac:picMk id="43" creationId="{D80C43F6-E9C4-BB24-0E61-C55005CB5805}"/>
          </ac:picMkLst>
        </pc:picChg>
        <pc:picChg chg="add del mod">
          <ac:chgData name="Widya Tantiya YUTIKA" userId="537d30cc-09ff-44ed-8954-950470b5c5bd" providerId="ADAL" clId="{7332BC81-45B5-4550-BFC1-6CC86C31E1C1}" dt="2023-09-18T00:55:44.698" v="3456" actId="478"/>
          <ac:picMkLst>
            <pc:docMk/>
            <pc:sldMk cId="2971089550" sldId="269"/>
            <ac:picMk id="52" creationId="{D6A7CD9B-D267-BC20-10A2-8EDB375CA3D1}"/>
          </ac:picMkLst>
        </pc:picChg>
      </pc:sldChg>
      <pc:sldChg chg="modSp mod">
        <pc:chgData name="Widya Tantiya YUTIKA" userId="537d30cc-09ff-44ed-8954-950470b5c5bd" providerId="ADAL" clId="{7332BC81-45B5-4550-BFC1-6CC86C31E1C1}" dt="2023-09-19T09:00:59.122" v="11239" actId="14100"/>
        <pc:sldMkLst>
          <pc:docMk/>
          <pc:sldMk cId="275816133" sldId="270"/>
        </pc:sldMkLst>
        <pc:spChg chg="mod">
          <ac:chgData name="Widya Tantiya YUTIKA" userId="537d30cc-09ff-44ed-8954-950470b5c5bd" providerId="ADAL" clId="{7332BC81-45B5-4550-BFC1-6CC86C31E1C1}" dt="2023-09-19T09:00:59.122" v="11239" actId="14100"/>
          <ac:spMkLst>
            <pc:docMk/>
            <pc:sldMk cId="275816133" sldId="270"/>
            <ac:spMk id="2" creationId="{402118C0-FFC9-AA98-27BF-2FBE6A18903B}"/>
          </ac:spMkLst>
        </pc:spChg>
        <pc:spChg chg="mod">
          <ac:chgData name="Widya Tantiya YUTIKA" userId="537d30cc-09ff-44ed-8954-950470b5c5bd" providerId="ADAL" clId="{7332BC81-45B5-4550-BFC1-6CC86C31E1C1}" dt="2023-09-19T08:56:15.821" v="11063" actId="255"/>
          <ac:spMkLst>
            <pc:docMk/>
            <pc:sldMk cId="275816133" sldId="270"/>
            <ac:spMk id="6" creationId="{218E9E09-9EC0-C540-4B52-F518604A76FE}"/>
          </ac:spMkLst>
        </pc:spChg>
        <pc:spChg chg="mod">
          <ac:chgData name="Widya Tantiya YUTIKA" userId="537d30cc-09ff-44ed-8954-950470b5c5bd" providerId="ADAL" clId="{7332BC81-45B5-4550-BFC1-6CC86C31E1C1}" dt="2023-09-19T08:56:10.933" v="11062" actId="1076"/>
          <ac:spMkLst>
            <pc:docMk/>
            <pc:sldMk cId="275816133" sldId="270"/>
            <ac:spMk id="23" creationId="{D997B17A-4C4D-A6AD-4581-3362865639D3}"/>
          </ac:spMkLst>
        </pc:spChg>
      </pc:sldChg>
      <pc:sldChg chg="modSp mod">
        <pc:chgData name="Widya Tantiya YUTIKA" userId="537d30cc-09ff-44ed-8954-950470b5c5bd" providerId="ADAL" clId="{7332BC81-45B5-4550-BFC1-6CC86C31E1C1}" dt="2023-09-19T08:55:44.129" v="11057" actId="14100"/>
        <pc:sldMkLst>
          <pc:docMk/>
          <pc:sldMk cId="4235828545" sldId="271"/>
        </pc:sldMkLst>
        <pc:spChg chg="mod">
          <ac:chgData name="Widya Tantiya YUTIKA" userId="537d30cc-09ff-44ed-8954-950470b5c5bd" providerId="ADAL" clId="{7332BC81-45B5-4550-BFC1-6CC86C31E1C1}" dt="2023-09-19T08:55:44.129" v="11057" actId="14100"/>
          <ac:spMkLst>
            <pc:docMk/>
            <pc:sldMk cId="4235828545" sldId="271"/>
            <ac:spMk id="5" creationId="{CCB3F1A0-3B6E-570A-F370-5A3A7F2A66C9}"/>
          </ac:spMkLst>
        </pc:spChg>
        <pc:spChg chg="mod">
          <ac:chgData name="Widya Tantiya YUTIKA" userId="537d30cc-09ff-44ed-8954-950470b5c5bd" providerId="ADAL" clId="{7332BC81-45B5-4550-BFC1-6CC86C31E1C1}" dt="2023-09-19T08:51:44.894" v="10966" actId="20577"/>
          <ac:spMkLst>
            <pc:docMk/>
            <pc:sldMk cId="4235828545" sldId="271"/>
            <ac:spMk id="11" creationId="{221955BD-29EB-B8A8-B61B-5D58CA6E4B6A}"/>
          </ac:spMkLst>
        </pc:spChg>
        <pc:picChg chg="mod">
          <ac:chgData name="Widya Tantiya YUTIKA" userId="537d30cc-09ff-44ed-8954-950470b5c5bd" providerId="ADAL" clId="{7332BC81-45B5-4550-BFC1-6CC86C31E1C1}" dt="2023-09-19T08:50:21.430" v="10876" actId="1076"/>
          <ac:picMkLst>
            <pc:docMk/>
            <pc:sldMk cId="4235828545" sldId="271"/>
            <ac:picMk id="3" creationId="{0C56E52E-F8B3-2F85-070B-36B45A04F05A}"/>
          </ac:picMkLst>
        </pc:picChg>
        <pc:cxnChg chg="mod">
          <ac:chgData name="Widya Tantiya YUTIKA" userId="537d30cc-09ff-44ed-8954-950470b5c5bd" providerId="ADAL" clId="{7332BC81-45B5-4550-BFC1-6CC86C31E1C1}" dt="2023-09-19T08:50:21.046" v="10875" actId="14100"/>
          <ac:cxnSpMkLst>
            <pc:docMk/>
            <pc:sldMk cId="4235828545" sldId="271"/>
            <ac:cxnSpMk id="6" creationId="{F6D51DBF-7B59-08C7-F757-46580EB37E17}"/>
          </ac:cxnSpMkLst>
        </pc:cxnChg>
        <pc:cxnChg chg="mod">
          <ac:chgData name="Widya Tantiya YUTIKA" userId="537d30cc-09ff-44ed-8954-950470b5c5bd" providerId="ADAL" clId="{7332BC81-45B5-4550-BFC1-6CC86C31E1C1}" dt="2023-09-19T08:50:19.719" v="10874" actId="14100"/>
          <ac:cxnSpMkLst>
            <pc:docMk/>
            <pc:sldMk cId="4235828545" sldId="271"/>
            <ac:cxnSpMk id="7" creationId="{43098BD9-396E-1974-CF30-7D7959D93B48}"/>
          </ac:cxnSpMkLst>
        </pc:cxnChg>
      </pc:sldChg>
      <pc:sldChg chg="modSp mod">
        <pc:chgData name="Widya Tantiya YUTIKA" userId="537d30cc-09ff-44ed-8954-950470b5c5bd" providerId="ADAL" clId="{7332BC81-45B5-4550-BFC1-6CC86C31E1C1}" dt="2023-09-19T09:06:10.284" v="11408" actId="1076"/>
        <pc:sldMkLst>
          <pc:docMk/>
          <pc:sldMk cId="15708107" sldId="272"/>
        </pc:sldMkLst>
        <pc:spChg chg="mod">
          <ac:chgData name="Widya Tantiya YUTIKA" userId="537d30cc-09ff-44ed-8954-950470b5c5bd" providerId="ADAL" clId="{7332BC81-45B5-4550-BFC1-6CC86C31E1C1}" dt="2023-09-19T09:06:10.284" v="11408" actId="1076"/>
          <ac:spMkLst>
            <pc:docMk/>
            <pc:sldMk cId="15708107" sldId="272"/>
            <ac:spMk id="2" creationId="{322A9EA3-6FA1-ECC7-E013-FB5D1950079B}"/>
          </ac:spMkLst>
        </pc:spChg>
        <pc:spChg chg="mod">
          <ac:chgData name="Widya Tantiya YUTIKA" userId="537d30cc-09ff-44ed-8954-950470b5c5bd" providerId="ADAL" clId="{7332BC81-45B5-4550-BFC1-6CC86C31E1C1}" dt="2023-09-19T09:06:07.345" v="11407" actId="1076"/>
          <ac:spMkLst>
            <pc:docMk/>
            <pc:sldMk cId="15708107" sldId="272"/>
            <ac:spMk id="4" creationId="{BF7540CC-D65B-C1CC-D749-BA72C9343899}"/>
          </ac:spMkLst>
        </pc:spChg>
      </pc:sldChg>
      <pc:sldChg chg="modSp mod">
        <pc:chgData name="Widya Tantiya YUTIKA" userId="537d30cc-09ff-44ed-8954-950470b5c5bd" providerId="ADAL" clId="{7332BC81-45B5-4550-BFC1-6CC86C31E1C1}" dt="2023-09-19T09:03:50.475" v="11339" actId="403"/>
        <pc:sldMkLst>
          <pc:docMk/>
          <pc:sldMk cId="3825663330" sldId="273"/>
        </pc:sldMkLst>
        <pc:spChg chg="mod">
          <ac:chgData name="Widya Tantiya YUTIKA" userId="537d30cc-09ff-44ed-8954-950470b5c5bd" providerId="ADAL" clId="{7332BC81-45B5-4550-BFC1-6CC86C31E1C1}" dt="2023-09-19T09:03:50.475" v="11339" actId="403"/>
          <ac:spMkLst>
            <pc:docMk/>
            <pc:sldMk cId="3825663330" sldId="273"/>
            <ac:spMk id="2" creationId="{834EFE22-37F6-8819-3BB9-419383A0BAA4}"/>
          </ac:spMkLst>
        </pc:spChg>
        <pc:spChg chg="mod">
          <ac:chgData name="Widya Tantiya YUTIKA" userId="537d30cc-09ff-44ed-8954-950470b5c5bd" providerId="ADAL" clId="{7332BC81-45B5-4550-BFC1-6CC86C31E1C1}" dt="2023-09-19T08:51:28.155" v="10933" actId="14100"/>
          <ac:spMkLst>
            <pc:docMk/>
            <pc:sldMk cId="3825663330" sldId="273"/>
            <ac:spMk id="6" creationId="{6901C941-D6FD-9EAC-3980-3B100C81D0D7}"/>
          </ac:spMkLst>
        </pc:spChg>
        <pc:picChg chg="mod">
          <ac:chgData name="Widya Tantiya YUTIKA" userId="537d30cc-09ff-44ed-8954-950470b5c5bd" providerId="ADAL" clId="{7332BC81-45B5-4550-BFC1-6CC86C31E1C1}" dt="2023-09-19T08:51:22.842" v="10932" actId="1076"/>
          <ac:picMkLst>
            <pc:docMk/>
            <pc:sldMk cId="3825663330" sldId="273"/>
            <ac:picMk id="7" creationId="{66F7C301-B474-5336-D998-CE92F25B3F3D}"/>
          </ac:picMkLst>
        </pc:picChg>
      </pc:sldChg>
      <pc:sldChg chg="del">
        <pc:chgData name="Widya Tantiya YUTIKA" userId="537d30cc-09ff-44ed-8954-950470b5c5bd" providerId="ADAL" clId="{7332BC81-45B5-4550-BFC1-6CC86C31E1C1}" dt="2023-09-18T23:42:53.324" v="4935" actId="47"/>
        <pc:sldMkLst>
          <pc:docMk/>
          <pc:sldMk cId="150311324" sldId="274"/>
        </pc:sldMkLst>
      </pc:sldChg>
      <pc:sldChg chg="del">
        <pc:chgData name="Widya Tantiya YUTIKA" userId="537d30cc-09ff-44ed-8954-950470b5c5bd" providerId="ADAL" clId="{7332BC81-45B5-4550-BFC1-6CC86C31E1C1}" dt="2023-09-18T23:42:53.324" v="4935" actId="47"/>
        <pc:sldMkLst>
          <pc:docMk/>
          <pc:sldMk cId="686448627" sldId="275"/>
        </pc:sldMkLst>
      </pc:sldChg>
      <pc:sldChg chg="del">
        <pc:chgData name="Widya Tantiya YUTIKA" userId="537d30cc-09ff-44ed-8954-950470b5c5bd" providerId="ADAL" clId="{7332BC81-45B5-4550-BFC1-6CC86C31E1C1}" dt="2023-09-18T23:42:53.324" v="4935" actId="47"/>
        <pc:sldMkLst>
          <pc:docMk/>
          <pc:sldMk cId="1104112654" sldId="276"/>
        </pc:sldMkLst>
      </pc:sldChg>
      <pc:sldChg chg="ord">
        <pc:chgData name="Widya Tantiya YUTIKA" userId="537d30cc-09ff-44ed-8954-950470b5c5bd" providerId="ADAL" clId="{7332BC81-45B5-4550-BFC1-6CC86C31E1C1}" dt="2023-09-18T04:26:49.670" v="4089"/>
        <pc:sldMkLst>
          <pc:docMk/>
          <pc:sldMk cId="54010272" sldId="277"/>
        </pc:sldMkLst>
      </pc:sldChg>
      <pc:sldChg chg="modSp mod addCm">
        <pc:chgData name="Widya Tantiya YUTIKA" userId="537d30cc-09ff-44ed-8954-950470b5c5bd" providerId="ADAL" clId="{7332BC81-45B5-4550-BFC1-6CC86C31E1C1}" dt="2023-09-19T08:38:18.412" v="10806" actId="20577"/>
        <pc:sldMkLst>
          <pc:docMk/>
          <pc:sldMk cId="2952770963" sldId="279"/>
        </pc:sldMkLst>
        <pc:spChg chg="mod">
          <ac:chgData name="Widya Tantiya YUTIKA" userId="537d30cc-09ff-44ed-8954-950470b5c5bd" providerId="ADAL" clId="{7332BC81-45B5-4550-BFC1-6CC86C31E1C1}" dt="2023-09-19T08:38:18.412" v="10806" actId="20577"/>
          <ac:spMkLst>
            <pc:docMk/>
            <pc:sldMk cId="2952770963" sldId="279"/>
            <ac:spMk id="2" creationId="{5CF14652-8B4B-E9BE-B310-B478F5C2236E}"/>
          </ac:spMkLst>
        </pc:spChg>
        <pc:extLst>
          <p:ext xmlns:p="http://schemas.openxmlformats.org/presentationml/2006/main" uri="{D6D511B9-2390-475A-947B-AFAB55BFBCF1}">
            <pc226:cmChg xmlns:pc226="http://schemas.microsoft.com/office/powerpoint/2022/06/main/command" chg="add">
              <pc226:chgData name="Widya Tantiya YUTIKA" userId="537d30cc-09ff-44ed-8954-950470b5c5bd" providerId="ADAL" clId="{7332BC81-45B5-4550-BFC1-6CC86C31E1C1}" dt="2023-09-19T03:21:21.642" v="9873"/>
              <pc2:cmMkLst xmlns:pc2="http://schemas.microsoft.com/office/powerpoint/2019/9/main/command">
                <pc:docMk/>
                <pc:sldMk cId="2952770963" sldId="279"/>
                <pc2:cmMk id="{F68EFFBB-9CE0-47F1-8848-C69DEBC649B1}"/>
              </pc2:cmMkLst>
            </pc226:cmChg>
          </p:ext>
        </pc:extLst>
      </pc:sldChg>
      <pc:sldChg chg="modSp mod">
        <pc:chgData name="Widya Tantiya YUTIKA" userId="537d30cc-09ff-44ed-8954-950470b5c5bd" providerId="ADAL" clId="{7332BC81-45B5-4550-BFC1-6CC86C31E1C1}" dt="2023-09-19T08:26:12.848" v="10644" actId="113"/>
        <pc:sldMkLst>
          <pc:docMk/>
          <pc:sldMk cId="3278128023" sldId="283"/>
        </pc:sldMkLst>
        <pc:spChg chg="mod">
          <ac:chgData name="Widya Tantiya YUTIKA" userId="537d30cc-09ff-44ed-8954-950470b5c5bd" providerId="ADAL" clId="{7332BC81-45B5-4550-BFC1-6CC86C31E1C1}" dt="2023-09-19T08:23:01.941" v="10633" actId="1036"/>
          <ac:spMkLst>
            <pc:docMk/>
            <pc:sldMk cId="3278128023" sldId="283"/>
            <ac:spMk id="6" creationId="{BD0D1658-0C51-3F2F-85F8-D05EC5D604C3}"/>
          </ac:spMkLst>
        </pc:spChg>
        <pc:spChg chg="mod">
          <ac:chgData name="Widya Tantiya YUTIKA" userId="537d30cc-09ff-44ed-8954-950470b5c5bd" providerId="ADAL" clId="{7332BC81-45B5-4550-BFC1-6CC86C31E1C1}" dt="2023-09-19T08:26:12.848" v="10644" actId="113"/>
          <ac:spMkLst>
            <pc:docMk/>
            <pc:sldMk cId="3278128023" sldId="283"/>
            <ac:spMk id="7" creationId="{DE17CC0D-AC4A-440B-314C-49C9E24BE704}"/>
          </ac:spMkLst>
        </pc:spChg>
        <pc:spChg chg="mod">
          <ac:chgData name="Widya Tantiya YUTIKA" userId="537d30cc-09ff-44ed-8954-950470b5c5bd" providerId="ADAL" clId="{7332BC81-45B5-4550-BFC1-6CC86C31E1C1}" dt="2023-09-19T08:23:01.941" v="10633" actId="1036"/>
          <ac:spMkLst>
            <pc:docMk/>
            <pc:sldMk cId="3278128023" sldId="283"/>
            <ac:spMk id="10" creationId="{C6C39F56-1ED4-0B45-D0FD-68A51EA330CE}"/>
          </ac:spMkLst>
        </pc:spChg>
        <pc:spChg chg="mod">
          <ac:chgData name="Widya Tantiya YUTIKA" userId="537d30cc-09ff-44ed-8954-950470b5c5bd" providerId="ADAL" clId="{7332BC81-45B5-4550-BFC1-6CC86C31E1C1}" dt="2023-09-19T08:23:01.941" v="10633" actId="1036"/>
          <ac:spMkLst>
            <pc:docMk/>
            <pc:sldMk cId="3278128023" sldId="283"/>
            <ac:spMk id="12" creationId="{D4B319B4-34BF-9969-1BCC-F5719E944AEA}"/>
          </ac:spMkLst>
        </pc:spChg>
        <pc:picChg chg="mod">
          <ac:chgData name="Widya Tantiya YUTIKA" userId="537d30cc-09ff-44ed-8954-950470b5c5bd" providerId="ADAL" clId="{7332BC81-45B5-4550-BFC1-6CC86C31E1C1}" dt="2023-09-19T08:26:00.904" v="10642" actId="14100"/>
          <ac:picMkLst>
            <pc:docMk/>
            <pc:sldMk cId="3278128023" sldId="283"/>
            <ac:picMk id="2" creationId="{A24FE8FB-8E93-6B2D-7FF5-5018D2F6BC7F}"/>
          </ac:picMkLst>
        </pc:picChg>
        <pc:picChg chg="mod">
          <ac:chgData name="Widya Tantiya YUTIKA" userId="537d30cc-09ff-44ed-8954-950470b5c5bd" providerId="ADAL" clId="{7332BC81-45B5-4550-BFC1-6CC86C31E1C1}" dt="2023-09-19T08:23:01.941" v="10633" actId="1036"/>
          <ac:picMkLst>
            <pc:docMk/>
            <pc:sldMk cId="3278128023" sldId="283"/>
            <ac:picMk id="9" creationId="{B58DF487-2F38-B262-103D-12747D29C5BD}"/>
          </ac:picMkLst>
        </pc:picChg>
      </pc:sldChg>
      <pc:sldChg chg="mod modShow">
        <pc:chgData name="Widya Tantiya YUTIKA" userId="537d30cc-09ff-44ed-8954-950470b5c5bd" providerId="ADAL" clId="{7332BC81-45B5-4550-BFC1-6CC86C31E1C1}" dt="2023-09-18T04:05:21.974" v="3753" actId="729"/>
        <pc:sldMkLst>
          <pc:docMk/>
          <pc:sldMk cId="1386498765" sldId="285"/>
        </pc:sldMkLst>
      </pc:sldChg>
      <pc:sldChg chg="modSp mod modCm">
        <pc:chgData name="Widya Tantiya YUTIKA" userId="537d30cc-09ff-44ed-8954-950470b5c5bd" providerId="ADAL" clId="{7332BC81-45B5-4550-BFC1-6CC86C31E1C1}" dt="2023-09-19T08:19:36.687" v="10603" actId="113"/>
        <pc:sldMkLst>
          <pc:docMk/>
          <pc:sldMk cId="2085820248" sldId="286"/>
        </pc:sldMkLst>
        <pc:spChg chg="mod">
          <ac:chgData name="Widya Tantiya YUTIKA" userId="537d30cc-09ff-44ed-8954-950470b5c5bd" providerId="ADAL" clId="{7332BC81-45B5-4550-BFC1-6CC86C31E1C1}" dt="2023-09-19T08:19:36.687" v="10603" actId="113"/>
          <ac:spMkLst>
            <pc:docMk/>
            <pc:sldMk cId="2085820248" sldId="286"/>
            <ac:spMk id="4" creationId="{03251BE6-0569-DA6E-BA25-5BEFF0EA871C}"/>
          </ac:spMkLst>
        </pc:spChg>
        <pc:extLst>
          <p:ext xmlns:p="http://schemas.openxmlformats.org/presentationml/2006/main" uri="{D6D511B9-2390-475A-947B-AFAB55BFBCF1}">
            <pc226:cmChg xmlns:pc226="http://schemas.microsoft.com/office/powerpoint/2022/06/main/command" chg="">
              <pc226:chgData name="Widya Tantiya YUTIKA" userId="537d30cc-09ff-44ed-8954-950470b5c5bd" providerId="ADAL" clId="{7332BC81-45B5-4550-BFC1-6CC86C31E1C1}" dt="2023-09-19T03:20:29.384" v="9872"/>
              <pc2:cmMkLst xmlns:pc2="http://schemas.microsoft.com/office/powerpoint/2019/9/main/command">
                <pc:docMk/>
                <pc:sldMk cId="2085820248" sldId="286"/>
                <pc2:cmMk id="{82E55924-BA52-C14B-9AEE-1F9F741BED48}"/>
              </pc2:cmMkLst>
              <pc226:cmRplyChg chg="add">
                <pc226:chgData name="Widya Tantiya YUTIKA" userId="537d30cc-09ff-44ed-8954-950470b5c5bd" providerId="ADAL" clId="{7332BC81-45B5-4550-BFC1-6CC86C31E1C1}" dt="2023-09-19T03:20:29.384" v="9872"/>
                <pc2:cmRplyMkLst xmlns:pc2="http://schemas.microsoft.com/office/powerpoint/2019/9/main/command">
                  <pc:docMk/>
                  <pc:sldMk cId="2085820248" sldId="286"/>
                  <pc2:cmMk id="{82E55924-BA52-C14B-9AEE-1F9F741BED48}"/>
                  <pc2:cmRplyMk id="{47C48F8A-042F-4B97-8B71-2BB573F96094}"/>
                </pc2:cmRplyMkLst>
              </pc226:cmRplyChg>
            </pc226:cmChg>
          </p:ext>
        </pc:extLst>
      </pc:sldChg>
      <pc:sldChg chg="addSp delSp modSp mod">
        <pc:chgData name="Widya Tantiya YUTIKA" userId="537d30cc-09ff-44ed-8954-950470b5c5bd" providerId="ADAL" clId="{7332BC81-45B5-4550-BFC1-6CC86C31E1C1}" dt="2023-09-19T08:26:51.876" v="10650"/>
        <pc:sldMkLst>
          <pc:docMk/>
          <pc:sldMk cId="3612991165" sldId="287"/>
        </pc:sldMkLst>
        <pc:spChg chg="del mod">
          <ac:chgData name="Widya Tantiya YUTIKA" userId="537d30cc-09ff-44ed-8954-950470b5c5bd" providerId="ADAL" clId="{7332BC81-45B5-4550-BFC1-6CC86C31E1C1}" dt="2023-09-19T08:26:51.583" v="10649" actId="478"/>
          <ac:spMkLst>
            <pc:docMk/>
            <pc:sldMk cId="3612991165" sldId="287"/>
            <ac:spMk id="4" creationId="{64CF6F7E-4B89-60C2-EE95-0B93F23F99B1}"/>
          </ac:spMkLst>
        </pc:spChg>
        <pc:spChg chg="mod">
          <ac:chgData name="Widya Tantiya YUTIKA" userId="537d30cc-09ff-44ed-8954-950470b5c5bd" providerId="ADAL" clId="{7332BC81-45B5-4550-BFC1-6CC86C31E1C1}" dt="2023-09-19T08:25:48.565" v="10640" actId="1036"/>
          <ac:spMkLst>
            <pc:docMk/>
            <pc:sldMk cId="3612991165" sldId="287"/>
            <ac:spMk id="8" creationId="{5E3189B3-D174-EA1E-7861-88B62B575598}"/>
          </ac:spMkLst>
        </pc:spChg>
        <pc:spChg chg="mod">
          <ac:chgData name="Widya Tantiya YUTIKA" userId="537d30cc-09ff-44ed-8954-950470b5c5bd" providerId="ADAL" clId="{7332BC81-45B5-4550-BFC1-6CC86C31E1C1}" dt="2023-09-19T08:25:48.565" v="10640" actId="1036"/>
          <ac:spMkLst>
            <pc:docMk/>
            <pc:sldMk cId="3612991165" sldId="287"/>
            <ac:spMk id="16" creationId="{78108EAF-6AD0-AFAA-2820-EEA9D52C3F87}"/>
          </ac:spMkLst>
        </pc:spChg>
        <pc:spChg chg="add mod">
          <ac:chgData name="Widya Tantiya YUTIKA" userId="537d30cc-09ff-44ed-8954-950470b5c5bd" providerId="ADAL" clId="{7332BC81-45B5-4550-BFC1-6CC86C31E1C1}" dt="2023-09-19T08:26:51.876" v="10650"/>
          <ac:spMkLst>
            <pc:docMk/>
            <pc:sldMk cId="3612991165" sldId="287"/>
            <ac:spMk id="18" creationId="{7016FAEA-13C0-1D6F-2B55-3F3150DACC89}"/>
          </ac:spMkLst>
        </pc:spChg>
        <pc:picChg chg="mod">
          <ac:chgData name="Widya Tantiya YUTIKA" userId="537d30cc-09ff-44ed-8954-950470b5c5bd" providerId="ADAL" clId="{7332BC81-45B5-4550-BFC1-6CC86C31E1C1}" dt="2023-09-19T08:25:48.565" v="10640" actId="1036"/>
          <ac:picMkLst>
            <pc:docMk/>
            <pc:sldMk cId="3612991165" sldId="287"/>
            <ac:picMk id="3" creationId="{0734068A-2928-5F6E-8DF6-2ECE34F318BA}"/>
          </ac:picMkLst>
        </pc:picChg>
        <pc:cxnChg chg="mod">
          <ac:chgData name="Widya Tantiya YUTIKA" userId="537d30cc-09ff-44ed-8954-950470b5c5bd" providerId="ADAL" clId="{7332BC81-45B5-4550-BFC1-6CC86C31E1C1}" dt="2023-09-19T08:25:48.565" v="10640" actId="1036"/>
          <ac:cxnSpMkLst>
            <pc:docMk/>
            <pc:sldMk cId="3612991165" sldId="287"/>
            <ac:cxnSpMk id="13" creationId="{C9C3725C-818D-DF06-767A-BFA514378385}"/>
          </ac:cxnSpMkLst>
        </pc:cxnChg>
      </pc:sldChg>
      <pc:sldChg chg="modSp mod ord">
        <pc:chgData name="Widya Tantiya YUTIKA" userId="537d30cc-09ff-44ed-8954-950470b5c5bd" providerId="ADAL" clId="{7332BC81-45B5-4550-BFC1-6CC86C31E1C1}" dt="2023-09-18T04:24:40.899" v="4074"/>
        <pc:sldMkLst>
          <pc:docMk/>
          <pc:sldMk cId="2196085060" sldId="288"/>
        </pc:sldMkLst>
        <pc:spChg chg="mod">
          <ac:chgData name="Widya Tantiya YUTIKA" userId="537d30cc-09ff-44ed-8954-950470b5c5bd" providerId="ADAL" clId="{7332BC81-45B5-4550-BFC1-6CC86C31E1C1}" dt="2023-09-18T04:23:48.146" v="4072" actId="20577"/>
          <ac:spMkLst>
            <pc:docMk/>
            <pc:sldMk cId="2196085060" sldId="288"/>
            <ac:spMk id="3" creationId="{11B1D733-53E6-B832-F2FA-EF83218E0AB3}"/>
          </ac:spMkLst>
        </pc:spChg>
      </pc:sldChg>
      <pc:sldChg chg="ord modNotesTx">
        <pc:chgData name="Widya Tantiya YUTIKA" userId="537d30cc-09ff-44ed-8954-950470b5c5bd" providerId="ADAL" clId="{7332BC81-45B5-4550-BFC1-6CC86C31E1C1}" dt="2023-09-18T04:23:08.521" v="4022" actId="20577"/>
        <pc:sldMkLst>
          <pc:docMk/>
          <pc:sldMk cId="1334075573" sldId="289"/>
        </pc:sldMkLst>
      </pc:sldChg>
      <pc:sldChg chg="del ord">
        <pc:chgData name="Widya Tantiya YUTIKA" userId="537d30cc-09ff-44ed-8954-950470b5c5bd" providerId="ADAL" clId="{7332BC81-45B5-4550-BFC1-6CC86C31E1C1}" dt="2023-09-18T04:25:15.871" v="4075" actId="2696"/>
        <pc:sldMkLst>
          <pc:docMk/>
          <pc:sldMk cId="1120950531" sldId="290"/>
        </pc:sldMkLst>
      </pc:sldChg>
      <pc:sldChg chg="add ord">
        <pc:chgData name="Widya Tantiya YUTIKA" userId="537d30cc-09ff-44ed-8954-950470b5c5bd" providerId="ADAL" clId="{7332BC81-45B5-4550-BFC1-6CC86C31E1C1}" dt="2023-09-18T04:25:55.191" v="4086" actId="20578"/>
        <pc:sldMkLst>
          <pc:docMk/>
          <pc:sldMk cId="2506715319" sldId="290"/>
        </pc:sldMkLst>
      </pc:sldChg>
      <pc:sldChg chg="delSp add setBg delDesignElem">
        <pc:chgData name="Widya Tantiya YUTIKA" userId="537d30cc-09ff-44ed-8954-950470b5c5bd" providerId="ADAL" clId="{7332BC81-45B5-4550-BFC1-6CC86C31E1C1}" dt="2023-09-18T04:25:23.307" v="4079"/>
        <pc:sldMkLst>
          <pc:docMk/>
          <pc:sldMk cId="1081545338" sldId="291"/>
        </pc:sldMkLst>
        <pc:spChg chg="del">
          <ac:chgData name="Widya Tantiya YUTIKA" userId="537d30cc-09ff-44ed-8954-950470b5c5bd" providerId="ADAL" clId="{7332BC81-45B5-4550-BFC1-6CC86C31E1C1}" dt="2023-09-18T04:25:23.307" v="4079"/>
          <ac:spMkLst>
            <pc:docMk/>
            <pc:sldMk cId="1081545338" sldId="291"/>
            <ac:spMk id="34" creationId="{D4771268-CB57-404A-9271-370EB28F6090}"/>
          </ac:spMkLst>
        </pc:spChg>
      </pc:sldChg>
      <pc:sldChg chg="del ord">
        <pc:chgData name="Widya Tantiya YUTIKA" userId="537d30cc-09ff-44ed-8954-950470b5c5bd" providerId="ADAL" clId="{7332BC81-45B5-4550-BFC1-6CC86C31E1C1}" dt="2023-09-18T04:25:15.871" v="4075" actId="2696"/>
        <pc:sldMkLst>
          <pc:docMk/>
          <pc:sldMk cId="3023071683" sldId="291"/>
        </pc:sldMkLst>
      </pc:sldChg>
      <pc:sldChg chg="delSp modSp add del mod setBg delDesignElem modShow modNotesTx">
        <pc:chgData name="Widya Tantiya YUTIKA" userId="537d30cc-09ff-44ed-8954-950470b5c5bd" providerId="ADAL" clId="{7332BC81-45B5-4550-BFC1-6CC86C31E1C1}" dt="2023-09-19T04:10:38.493" v="9887" actId="2696"/>
        <pc:sldMkLst>
          <pc:docMk/>
          <pc:sldMk cId="1283926844" sldId="292"/>
        </pc:sldMkLst>
        <pc:spChg chg="mod">
          <ac:chgData name="Widya Tantiya YUTIKA" userId="537d30cc-09ff-44ed-8954-950470b5c5bd" providerId="ADAL" clId="{7332BC81-45B5-4550-BFC1-6CC86C31E1C1}" dt="2023-09-19T01:53:45.267" v="6773" actId="20577"/>
          <ac:spMkLst>
            <pc:docMk/>
            <pc:sldMk cId="1283926844" sldId="292"/>
            <ac:spMk id="8" creationId="{790375E1-2146-4A77-9A26-E93F9568EE34}"/>
          </ac:spMkLst>
        </pc:spChg>
        <pc:spChg chg="del">
          <ac:chgData name="Widya Tantiya YUTIKA" userId="537d30cc-09ff-44ed-8954-950470b5c5bd" providerId="ADAL" clId="{7332BC81-45B5-4550-BFC1-6CC86C31E1C1}" dt="2023-09-18T04:25:23.307" v="4079"/>
          <ac:spMkLst>
            <pc:docMk/>
            <pc:sldMk cId="1283926844" sldId="292"/>
            <ac:spMk id="22" creationId="{D4771268-CB57-404A-9271-370EB28F6090}"/>
          </ac:spMkLst>
        </pc:spChg>
      </pc:sldChg>
      <pc:sldChg chg="del ord">
        <pc:chgData name="Widya Tantiya YUTIKA" userId="537d30cc-09ff-44ed-8954-950470b5c5bd" providerId="ADAL" clId="{7332BC81-45B5-4550-BFC1-6CC86C31E1C1}" dt="2023-09-18T04:25:15.871" v="4075" actId="2696"/>
        <pc:sldMkLst>
          <pc:docMk/>
          <pc:sldMk cId="3538457318" sldId="292"/>
        </pc:sldMkLst>
      </pc:sldChg>
      <pc:sldChg chg="modSp mod">
        <pc:chgData name="Widya Tantiya YUTIKA" userId="537d30cc-09ff-44ed-8954-950470b5c5bd" providerId="ADAL" clId="{7332BC81-45B5-4550-BFC1-6CC86C31E1C1}" dt="2023-09-19T09:03:59.654" v="11340" actId="403"/>
        <pc:sldMkLst>
          <pc:docMk/>
          <pc:sldMk cId="57179132" sldId="293"/>
        </pc:sldMkLst>
        <pc:spChg chg="mod">
          <ac:chgData name="Widya Tantiya YUTIKA" userId="537d30cc-09ff-44ed-8954-950470b5c5bd" providerId="ADAL" clId="{7332BC81-45B5-4550-BFC1-6CC86C31E1C1}" dt="2023-09-19T09:03:59.654" v="11340" actId="403"/>
          <ac:spMkLst>
            <pc:docMk/>
            <pc:sldMk cId="57179132" sldId="293"/>
            <ac:spMk id="2" creationId="{EEF59454-F526-3A2B-BEBA-BFA24BE480B0}"/>
          </ac:spMkLst>
        </pc:spChg>
      </pc:sldChg>
      <pc:sldChg chg="modSp mod">
        <pc:chgData name="Widya Tantiya YUTIKA" userId="537d30cc-09ff-44ed-8954-950470b5c5bd" providerId="ADAL" clId="{7332BC81-45B5-4550-BFC1-6CC86C31E1C1}" dt="2023-09-19T09:05:03.627" v="11384" actId="1035"/>
        <pc:sldMkLst>
          <pc:docMk/>
          <pc:sldMk cId="4161787013" sldId="294"/>
        </pc:sldMkLst>
        <pc:spChg chg="mod">
          <ac:chgData name="Widya Tantiya YUTIKA" userId="537d30cc-09ff-44ed-8954-950470b5c5bd" providerId="ADAL" clId="{7332BC81-45B5-4550-BFC1-6CC86C31E1C1}" dt="2023-09-19T09:04:54.339" v="11377" actId="1076"/>
          <ac:spMkLst>
            <pc:docMk/>
            <pc:sldMk cId="4161787013" sldId="294"/>
            <ac:spMk id="2" creationId="{EFA6DBD3-13CF-F3D2-F31E-00681750159C}"/>
          </ac:spMkLst>
        </pc:spChg>
        <pc:spChg chg="mod">
          <ac:chgData name="Widya Tantiya YUTIKA" userId="537d30cc-09ff-44ed-8954-950470b5c5bd" providerId="ADAL" clId="{7332BC81-45B5-4550-BFC1-6CC86C31E1C1}" dt="2023-09-19T09:05:03.627" v="11384" actId="1035"/>
          <ac:spMkLst>
            <pc:docMk/>
            <pc:sldMk cId="4161787013" sldId="294"/>
            <ac:spMk id="5" creationId="{92EDA227-0308-D3C2-3977-5B3C59A5E2AE}"/>
          </ac:spMkLst>
        </pc:spChg>
        <pc:spChg chg="mod">
          <ac:chgData name="Widya Tantiya YUTIKA" userId="537d30cc-09ff-44ed-8954-950470b5c5bd" providerId="ADAL" clId="{7332BC81-45B5-4550-BFC1-6CC86C31E1C1}" dt="2023-09-19T09:05:03.627" v="11384" actId="1035"/>
          <ac:spMkLst>
            <pc:docMk/>
            <pc:sldMk cId="4161787013" sldId="294"/>
            <ac:spMk id="8" creationId="{F88FD8D5-E73A-85AC-63E2-ED1841C31DE2}"/>
          </ac:spMkLst>
        </pc:spChg>
        <pc:picChg chg="mod">
          <ac:chgData name="Widya Tantiya YUTIKA" userId="537d30cc-09ff-44ed-8954-950470b5c5bd" providerId="ADAL" clId="{7332BC81-45B5-4550-BFC1-6CC86C31E1C1}" dt="2023-09-19T09:05:03.627" v="11384" actId="1035"/>
          <ac:picMkLst>
            <pc:docMk/>
            <pc:sldMk cId="4161787013" sldId="294"/>
            <ac:picMk id="4" creationId="{E89E212D-F175-BEB2-CEDD-BDDDB0BD42A2}"/>
          </ac:picMkLst>
        </pc:picChg>
        <pc:picChg chg="mod">
          <ac:chgData name="Widya Tantiya YUTIKA" userId="537d30cc-09ff-44ed-8954-950470b5c5bd" providerId="ADAL" clId="{7332BC81-45B5-4550-BFC1-6CC86C31E1C1}" dt="2023-09-19T09:05:03.627" v="11384" actId="1035"/>
          <ac:picMkLst>
            <pc:docMk/>
            <pc:sldMk cId="4161787013" sldId="294"/>
            <ac:picMk id="9" creationId="{48098309-6D06-4DB1-5650-61E70566C895}"/>
          </ac:picMkLst>
        </pc:picChg>
      </pc:sldChg>
      <pc:sldChg chg="modSp mod">
        <pc:chgData name="Widya Tantiya YUTIKA" userId="537d30cc-09ff-44ed-8954-950470b5c5bd" providerId="ADAL" clId="{7332BC81-45B5-4550-BFC1-6CC86C31E1C1}" dt="2023-09-19T09:05:24.646" v="11388" actId="403"/>
        <pc:sldMkLst>
          <pc:docMk/>
          <pc:sldMk cId="1842982052" sldId="295"/>
        </pc:sldMkLst>
        <pc:spChg chg="mod">
          <ac:chgData name="Widya Tantiya YUTIKA" userId="537d30cc-09ff-44ed-8954-950470b5c5bd" providerId="ADAL" clId="{7332BC81-45B5-4550-BFC1-6CC86C31E1C1}" dt="2023-09-19T09:05:24.646" v="11388" actId="403"/>
          <ac:spMkLst>
            <pc:docMk/>
            <pc:sldMk cId="1842982052" sldId="295"/>
            <ac:spMk id="2" creationId="{18F5FF41-3FE9-A896-22C6-4FB5B0824C13}"/>
          </ac:spMkLst>
        </pc:spChg>
      </pc:sldChg>
      <pc:sldChg chg="modSp mod">
        <pc:chgData name="Widya Tantiya YUTIKA" userId="537d30cc-09ff-44ed-8954-950470b5c5bd" providerId="ADAL" clId="{7332BC81-45B5-4550-BFC1-6CC86C31E1C1}" dt="2023-09-19T09:08:20.719" v="11521" actId="1035"/>
        <pc:sldMkLst>
          <pc:docMk/>
          <pc:sldMk cId="2477033093" sldId="296"/>
        </pc:sldMkLst>
        <pc:spChg chg="mod">
          <ac:chgData name="Widya Tantiya YUTIKA" userId="537d30cc-09ff-44ed-8954-950470b5c5bd" providerId="ADAL" clId="{7332BC81-45B5-4550-BFC1-6CC86C31E1C1}" dt="2023-09-19T09:08:20.719" v="11521" actId="1035"/>
          <ac:spMkLst>
            <pc:docMk/>
            <pc:sldMk cId="2477033093" sldId="296"/>
            <ac:spMk id="3" creationId="{8FE9A025-A690-2D6E-05A2-1EAE23BF14CB}"/>
          </ac:spMkLst>
        </pc:spChg>
        <pc:spChg chg="mod">
          <ac:chgData name="Widya Tantiya YUTIKA" userId="537d30cc-09ff-44ed-8954-950470b5c5bd" providerId="ADAL" clId="{7332BC81-45B5-4550-BFC1-6CC86C31E1C1}" dt="2023-09-19T09:05:32.221" v="11389" actId="403"/>
          <ac:spMkLst>
            <pc:docMk/>
            <pc:sldMk cId="2477033093" sldId="296"/>
            <ac:spMk id="6" creationId="{9704FCE1-1526-5659-80E0-B97BA52FEFB9}"/>
          </ac:spMkLst>
        </pc:spChg>
      </pc:sldChg>
      <pc:sldChg chg="addSp delSp modSp mod ord setBg">
        <pc:chgData name="Widya Tantiya YUTIKA" userId="537d30cc-09ff-44ed-8954-950470b5c5bd" providerId="ADAL" clId="{7332BC81-45B5-4550-BFC1-6CC86C31E1C1}" dt="2023-09-18T09:27:12.143" v="4397" actId="1076"/>
        <pc:sldMkLst>
          <pc:docMk/>
          <pc:sldMk cId="3899275436" sldId="297"/>
        </pc:sldMkLst>
        <pc:spChg chg="mod">
          <ac:chgData name="Widya Tantiya YUTIKA" userId="537d30cc-09ff-44ed-8954-950470b5c5bd" providerId="ADAL" clId="{7332BC81-45B5-4550-BFC1-6CC86C31E1C1}" dt="2023-09-18T09:26:33.503" v="4384" actId="26606"/>
          <ac:spMkLst>
            <pc:docMk/>
            <pc:sldMk cId="3899275436" sldId="297"/>
            <ac:spMk id="2" creationId="{FFFB7323-063C-42E1-7B17-C9E1928919D8}"/>
          </ac:spMkLst>
        </pc:spChg>
        <pc:spChg chg="mod">
          <ac:chgData name="Widya Tantiya YUTIKA" userId="537d30cc-09ff-44ed-8954-950470b5c5bd" providerId="ADAL" clId="{7332BC81-45B5-4550-BFC1-6CC86C31E1C1}" dt="2023-09-17T12:56:57.384" v="1956" actId="20577"/>
          <ac:spMkLst>
            <pc:docMk/>
            <pc:sldMk cId="3899275436" sldId="297"/>
            <ac:spMk id="5" creationId="{98ACC5BD-0776-2D46-CED8-39F9A74A7CD4}"/>
          </ac:spMkLst>
        </pc:spChg>
        <pc:spChg chg="mod">
          <ac:chgData name="Widya Tantiya YUTIKA" userId="537d30cc-09ff-44ed-8954-950470b5c5bd" providerId="ADAL" clId="{7332BC81-45B5-4550-BFC1-6CC86C31E1C1}" dt="2023-09-17T12:39:16.921" v="1530"/>
          <ac:spMkLst>
            <pc:docMk/>
            <pc:sldMk cId="3899275436" sldId="297"/>
            <ac:spMk id="6" creationId="{6B122EB6-ABF6-E25A-03AF-74748298DC2F}"/>
          </ac:spMkLst>
        </pc:spChg>
        <pc:spChg chg="add del mod">
          <ac:chgData name="Widya Tantiya YUTIKA" userId="537d30cc-09ff-44ed-8954-950470b5c5bd" providerId="ADAL" clId="{7332BC81-45B5-4550-BFC1-6CC86C31E1C1}" dt="2023-09-18T01:39:42.656" v="3654" actId="478"/>
          <ac:spMkLst>
            <pc:docMk/>
            <pc:sldMk cId="3899275436" sldId="297"/>
            <ac:spMk id="8" creationId="{4130D9FF-E8D9-7BB5-BC49-50557B61E133}"/>
          </ac:spMkLst>
        </pc:spChg>
        <pc:spChg chg="del mod topLvl">
          <ac:chgData name="Widya Tantiya YUTIKA" userId="537d30cc-09ff-44ed-8954-950470b5c5bd" providerId="ADAL" clId="{7332BC81-45B5-4550-BFC1-6CC86C31E1C1}" dt="2023-09-18T01:39:45.024" v="3657" actId="478"/>
          <ac:spMkLst>
            <pc:docMk/>
            <pc:sldMk cId="3899275436" sldId="297"/>
            <ac:spMk id="10" creationId="{A20DA1D3-8E98-40EB-D17A-523405FFCF60}"/>
          </ac:spMkLst>
        </pc:spChg>
        <pc:spChg chg="del mod topLvl">
          <ac:chgData name="Widya Tantiya YUTIKA" userId="537d30cc-09ff-44ed-8954-950470b5c5bd" providerId="ADAL" clId="{7332BC81-45B5-4550-BFC1-6CC86C31E1C1}" dt="2023-09-18T01:39:45.930" v="3658" actId="478"/>
          <ac:spMkLst>
            <pc:docMk/>
            <pc:sldMk cId="3899275436" sldId="297"/>
            <ac:spMk id="11" creationId="{D39B80A2-D30B-60CA-125B-800BF00C07D0}"/>
          </ac:spMkLst>
        </pc:spChg>
        <pc:spChg chg="add del mod">
          <ac:chgData name="Widya Tantiya YUTIKA" userId="537d30cc-09ff-44ed-8954-950470b5c5bd" providerId="ADAL" clId="{7332BC81-45B5-4550-BFC1-6CC86C31E1C1}" dt="2023-09-18T01:39:43.504" v="3655" actId="478"/>
          <ac:spMkLst>
            <pc:docMk/>
            <pc:sldMk cId="3899275436" sldId="297"/>
            <ac:spMk id="12" creationId="{D21FD36E-B7D4-FEE5-B0A1-21FF0223666E}"/>
          </ac:spMkLst>
        </pc:spChg>
        <pc:spChg chg="mod">
          <ac:chgData name="Widya Tantiya YUTIKA" userId="537d30cc-09ff-44ed-8954-950470b5c5bd" providerId="ADAL" clId="{7332BC81-45B5-4550-BFC1-6CC86C31E1C1}" dt="2023-09-18T01:09:59.372" v="3498" actId="113"/>
          <ac:spMkLst>
            <pc:docMk/>
            <pc:sldMk cId="3899275436" sldId="297"/>
            <ac:spMk id="14" creationId="{E5954FC1-C337-BD37-D848-A25900203FF2}"/>
          </ac:spMkLst>
        </pc:spChg>
        <pc:spChg chg="add del mod">
          <ac:chgData name="Widya Tantiya YUTIKA" userId="537d30cc-09ff-44ed-8954-950470b5c5bd" providerId="ADAL" clId="{7332BC81-45B5-4550-BFC1-6CC86C31E1C1}" dt="2023-09-17T12:49:35.189" v="1738" actId="478"/>
          <ac:spMkLst>
            <pc:docMk/>
            <pc:sldMk cId="3899275436" sldId="297"/>
            <ac:spMk id="15" creationId="{F922236A-2092-3099-1559-59881D619DBB}"/>
          </ac:spMkLst>
        </pc:spChg>
        <pc:spChg chg="add mod">
          <ac:chgData name="Widya Tantiya YUTIKA" userId="537d30cc-09ff-44ed-8954-950470b5c5bd" providerId="ADAL" clId="{7332BC81-45B5-4550-BFC1-6CC86C31E1C1}" dt="2023-09-18T09:27:09.487" v="4396" actId="1076"/>
          <ac:spMkLst>
            <pc:docMk/>
            <pc:sldMk cId="3899275436" sldId="297"/>
            <ac:spMk id="16" creationId="{535944A6-D6E3-B97C-2EC4-13BC14867FFD}"/>
          </ac:spMkLst>
        </pc:spChg>
        <pc:spChg chg="add del mod">
          <ac:chgData name="Widya Tantiya YUTIKA" userId="537d30cc-09ff-44ed-8954-950470b5c5bd" providerId="ADAL" clId="{7332BC81-45B5-4550-BFC1-6CC86C31E1C1}" dt="2023-09-17T12:43:32.098" v="1623" actId="478"/>
          <ac:spMkLst>
            <pc:docMk/>
            <pc:sldMk cId="3899275436" sldId="297"/>
            <ac:spMk id="18" creationId="{9487C3BD-C7F7-FB5B-4476-A00781D0902A}"/>
          </ac:spMkLst>
        </pc:spChg>
        <pc:spChg chg="add del mod">
          <ac:chgData name="Widya Tantiya YUTIKA" userId="537d30cc-09ff-44ed-8954-950470b5c5bd" providerId="ADAL" clId="{7332BC81-45B5-4550-BFC1-6CC86C31E1C1}" dt="2023-09-17T12:44:01.118" v="1629" actId="478"/>
          <ac:spMkLst>
            <pc:docMk/>
            <pc:sldMk cId="3899275436" sldId="297"/>
            <ac:spMk id="19" creationId="{367150B5-CA2C-2E93-DBF0-053E4AB78B97}"/>
          </ac:spMkLst>
        </pc:spChg>
        <pc:spChg chg="add del mod">
          <ac:chgData name="Widya Tantiya YUTIKA" userId="537d30cc-09ff-44ed-8954-950470b5c5bd" providerId="ADAL" clId="{7332BC81-45B5-4550-BFC1-6CC86C31E1C1}" dt="2023-09-17T12:44:54.462" v="1692" actId="21"/>
          <ac:spMkLst>
            <pc:docMk/>
            <pc:sldMk cId="3899275436" sldId="297"/>
            <ac:spMk id="20" creationId="{2F946AE3-7768-73B1-16F9-B6762C4AD6D2}"/>
          </ac:spMkLst>
        </pc:spChg>
        <pc:spChg chg="add del mod">
          <ac:chgData name="Widya Tantiya YUTIKA" userId="537d30cc-09ff-44ed-8954-950470b5c5bd" providerId="ADAL" clId="{7332BC81-45B5-4550-BFC1-6CC86C31E1C1}" dt="2023-09-18T01:12:00.490" v="3503" actId="478"/>
          <ac:spMkLst>
            <pc:docMk/>
            <pc:sldMk cId="3899275436" sldId="297"/>
            <ac:spMk id="24" creationId="{6FF0FCD9-F569-73BA-8E33-93525FC0F7B9}"/>
          </ac:spMkLst>
        </pc:spChg>
        <pc:spChg chg="add del mod">
          <ac:chgData name="Widya Tantiya YUTIKA" userId="537d30cc-09ff-44ed-8954-950470b5c5bd" providerId="ADAL" clId="{7332BC81-45B5-4550-BFC1-6CC86C31E1C1}" dt="2023-09-18T01:39:37.375" v="3651" actId="478"/>
          <ac:spMkLst>
            <pc:docMk/>
            <pc:sldMk cId="3899275436" sldId="297"/>
            <ac:spMk id="27" creationId="{E221BF36-64DF-1A83-E928-675B5ACDFFC8}"/>
          </ac:spMkLst>
        </pc:spChg>
        <pc:spChg chg="add">
          <ac:chgData name="Widya Tantiya YUTIKA" userId="537d30cc-09ff-44ed-8954-950470b5c5bd" providerId="ADAL" clId="{7332BC81-45B5-4550-BFC1-6CC86C31E1C1}" dt="2023-09-18T09:26:33.503" v="4384" actId="26606"/>
          <ac:spMkLst>
            <pc:docMk/>
            <pc:sldMk cId="3899275436" sldId="297"/>
            <ac:spMk id="34" creationId="{9CB95732-565A-4D2C-A3AB-CC460C0D3826}"/>
          </ac:spMkLst>
        </pc:spChg>
        <pc:spChg chg="add">
          <ac:chgData name="Widya Tantiya YUTIKA" userId="537d30cc-09ff-44ed-8954-950470b5c5bd" providerId="ADAL" clId="{7332BC81-45B5-4550-BFC1-6CC86C31E1C1}" dt="2023-09-18T09:26:33.503" v="4384" actId="26606"/>
          <ac:spMkLst>
            <pc:docMk/>
            <pc:sldMk cId="3899275436" sldId="297"/>
            <ac:spMk id="36" creationId="{E19B653C-798C-4333-8452-3DF3AE3C1D11}"/>
          </ac:spMkLst>
        </pc:spChg>
        <pc:spChg chg="add">
          <ac:chgData name="Widya Tantiya YUTIKA" userId="537d30cc-09ff-44ed-8954-950470b5c5bd" providerId="ADAL" clId="{7332BC81-45B5-4550-BFC1-6CC86C31E1C1}" dt="2023-09-18T09:26:33.503" v="4384" actId="26606"/>
          <ac:spMkLst>
            <pc:docMk/>
            <pc:sldMk cId="3899275436" sldId="297"/>
            <ac:spMk id="38" creationId="{0FE50278-E2EC-42B2-A1F1-921DD39901C4}"/>
          </ac:spMkLst>
        </pc:spChg>
        <pc:spChg chg="add">
          <ac:chgData name="Widya Tantiya YUTIKA" userId="537d30cc-09ff-44ed-8954-950470b5c5bd" providerId="ADAL" clId="{7332BC81-45B5-4550-BFC1-6CC86C31E1C1}" dt="2023-09-18T09:26:33.503" v="4384" actId="26606"/>
          <ac:spMkLst>
            <pc:docMk/>
            <pc:sldMk cId="3899275436" sldId="297"/>
            <ac:spMk id="40" creationId="{1236153F-0DB4-40DD-87C6-B40C1B7E282C}"/>
          </ac:spMkLst>
        </pc:spChg>
        <pc:grpChg chg="add del mod">
          <ac:chgData name="Widya Tantiya YUTIKA" userId="537d30cc-09ff-44ed-8954-950470b5c5bd" providerId="ADAL" clId="{7332BC81-45B5-4550-BFC1-6CC86C31E1C1}" dt="2023-09-18T01:39:40.519" v="3652" actId="478"/>
          <ac:grpSpMkLst>
            <pc:docMk/>
            <pc:sldMk cId="3899275436" sldId="297"/>
            <ac:grpSpMk id="4" creationId="{2F67D531-C1E5-5B2B-D24A-7B510DD935AD}"/>
          </ac:grpSpMkLst>
        </pc:grpChg>
        <pc:grpChg chg="add del mod">
          <ac:chgData name="Widya Tantiya YUTIKA" userId="537d30cc-09ff-44ed-8954-950470b5c5bd" providerId="ADAL" clId="{7332BC81-45B5-4550-BFC1-6CC86C31E1C1}" dt="2023-09-18T01:39:45.024" v="3657" actId="478"/>
          <ac:grpSpMkLst>
            <pc:docMk/>
            <pc:sldMk cId="3899275436" sldId="297"/>
            <ac:grpSpMk id="9" creationId="{4F4727EF-47BC-2882-34C6-C0844D9BE50F}"/>
          </ac:grpSpMkLst>
        </pc:grpChg>
        <pc:grpChg chg="add del mod">
          <ac:chgData name="Widya Tantiya YUTIKA" userId="537d30cc-09ff-44ed-8954-950470b5c5bd" providerId="ADAL" clId="{7332BC81-45B5-4550-BFC1-6CC86C31E1C1}" dt="2023-09-17T12:49:35.189" v="1738" actId="478"/>
          <ac:grpSpMkLst>
            <pc:docMk/>
            <pc:sldMk cId="3899275436" sldId="297"/>
            <ac:grpSpMk id="13" creationId="{EFA53DA7-EAA7-D0E3-BA0A-444FEB92B3E1}"/>
          </ac:grpSpMkLst>
        </pc:grpChg>
        <pc:grpChg chg="add mod ord">
          <ac:chgData name="Widya Tantiya YUTIKA" userId="537d30cc-09ff-44ed-8954-950470b5c5bd" providerId="ADAL" clId="{7332BC81-45B5-4550-BFC1-6CC86C31E1C1}" dt="2023-09-18T09:27:12.143" v="4397" actId="1076"/>
          <ac:grpSpMkLst>
            <pc:docMk/>
            <pc:sldMk cId="3899275436" sldId="297"/>
            <ac:grpSpMk id="17" creationId="{AA837480-7827-3ADC-1DA3-7939A91B57E2}"/>
          </ac:grpSpMkLst>
        </pc:grpChg>
        <pc:picChg chg="del mod">
          <ac:chgData name="Widya Tantiya YUTIKA" userId="537d30cc-09ff-44ed-8954-950470b5c5bd" providerId="ADAL" clId="{7332BC81-45B5-4550-BFC1-6CC86C31E1C1}" dt="2023-09-18T01:11:55.180" v="3502" actId="478"/>
          <ac:picMkLst>
            <pc:docMk/>
            <pc:sldMk cId="3899275436" sldId="297"/>
            <ac:picMk id="7" creationId="{0719974A-B33A-4783-F469-3AB7586487CA}"/>
          </ac:picMkLst>
        </pc:picChg>
        <pc:picChg chg="add mod ord">
          <ac:chgData name="Widya Tantiya YUTIKA" userId="537d30cc-09ff-44ed-8954-950470b5c5bd" providerId="ADAL" clId="{7332BC81-45B5-4550-BFC1-6CC86C31E1C1}" dt="2023-09-18T09:27:04.904" v="4394" actId="1076"/>
          <ac:picMkLst>
            <pc:docMk/>
            <pc:sldMk cId="3899275436" sldId="297"/>
            <ac:picMk id="22" creationId="{4E6BD44D-A924-E5E2-662B-FC6B83854A5A}"/>
          </ac:picMkLst>
        </pc:picChg>
        <pc:picChg chg="add del mod">
          <ac:chgData name="Widya Tantiya YUTIKA" userId="537d30cc-09ff-44ed-8954-950470b5c5bd" providerId="ADAL" clId="{7332BC81-45B5-4550-BFC1-6CC86C31E1C1}" dt="2023-09-18T01:39:32.372" v="3649" actId="478"/>
          <ac:picMkLst>
            <pc:docMk/>
            <pc:sldMk cId="3899275436" sldId="297"/>
            <ac:picMk id="25" creationId="{EABD087A-1B66-5C63-8C29-11494DD1506C}"/>
          </ac:picMkLst>
        </pc:picChg>
        <pc:picChg chg="add mod">
          <ac:chgData name="Widya Tantiya YUTIKA" userId="537d30cc-09ff-44ed-8954-950470b5c5bd" providerId="ADAL" clId="{7332BC81-45B5-4550-BFC1-6CC86C31E1C1}" dt="2023-09-18T09:26:58.011" v="4393" actId="1076"/>
          <ac:picMkLst>
            <pc:docMk/>
            <pc:sldMk cId="3899275436" sldId="297"/>
            <ac:picMk id="29" creationId="{42F51441-FF70-CBBD-125D-993A3D7EFC5A}"/>
          </ac:picMkLst>
        </pc:picChg>
      </pc:sldChg>
      <pc:sldChg chg="addSp modSp del mod">
        <pc:chgData name="Widya Tantiya YUTIKA" userId="537d30cc-09ff-44ed-8954-950470b5c5bd" providerId="ADAL" clId="{7332BC81-45B5-4550-BFC1-6CC86C31E1C1}" dt="2023-09-17T12:49:08.723" v="1730" actId="47"/>
        <pc:sldMkLst>
          <pc:docMk/>
          <pc:sldMk cId="3781658427" sldId="298"/>
        </pc:sldMkLst>
        <pc:spChg chg="mod">
          <ac:chgData name="Widya Tantiya YUTIKA" userId="537d30cc-09ff-44ed-8954-950470b5c5bd" providerId="ADAL" clId="{7332BC81-45B5-4550-BFC1-6CC86C31E1C1}" dt="2023-09-17T12:48:53.568" v="1727"/>
          <ac:spMkLst>
            <pc:docMk/>
            <pc:sldMk cId="3781658427" sldId="298"/>
            <ac:spMk id="4" creationId="{67C85373-A794-6755-BE0C-89F251F68939}"/>
          </ac:spMkLst>
        </pc:spChg>
        <pc:spChg chg="mod">
          <ac:chgData name="Widya Tantiya YUTIKA" userId="537d30cc-09ff-44ed-8954-950470b5c5bd" providerId="ADAL" clId="{7332BC81-45B5-4550-BFC1-6CC86C31E1C1}" dt="2023-09-17T12:48:53.568" v="1727"/>
          <ac:spMkLst>
            <pc:docMk/>
            <pc:sldMk cId="3781658427" sldId="298"/>
            <ac:spMk id="5" creationId="{541B1A77-B19A-4D49-68D7-C17F4B1716EA}"/>
          </ac:spMkLst>
        </pc:spChg>
        <pc:spChg chg="add mod">
          <ac:chgData name="Widya Tantiya YUTIKA" userId="537d30cc-09ff-44ed-8954-950470b5c5bd" providerId="ADAL" clId="{7332BC81-45B5-4550-BFC1-6CC86C31E1C1}" dt="2023-09-17T12:48:53.568" v="1727"/>
          <ac:spMkLst>
            <pc:docMk/>
            <pc:sldMk cId="3781658427" sldId="298"/>
            <ac:spMk id="6" creationId="{6E0F8DD4-E97D-B244-2E50-9FE022796ADA}"/>
          </ac:spMkLst>
        </pc:spChg>
        <pc:spChg chg="mod">
          <ac:chgData name="Widya Tantiya YUTIKA" userId="537d30cc-09ff-44ed-8954-950470b5c5bd" providerId="ADAL" clId="{7332BC81-45B5-4550-BFC1-6CC86C31E1C1}" dt="2023-09-17T12:49:00.575" v="1728"/>
          <ac:spMkLst>
            <pc:docMk/>
            <pc:sldMk cId="3781658427" sldId="298"/>
            <ac:spMk id="9" creationId="{83095D13-77DB-B64A-0D09-D7019AE0F3A9}"/>
          </ac:spMkLst>
        </pc:spChg>
        <pc:spChg chg="mod">
          <ac:chgData name="Widya Tantiya YUTIKA" userId="537d30cc-09ff-44ed-8954-950470b5c5bd" providerId="ADAL" clId="{7332BC81-45B5-4550-BFC1-6CC86C31E1C1}" dt="2023-09-17T12:49:00.575" v="1728"/>
          <ac:spMkLst>
            <pc:docMk/>
            <pc:sldMk cId="3781658427" sldId="298"/>
            <ac:spMk id="10" creationId="{21A81F97-FF3D-42A1-9DB5-968A00F206DB}"/>
          </ac:spMkLst>
        </pc:spChg>
        <pc:spChg chg="add mod">
          <ac:chgData name="Widya Tantiya YUTIKA" userId="537d30cc-09ff-44ed-8954-950470b5c5bd" providerId="ADAL" clId="{7332BC81-45B5-4550-BFC1-6CC86C31E1C1}" dt="2023-09-17T12:49:00.575" v="1728"/>
          <ac:spMkLst>
            <pc:docMk/>
            <pc:sldMk cId="3781658427" sldId="298"/>
            <ac:spMk id="11" creationId="{6AF13E06-E1D0-34A5-6009-C205AA48C937}"/>
          </ac:spMkLst>
        </pc:spChg>
        <pc:spChg chg="mod">
          <ac:chgData name="Widya Tantiya YUTIKA" userId="537d30cc-09ff-44ed-8954-950470b5c5bd" providerId="ADAL" clId="{7332BC81-45B5-4550-BFC1-6CC86C31E1C1}" dt="2023-09-17T12:49:00.575" v="1728"/>
          <ac:spMkLst>
            <pc:docMk/>
            <pc:sldMk cId="3781658427" sldId="298"/>
            <ac:spMk id="13" creationId="{D1E1C8C5-FFA4-DA0C-8EB8-D3D62AD22572}"/>
          </ac:spMkLst>
        </pc:spChg>
        <pc:spChg chg="mod">
          <ac:chgData name="Widya Tantiya YUTIKA" userId="537d30cc-09ff-44ed-8954-950470b5c5bd" providerId="ADAL" clId="{7332BC81-45B5-4550-BFC1-6CC86C31E1C1}" dt="2023-09-17T12:49:00.575" v="1728"/>
          <ac:spMkLst>
            <pc:docMk/>
            <pc:sldMk cId="3781658427" sldId="298"/>
            <ac:spMk id="14" creationId="{C5735FED-2103-3F45-1C67-7271C2A71C2B}"/>
          </ac:spMkLst>
        </pc:spChg>
        <pc:spChg chg="add mod">
          <ac:chgData name="Widya Tantiya YUTIKA" userId="537d30cc-09ff-44ed-8954-950470b5c5bd" providerId="ADAL" clId="{7332BC81-45B5-4550-BFC1-6CC86C31E1C1}" dt="2023-09-17T12:49:00.575" v="1728"/>
          <ac:spMkLst>
            <pc:docMk/>
            <pc:sldMk cId="3781658427" sldId="298"/>
            <ac:spMk id="15" creationId="{7A0806E6-2E57-0917-7250-01A3C870E652}"/>
          </ac:spMkLst>
        </pc:spChg>
        <pc:spChg chg="mod">
          <ac:chgData name="Widya Tantiya YUTIKA" userId="537d30cc-09ff-44ed-8954-950470b5c5bd" providerId="ADAL" clId="{7332BC81-45B5-4550-BFC1-6CC86C31E1C1}" dt="2023-09-17T12:49:00.575" v="1728"/>
          <ac:spMkLst>
            <pc:docMk/>
            <pc:sldMk cId="3781658427" sldId="298"/>
            <ac:spMk id="18" creationId="{09D0910C-292A-FF63-3B1F-060AD9BF9935}"/>
          </ac:spMkLst>
        </pc:spChg>
        <pc:spChg chg="mod">
          <ac:chgData name="Widya Tantiya YUTIKA" userId="537d30cc-09ff-44ed-8954-950470b5c5bd" providerId="ADAL" clId="{7332BC81-45B5-4550-BFC1-6CC86C31E1C1}" dt="2023-09-17T12:49:00.575" v="1728"/>
          <ac:spMkLst>
            <pc:docMk/>
            <pc:sldMk cId="3781658427" sldId="298"/>
            <ac:spMk id="19" creationId="{7EFA562E-3747-8C40-E9B1-F0F3A4C2B7CA}"/>
          </ac:spMkLst>
        </pc:spChg>
        <pc:spChg chg="mod">
          <ac:chgData name="Widya Tantiya YUTIKA" userId="537d30cc-09ff-44ed-8954-950470b5c5bd" providerId="ADAL" clId="{7332BC81-45B5-4550-BFC1-6CC86C31E1C1}" dt="2023-09-17T12:49:00.575" v="1728"/>
          <ac:spMkLst>
            <pc:docMk/>
            <pc:sldMk cId="3781658427" sldId="298"/>
            <ac:spMk id="20" creationId="{130CEBEC-45C5-8282-D990-2D8F077BC63D}"/>
          </ac:spMkLst>
        </pc:spChg>
        <pc:grpChg chg="add mod">
          <ac:chgData name="Widya Tantiya YUTIKA" userId="537d30cc-09ff-44ed-8954-950470b5c5bd" providerId="ADAL" clId="{7332BC81-45B5-4550-BFC1-6CC86C31E1C1}" dt="2023-09-17T12:48:53.568" v="1727"/>
          <ac:grpSpMkLst>
            <pc:docMk/>
            <pc:sldMk cId="3781658427" sldId="298"/>
            <ac:grpSpMk id="3" creationId="{1774C335-9935-926A-ED76-8226955887CD}"/>
          </ac:grpSpMkLst>
        </pc:grpChg>
        <pc:grpChg chg="add mod">
          <ac:chgData name="Widya Tantiya YUTIKA" userId="537d30cc-09ff-44ed-8954-950470b5c5bd" providerId="ADAL" clId="{7332BC81-45B5-4550-BFC1-6CC86C31E1C1}" dt="2023-09-17T12:49:00.575" v="1728"/>
          <ac:grpSpMkLst>
            <pc:docMk/>
            <pc:sldMk cId="3781658427" sldId="298"/>
            <ac:grpSpMk id="8" creationId="{A09DC001-BAFC-B8F2-979B-02BE64D2DE5C}"/>
          </ac:grpSpMkLst>
        </pc:grpChg>
        <pc:grpChg chg="add mod">
          <ac:chgData name="Widya Tantiya YUTIKA" userId="537d30cc-09ff-44ed-8954-950470b5c5bd" providerId="ADAL" clId="{7332BC81-45B5-4550-BFC1-6CC86C31E1C1}" dt="2023-09-17T12:49:00.575" v="1728"/>
          <ac:grpSpMkLst>
            <pc:docMk/>
            <pc:sldMk cId="3781658427" sldId="298"/>
            <ac:grpSpMk id="12" creationId="{1997E36A-6FB3-FE08-3CF6-2B2FFA606581}"/>
          </ac:grpSpMkLst>
        </pc:grpChg>
        <pc:grpChg chg="add mod">
          <ac:chgData name="Widya Tantiya YUTIKA" userId="537d30cc-09ff-44ed-8954-950470b5c5bd" providerId="ADAL" clId="{7332BC81-45B5-4550-BFC1-6CC86C31E1C1}" dt="2023-09-17T12:49:00.575" v="1728"/>
          <ac:grpSpMkLst>
            <pc:docMk/>
            <pc:sldMk cId="3781658427" sldId="298"/>
            <ac:grpSpMk id="16" creationId="{C0269896-6DA4-0532-6D96-18F775B7895A}"/>
          </ac:grpSpMkLst>
        </pc:grpChg>
        <pc:grpChg chg="mod">
          <ac:chgData name="Widya Tantiya YUTIKA" userId="537d30cc-09ff-44ed-8954-950470b5c5bd" providerId="ADAL" clId="{7332BC81-45B5-4550-BFC1-6CC86C31E1C1}" dt="2023-09-17T12:49:00.575" v="1728"/>
          <ac:grpSpMkLst>
            <pc:docMk/>
            <pc:sldMk cId="3781658427" sldId="298"/>
            <ac:grpSpMk id="17" creationId="{F8F9005F-2486-9026-C4D3-E1CC3798264E}"/>
          </ac:grpSpMkLst>
        </pc:grpChg>
        <pc:picChg chg="mod">
          <ac:chgData name="Widya Tantiya YUTIKA" userId="537d30cc-09ff-44ed-8954-950470b5c5bd" providerId="ADAL" clId="{7332BC81-45B5-4550-BFC1-6CC86C31E1C1}" dt="2023-09-17T12:49:05.276" v="1729" actId="1076"/>
          <ac:picMkLst>
            <pc:docMk/>
            <pc:sldMk cId="3781658427" sldId="298"/>
            <ac:picMk id="7" creationId="{388465AC-0827-ABEA-7570-55E4E8EF283D}"/>
          </ac:picMkLst>
        </pc:picChg>
      </pc:sldChg>
      <pc:sldChg chg="addSp modSp del mod ord modNotesTx">
        <pc:chgData name="Widya Tantiya YUTIKA" userId="537d30cc-09ff-44ed-8954-950470b5c5bd" providerId="ADAL" clId="{7332BC81-45B5-4550-BFC1-6CC86C31E1C1}" dt="2023-09-19T08:10:18.019" v="10483" actId="47"/>
        <pc:sldMkLst>
          <pc:docMk/>
          <pc:sldMk cId="1876559606" sldId="299"/>
        </pc:sldMkLst>
        <pc:spChg chg="mod">
          <ac:chgData name="Widya Tantiya YUTIKA" userId="537d30cc-09ff-44ed-8954-950470b5c5bd" providerId="ADAL" clId="{7332BC81-45B5-4550-BFC1-6CC86C31E1C1}" dt="2023-09-18T00:48:26.283" v="3323" actId="20577"/>
          <ac:spMkLst>
            <pc:docMk/>
            <pc:sldMk cId="1876559606" sldId="299"/>
            <ac:spMk id="2" creationId="{E86971EA-4B2E-8BD0-DE4C-B2B009D84E86}"/>
          </ac:spMkLst>
        </pc:spChg>
        <pc:spChg chg="mod">
          <ac:chgData name="Widya Tantiya YUTIKA" userId="537d30cc-09ff-44ed-8954-950470b5c5bd" providerId="ADAL" clId="{7332BC81-45B5-4550-BFC1-6CC86C31E1C1}" dt="2023-09-18T23:58:32.437" v="5134" actId="255"/>
          <ac:spMkLst>
            <pc:docMk/>
            <pc:sldMk cId="1876559606" sldId="299"/>
            <ac:spMk id="4" creationId="{CE05EBAA-9CC2-EA57-69C7-EE49FC1EED25}"/>
          </ac:spMkLst>
        </pc:spChg>
        <pc:spChg chg="mod">
          <ac:chgData name="Widya Tantiya YUTIKA" userId="537d30cc-09ff-44ed-8954-950470b5c5bd" providerId="ADAL" clId="{7332BC81-45B5-4550-BFC1-6CC86C31E1C1}" dt="2023-09-18T23:58:32.437" v="5134" actId="255"/>
          <ac:spMkLst>
            <pc:docMk/>
            <pc:sldMk cId="1876559606" sldId="299"/>
            <ac:spMk id="5" creationId="{C8431078-E2CD-7BF6-D63E-FBA5601213B9}"/>
          </ac:spMkLst>
        </pc:spChg>
        <pc:spChg chg="add mod">
          <ac:chgData name="Widya Tantiya YUTIKA" userId="537d30cc-09ff-44ed-8954-950470b5c5bd" providerId="ADAL" clId="{7332BC81-45B5-4550-BFC1-6CC86C31E1C1}" dt="2023-09-18T23:58:32.437" v="5134" actId="255"/>
          <ac:spMkLst>
            <pc:docMk/>
            <pc:sldMk cId="1876559606" sldId="299"/>
            <ac:spMk id="6" creationId="{F23EDC5F-C253-B71E-7013-841BD799E917}"/>
          </ac:spMkLst>
        </pc:spChg>
        <pc:spChg chg="mod">
          <ac:chgData name="Widya Tantiya YUTIKA" userId="537d30cc-09ff-44ed-8954-950470b5c5bd" providerId="ADAL" clId="{7332BC81-45B5-4550-BFC1-6CC86C31E1C1}" dt="2023-09-18T23:58:32.437" v="5134" actId="255"/>
          <ac:spMkLst>
            <pc:docMk/>
            <pc:sldMk cId="1876559606" sldId="299"/>
            <ac:spMk id="9" creationId="{4428EE37-C9B1-3E5D-371E-A8D02DCEC1E2}"/>
          </ac:spMkLst>
        </pc:spChg>
        <pc:spChg chg="mod">
          <ac:chgData name="Widya Tantiya YUTIKA" userId="537d30cc-09ff-44ed-8954-950470b5c5bd" providerId="ADAL" clId="{7332BC81-45B5-4550-BFC1-6CC86C31E1C1}" dt="2023-09-18T23:58:32.437" v="5134" actId="255"/>
          <ac:spMkLst>
            <pc:docMk/>
            <pc:sldMk cId="1876559606" sldId="299"/>
            <ac:spMk id="10" creationId="{4926B59F-6C1C-1E5B-F178-AE801074F846}"/>
          </ac:spMkLst>
        </pc:spChg>
        <pc:spChg chg="add mod">
          <ac:chgData name="Widya Tantiya YUTIKA" userId="537d30cc-09ff-44ed-8954-950470b5c5bd" providerId="ADAL" clId="{7332BC81-45B5-4550-BFC1-6CC86C31E1C1}" dt="2023-09-18T23:58:32.437" v="5134" actId="255"/>
          <ac:spMkLst>
            <pc:docMk/>
            <pc:sldMk cId="1876559606" sldId="299"/>
            <ac:spMk id="11" creationId="{04DDB03D-5EBC-3C3F-E747-23092D55C763}"/>
          </ac:spMkLst>
        </pc:spChg>
        <pc:spChg chg="mod">
          <ac:chgData name="Widya Tantiya YUTIKA" userId="537d30cc-09ff-44ed-8954-950470b5c5bd" providerId="ADAL" clId="{7332BC81-45B5-4550-BFC1-6CC86C31E1C1}" dt="2023-09-18T23:58:32.437" v="5134" actId="255"/>
          <ac:spMkLst>
            <pc:docMk/>
            <pc:sldMk cId="1876559606" sldId="299"/>
            <ac:spMk id="14" creationId="{44FC058A-9121-18A8-63A2-E75A15BC296F}"/>
          </ac:spMkLst>
        </pc:spChg>
        <pc:spChg chg="mod">
          <ac:chgData name="Widya Tantiya YUTIKA" userId="537d30cc-09ff-44ed-8954-950470b5c5bd" providerId="ADAL" clId="{7332BC81-45B5-4550-BFC1-6CC86C31E1C1}" dt="2023-09-18T23:58:32.437" v="5134" actId="255"/>
          <ac:spMkLst>
            <pc:docMk/>
            <pc:sldMk cId="1876559606" sldId="299"/>
            <ac:spMk id="15" creationId="{D1C5AA70-1D67-9061-7B54-3C5FA50F56E2}"/>
          </ac:spMkLst>
        </pc:spChg>
        <pc:spChg chg="mod">
          <ac:chgData name="Widya Tantiya YUTIKA" userId="537d30cc-09ff-44ed-8954-950470b5c5bd" providerId="ADAL" clId="{7332BC81-45B5-4550-BFC1-6CC86C31E1C1}" dt="2023-09-18T23:58:32.437" v="5134" actId="255"/>
          <ac:spMkLst>
            <pc:docMk/>
            <pc:sldMk cId="1876559606" sldId="299"/>
            <ac:spMk id="16" creationId="{A42522EA-5B95-CEF0-1312-F37163CF56A3}"/>
          </ac:spMkLst>
        </pc:spChg>
        <pc:grpChg chg="add mod">
          <ac:chgData name="Widya Tantiya YUTIKA" userId="537d30cc-09ff-44ed-8954-950470b5c5bd" providerId="ADAL" clId="{7332BC81-45B5-4550-BFC1-6CC86C31E1C1}" dt="2023-09-17T12:57:12.686" v="1963"/>
          <ac:grpSpMkLst>
            <pc:docMk/>
            <pc:sldMk cId="1876559606" sldId="299"/>
            <ac:grpSpMk id="3" creationId="{7D5778BA-BF55-B3AF-A6F5-EAE6A593C79C}"/>
          </ac:grpSpMkLst>
        </pc:grpChg>
        <pc:grpChg chg="add mod">
          <ac:chgData name="Widya Tantiya YUTIKA" userId="537d30cc-09ff-44ed-8954-950470b5c5bd" providerId="ADAL" clId="{7332BC81-45B5-4550-BFC1-6CC86C31E1C1}" dt="2023-09-17T12:57:12.686" v="1963"/>
          <ac:grpSpMkLst>
            <pc:docMk/>
            <pc:sldMk cId="1876559606" sldId="299"/>
            <ac:grpSpMk id="8" creationId="{F671B437-06BF-8584-903C-D6A0998503A0}"/>
          </ac:grpSpMkLst>
        </pc:grpChg>
        <pc:grpChg chg="add mod">
          <ac:chgData name="Widya Tantiya YUTIKA" userId="537d30cc-09ff-44ed-8954-950470b5c5bd" providerId="ADAL" clId="{7332BC81-45B5-4550-BFC1-6CC86C31E1C1}" dt="2023-09-17T12:57:12.686" v="1963"/>
          <ac:grpSpMkLst>
            <pc:docMk/>
            <pc:sldMk cId="1876559606" sldId="299"/>
            <ac:grpSpMk id="12" creationId="{27DBE1FA-CCB0-E17C-C883-420CE6F19EDF}"/>
          </ac:grpSpMkLst>
        </pc:grpChg>
        <pc:grpChg chg="mod">
          <ac:chgData name="Widya Tantiya YUTIKA" userId="537d30cc-09ff-44ed-8954-950470b5c5bd" providerId="ADAL" clId="{7332BC81-45B5-4550-BFC1-6CC86C31E1C1}" dt="2023-09-17T12:57:12.686" v="1963"/>
          <ac:grpSpMkLst>
            <pc:docMk/>
            <pc:sldMk cId="1876559606" sldId="299"/>
            <ac:grpSpMk id="13" creationId="{1F4A33B1-AE03-19B6-1468-F03058CABAFE}"/>
          </ac:grpSpMkLst>
        </pc:grpChg>
        <pc:picChg chg="mod">
          <ac:chgData name="Widya Tantiya YUTIKA" userId="537d30cc-09ff-44ed-8954-950470b5c5bd" providerId="ADAL" clId="{7332BC81-45B5-4550-BFC1-6CC86C31E1C1}" dt="2023-09-17T12:57:16.757" v="1964" actId="1076"/>
          <ac:picMkLst>
            <pc:docMk/>
            <pc:sldMk cId="1876559606" sldId="299"/>
            <ac:picMk id="7" creationId="{75EFD3CF-FDE9-8673-A0A8-9E25897D3C7C}"/>
          </ac:picMkLst>
        </pc:picChg>
      </pc:sldChg>
      <pc:sldChg chg="addSp modSp mod ord modNotesTx">
        <pc:chgData name="Widya Tantiya YUTIKA" userId="537d30cc-09ff-44ed-8954-950470b5c5bd" providerId="ADAL" clId="{7332BC81-45B5-4550-BFC1-6CC86C31E1C1}" dt="2023-09-19T06:44:49.794" v="10208" actId="20577"/>
        <pc:sldMkLst>
          <pc:docMk/>
          <pc:sldMk cId="1366520904" sldId="300"/>
        </pc:sldMkLst>
        <pc:spChg chg="add mod">
          <ac:chgData name="Widya Tantiya YUTIKA" userId="537d30cc-09ff-44ed-8954-950470b5c5bd" providerId="ADAL" clId="{7332BC81-45B5-4550-BFC1-6CC86C31E1C1}" dt="2023-09-16T15:17:23.673" v="1150" actId="1076"/>
          <ac:spMkLst>
            <pc:docMk/>
            <pc:sldMk cId="1366520904" sldId="300"/>
            <ac:spMk id="3" creationId="{71299A16-729B-6480-B301-DB04400757E8}"/>
          </ac:spMkLst>
        </pc:spChg>
        <pc:spChg chg="mod">
          <ac:chgData name="Widya Tantiya YUTIKA" userId="537d30cc-09ff-44ed-8954-950470b5c5bd" providerId="ADAL" clId="{7332BC81-45B5-4550-BFC1-6CC86C31E1C1}" dt="2023-09-19T06:41:25.089" v="9984" actId="20577"/>
          <ac:spMkLst>
            <pc:docMk/>
            <pc:sldMk cId="1366520904" sldId="300"/>
            <ac:spMk id="9" creationId="{AAB580DB-F955-EC79-2792-6304C849DBA4}"/>
          </ac:spMkLst>
        </pc:spChg>
        <pc:picChg chg="mod">
          <ac:chgData name="Widya Tantiya YUTIKA" userId="537d30cc-09ff-44ed-8954-950470b5c5bd" providerId="ADAL" clId="{7332BC81-45B5-4550-BFC1-6CC86C31E1C1}" dt="2023-09-19T06:41:29.729" v="9986" actId="1076"/>
          <ac:picMkLst>
            <pc:docMk/>
            <pc:sldMk cId="1366520904" sldId="300"/>
            <ac:picMk id="7" creationId="{25B0ADF6-911D-C02E-0A24-F7020C327619}"/>
          </ac:picMkLst>
        </pc:picChg>
      </pc:sldChg>
      <pc:sldChg chg="addSp delSp modSp mod ord setBg modNotesTx">
        <pc:chgData name="Widya Tantiya YUTIKA" userId="537d30cc-09ff-44ed-8954-950470b5c5bd" providerId="ADAL" clId="{7332BC81-45B5-4550-BFC1-6CC86C31E1C1}" dt="2023-09-19T08:55:26.448" v="11054" actId="404"/>
        <pc:sldMkLst>
          <pc:docMk/>
          <pc:sldMk cId="1823594543" sldId="301"/>
        </pc:sldMkLst>
        <pc:spChg chg="del mod">
          <ac:chgData name="Widya Tantiya YUTIKA" userId="537d30cc-09ff-44ed-8954-950470b5c5bd" providerId="ADAL" clId="{7332BC81-45B5-4550-BFC1-6CC86C31E1C1}" dt="2023-09-19T04:50:58.147" v="9928" actId="478"/>
          <ac:spMkLst>
            <pc:docMk/>
            <pc:sldMk cId="1823594543" sldId="301"/>
            <ac:spMk id="2" creationId="{2BD8FA8D-9319-F6B9-4ADC-585899E1A009}"/>
          </ac:spMkLst>
        </pc:spChg>
        <pc:spChg chg="mod">
          <ac:chgData name="Widya Tantiya YUTIKA" userId="537d30cc-09ff-44ed-8954-950470b5c5bd" providerId="ADAL" clId="{7332BC81-45B5-4550-BFC1-6CC86C31E1C1}" dt="2023-09-19T08:55:26.448" v="11054" actId="404"/>
          <ac:spMkLst>
            <pc:docMk/>
            <pc:sldMk cId="1823594543" sldId="301"/>
            <ac:spMk id="3" creationId="{DC153A1C-0572-EFB4-989A-538A8F4A0B52}"/>
          </ac:spMkLst>
        </pc:spChg>
        <pc:spChg chg="add del mod">
          <ac:chgData name="Widya Tantiya YUTIKA" userId="537d30cc-09ff-44ed-8954-950470b5c5bd" providerId="ADAL" clId="{7332BC81-45B5-4550-BFC1-6CC86C31E1C1}" dt="2023-09-16T15:36:35.201" v="1380" actId="478"/>
          <ac:spMkLst>
            <pc:docMk/>
            <pc:sldMk cId="1823594543" sldId="301"/>
            <ac:spMk id="6" creationId="{19C16CAC-721F-DEE0-27AD-839ADB33D1BD}"/>
          </ac:spMkLst>
        </pc:spChg>
        <pc:spChg chg="add del mod">
          <ac:chgData name="Widya Tantiya YUTIKA" userId="537d30cc-09ff-44ed-8954-950470b5c5bd" providerId="ADAL" clId="{7332BC81-45B5-4550-BFC1-6CC86C31E1C1}" dt="2023-09-19T04:51:01.637" v="9930" actId="478"/>
          <ac:spMkLst>
            <pc:docMk/>
            <pc:sldMk cId="1823594543" sldId="301"/>
            <ac:spMk id="7" creationId="{53D1A916-1129-2169-B97C-500C9045A744}"/>
          </ac:spMkLst>
        </pc:spChg>
        <pc:spChg chg="add mod">
          <ac:chgData name="Widya Tantiya YUTIKA" userId="537d30cc-09ff-44ed-8954-950470b5c5bd" providerId="ADAL" clId="{7332BC81-45B5-4550-BFC1-6CC86C31E1C1}" dt="2023-09-19T08:18:24.631" v="10572" actId="113"/>
          <ac:spMkLst>
            <pc:docMk/>
            <pc:sldMk cId="1823594543" sldId="301"/>
            <ac:spMk id="8" creationId="{62722F38-7743-6931-8D7E-0E086AFADD00}"/>
          </ac:spMkLst>
        </pc:spChg>
        <pc:spChg chg="add del">
          <ac:chgData name="Widya Tantiya YUTIKA" userId="537d30cc-09ff-44ed-8954-950470b5c5bd" providerId="ADAL" clId="{7332BC81-45B5-4550-BFC1-6CC86C31E1C1}" dt="2023-09-16T15:36:43.197" v="1383" actId="26606"/>
          <ac:spMkLst>
            <pc:docMk/>
            <pc:sldMk cId="1823594543" sldId="301"/>
            <ac:spMk id="13" creationId="{68AF5748-FED8-45BA-8631-26D1D10F3246}"/>
          </ac:spMkLst>
        </pc:spChg>
        <pc:spChg chg="add del">
          <ac:chgData name="Widya Tantiya YUTIKA" userId="537d30cc-09ff-44ed-8954-950470b5c5bd" providerId="ADAL" clId="{7332BC81-45B5-4550-BFC1-6CC86C31E1C1}" dt="2023-09-16T15:36:43.197" v="1383" actId="26606"/>
          <ac:spMkLst>
            <pc:docMk/>
            <pc:sldMk cId="1823594543" sldId="301"/>
            <ac:spMk id="15" creationId="{AF2F604E-43BE-4DC3-B983-E071523364F8}"/>
          </ac:spMkLst>
        </pc:spChg>
        <pc:spChg chg="add del">
          <ac:chgData name="Widya Tantiya YUTIKA" userId="537d30cc-09ff-44ed-8954-950470b5c5bd" providerId="ADAL" clId="{7332BC81-45B5-4550-BFC1-6CC86C31E1C1}" dt="2023-09-16T15:36:43.197" v="1383" actId="26606"/>
          <ac:spMkLst>
            <pc:docMk/>
            <pc:sldMk cId="1823594543" sldId="301"/>
            <ac:spMk id="17" creationId="{08C9B587-E65E-4B52-B37C-ABEBB6E87928}"/>
          </ac:spMkLst>
        </pc:spChg>
        <pc:picChg chg="add del mod">
          <ac:chgData name="Widya Tantiya YUTIKA" userId="537d30cc-09ff-44ed-8954-950470b5c5bd" providerId="ADAL" clId="{7332BC81-45B5-4550-BFC1-6CC86C31E1C1}" dt="2023-09-16T15:36:33.984" v="1379" actId="478"/>
          <ac:picMkLst>
            <pc:docMk/>
            <pc:sldMk cId="1823594543" sldId="301"/>
            <ac:picMk id="5" creationId="{BC35611F-5C67-5F4D-EAB6-D6801E649B5F}"/>
          </ac:picMkLst>
        </pc:picChg>
        <pc:picChg chg="add del mod">
          <ac:chgData name="Widya Tantiya YUTIKA" userId="537d30cc-09ff-44ed-8954-950470b5c5bd" providerId="ADAL" clId="{7332BC81-45B5-4550-BFC1-6CC86C31E1C1}" dt="2023-09-16T15:36:56.891" v="1385" actId="478"/>
          <ac:picMkLst>
            <pc:docMk/>
            <pc:sldMk cId="1823594543" sldId="301"/>
            <ac:picMk id="8" creationId="{8B097BF2-83B5-662B-D97E-920132841073}"/>
          </ac:picMkLst>
        </pc:picChg>
        <pc:picChg chg="add del mod">
          <ac:chgData name="Widya Tantiya YUTIKA" userId="537d30cc-09ff-44ed-8954-950470b5c5bd" providerId="ADAL" clId="{7332BC81-45B5-4550-BFC1-6CC86C31E1C1}" dt="2023-09-16T16:13:58.212" v="1524" actId="478"/>
          <ac:picMkLst>
            <pc:docMk/>
            <pc:sldMk cId="1823594543" sldId="301"/>
            <ac:picMk id="10" creationId="{F521301D-3532-00EF-0793-1E1433D3488A}"/>
          </ac:picMkLst>
        </pc:picChg>
        <pc:picChg chg="add mod">
          <ac:chgData name="Widya Tantiya YUTIKA" userId="537d30cc-09ff-44ed-8954-950470b5c5bd" providerId="ADAL" clId="{7332BC81-45B5-4550-BFC1-6CC86C31E1C1}" dt="2023-09-19T06:42:16.698" v="9990" actId="1076"/>
          <ac:picMkLst>
            <pc:docMk/>
            <pc:sldMk cId="1823594543" sldId="301"/>
            <ac:picMk id="12" creationId="{A95E98D5-9E74-F901-A090-09F4A49E8E93}"/>
          </ac:picMkLst>
        </pc:picChg>
        <pc:picChg chg="add mod">
          <ac:chgData name="Widya Tantiya YUTIKA" userId="537d30cc-09ff-44ed-8954-950470b5c5bd" providerId="ADAL" clId="{7332BC81-45B5-4550-BFC1-6CC86C31E1C1}" dt="2023-09-19T06:42:16.698" v="9990" actId="1076"/>
          <ac:picMkLst>
            <pc:docMk/>
            <pc:sldMk cId="1823594543" sldId="301"/>
            <ac:picMk id="16" creationId="{2EADC775-B08D-2443-5908-8DF6076A28B1}"/>
          </ac:picMkLst>
        </pc:picChg>
      </pc:sldChg>
      <pc:sldChg chg="add del">
        <pc:chgData name="Widya Tantiya YUTIKA" userId="537d30cc-09ff-44ed-8954-950470b5c5bd" providerId="ADAL" clId="{7332BC81-45B5-4550-BFC1-6CC86C31E1C1}" dt="2023-09-18T23:42:05.829" v="4933" actId="47"/>
        <pc:sldMkLst>
          <pc:docMk/>
          <pc:sldMk cId="2596181602" sldId="302"/>
        </pc:sldMkLst>
      </pc:sldChg>
      <pc:sldChg chg="addSp delSp modSp new mod modShow">
        <pc:chgData name="Widya Tantiya YUTIKA" userId="537d30cc-09ff-44ed-8954-950470b5c5bd" providerId="ADAL" clId="{7332BC81-45B5-4550-BFC1-6CC86C31E1C1}" dt="2023-09-18T04:36:19.010" v="4340" actId="729"/>
        <pc:sldMkLst>
          <pc:docMk/>
          <pc:sldMk cId="2644002349" sldId="302"/>
        </pc:sldMkLst>
        <pc:spChg chg="mod">
          <ac:chgData name="Widya Tantiya YUTIKA" userId="537d30cc-09ff-44ed-8954-950470b5c5bd" providerId="ADAL" clId="{7332BC81-45B5-4550-BFC1-6CC86C31E1C1}" dt="2023-09-16T15:29:54.926" v="1220"/>
          <ac:spMkLst>
            <pc:docMk/>
            <pc:sldMk cId="2644002349" sldId="302"/>
            <ac:spMk id="2" creationId="{9F77C152-C050-8CC0-CCE6-DDDD050DDE53}"/>
          </ac:spMkLst>
        </pc:spChg>
        <pc:spChg chg="mod">
          <ac:chgData name="Widya Tantiya YUTIKA" userId="537d30cc-09ff-44ed-8954-950470b5c5bd" providerId="ADAL" clId="{7332BC81-45B5-4550-BFC1-6CC86C31E1C1}" dt="2023-09-16T15:40:45.760" v="1397" actId="1076"/>
          <ac:spMkLst>
            <pc:docMk/>
            <pc:sldMk cId="2644002349" sldId="302"/>
            <ac:spMk id="3" creationId="{19724DB4-A7BE-B586-DD73-9607608ECCF8}"/>
          </ac:spMkLst>
        </pc:spChg>
        <pc:picChg chg="add del mod">
          <ac:chgData name="Widya Tantiya YUTIKA" userId="537d30cc-09ff-44ed-8954-950470b5c5bd" providerId="ADAL" clId="{7332BC81-45B5-4550-BFC1-6CC86C31E1C1}" dt="2023-09-16T16:09:42.599" v="1478" actId="478"/>
          <ac:picMkLst>
            <pc:docMk/>
            <pc:sldMk cId="2644002349" sldId="302"/>
            <ac:picMk id="5" creationId="{FE0099D1-F22F-71AC-531E-A57BF0C38FDA}"/>
          </ac:picMkLst>
        </pc:picChg>
        <pc:picChg chg="add mod">
          <ac:chgData name="Widya Tantiya YUTIKA" userId="537d30cc-09ff-44ed-8954-950470b5c5bd" providerId="ADAL" clId="{7332BC81-45B5-4550-BFC1-6CC86C31E1C1}" dt="2023-09-16T16:10:41.959" v="1480" actId="1076"/>
          <ac:picMkLst>
            <pc:docMk/>
            <pc:sldMk cId="2644002349" sldId="302"/>
            <ac:picMk id="7" creationId="{F8EF44E9-82D1-0437-A58C-FC2663FBC26F}"/>
          </ac:picMkLst>
        </pc:picChg>
        <pc:picChg chg="add mod">
          <ac:chgData name="Widya Tantiya YUTIKA" userId="537d30cc-09ff-44ed-8954-950470b5c5bd" providerId="ADAL" clId="{7332BC81-45B5-4550-BFC1-6CC86C31E1C1}" dt="2023-09-16T16:10:45.120" v="1482" actId="1076"/>
          <ac:picMkLst>
            <pc:docMk/>
            <pc:sldMk cId="2644002349" sldId="302"/>
            <ac:picMk id="9" creationId="{3146E5A6-FB4F-C487-6870-9B8C0D537110}"/>
          </ac:picMkLst>
        </pc:picChg>
      </pc:sldChg>
      <pc:sldChg chg="del">
        <pc:chgData name="Widya Tantiya YUTIKA" userId="537d30cc-09ff-44ed-8954-950470b5c5bd" providerId="ADAL" clId="{7332BC81-45B5-4550-BFC1-6CC86C31E1C1}" dt="2023-09-18T23:42:07.961" v="4934" actId="47"/>
        <pc:sldMkLst>
          <pc:docMk/>
          <pc:sldMk cId="999795024" sldId="303"/>
        </pc:sldMkLst>
      </pc:sldChg>
      <pc:sldChg chg="addSp delSp modSp add mod modShow">
        <pc:chgData name="Widya Tantiya YUTIKA" userId="537d30cc-09ff-44ed-8954-950470b5c5bd" providerId="ADAL" clId="{7332BC81-45B5-4550-BFC1-6CC86C31E1C1}" dt="2023-09-18T04:36:42.430" v="4341" actId="729"/>
        <pc:sldMkLst>
          <pc:docMk/>
          <pc:sldMk cId="3900534492" sldId="303"/>
        </pc:sldMkLst>
        <pc:spChg chg="mod">
          <ac:chgData name="Widya Tantiya YUTIKA" userId="537d30cc-09ff-44ed-8954-950470b5c5bd" providerId="ADAL" clId="{7332BC81-45B5-4550-BFC1-6CC86C31E1C1}" dt="2023-09-16T15:49:38.393" v="1457" actId="1076"/>
          <ac:spMkLst>
            <pc:docMk/>
            <pc:sldMk cId="3900534492" sldId="303"/>
            <ac:spMk id="3" creationId="{19724DB4-A7BE-B586-DD73-9607608ECCF8}"/>
          </ac:spMkLst>
        </pc:spChg>
        <pc:spChg chg="add del">
          <ac:chgData name="Widya Tantiya YUTIKA" userId="537d30cc-09ff-44ed-8954-950470b5c5bd" providerId="ADAL" clId="{7332BC81-45B5-4550-BFC1-6CC86C31E1C1}" dt="2023-09-16T15:46:11.425" v="1453" actId="478"/>
          <ac:spMkLst>
            <pc:docMk/>
            <pc:sldMk cId="3900534492" sldId="303"/>
            <ac:spMk id="5" creationId="{AAD3D4F0-2E8A-9CD3-ADB4-A8744FD45F59}"/>
          </ac:spMkLst>
        </pc:spChg>
        <pc:spChg chg="add mod">
          <ac:chgData name="Widya Tantiya YUTIKA" userId="537d30cc-09ff-44ed-8954-950470b5c5bd" providerId="ADAL" clId="{7332BC81-45B5-4550-BFC1-6CC86C31E1C1}" dt="2023-09-16T16:11:57.389" v="1486" actId="1076"/>
          <ac:spMkLst>
            <pc:docMk/>
            <pc:sldMk cId="3900534492" sldId="303"/>
            <ac:spMk id="14" creationId="{0C63B51F-FDA9-86B6-1621-4FB6B2394989}"/>
          </ac:spMkLst>
        </pc:spChg>
        <pc:spChg chg="add mod">
          <ac:chgData name="Widya Tantiya YUTIKA" userId="537d30cc-09ff-44ed-8954-950470b5c5bd" providerId="ADAL" clId="{7332BC81-45B5-4550-BFC1-6CC86C31E1C1}" dt="2023-09-16T16:12:29.332" v="1523" actId="20577"/>
          <ac:spMkLst>
            <pc:docMk/>
            <pc:sldMk cId="3900534492" sldId="303"/>
            <ac:spMk id="15" creationId="{ADC6CEAA-D245-574F-CFAF-FFE68ADCB87F}"/>
          </ac:spMkLst>
        </pc:spChg>
        <pc:picChg chg="add del mod">
          <ac:chgData name="Widya Tantiya YUTIKA" userId="537d30cc-09ff-44ed-8954-950470b5c5bd" providerId="ADAL" clId="{7332BC81-45B5-4550-BFC1-6CC86C31E1C1}" dt="2023-09-16T16:06:30.622" v="1476" actId="478"/>
          <ac:picMkLst>
            <pc:docMk/>
            <pc:sldMk cId="3900534492" sldId="303"/>
            <ac:picMk id="7" creationId="{91A2CA7E-5F11-81A9-BE3D-FA6F38A42BB6}"/>
          </ac:picMkLst>
        </pc:picChg>
        <pc:picChg chg="add del mod">
          <ac:chgData name="Widya Tantiya YUTIKA" userId="537d30cc-09ff-44ed-8954-950470b5c5bd" providerId="ADAL" clId="{7332BC81-45B5-4550-BFC1-6CC86C31E1C1}" dt="2023-09-16T16:03:11.051" v="1467" actId="478"/>
          <ac:picMkLst>
            <pc:docMk/>
            <pc:sldMk cId="3900534492" sldId="303"/>
            <ac:picMk id="9" creationId="{F5120F36-93E5-9B15-6FBC-21DC063E8FE4}"/>
          </ac:picMkLst>
        </pc:picChg>
        <pc:picChg chg="add mod">
          <ac:chgData name="Widya Tantiya YUTIKA" userId="537d30cc-09ff-44ed-8954-950470b5c5bd" providerId="ADAL" clId="{7332BC81-45B5-4550-BFC1-6CC86C31E1C1}" dt="2023-09-16T16:03:14.867" v="1469" actId="1076"/>
          <ac:picMkLst>
            <pc:docMk/>
            <pc:sldMk cId="3900534492" sldId="303"/>
            <ac:picMk id="11" creationId="{7CB483AC-E6E0-9038-85BB-6D1832386484}"/>
          </ac:picMkLst>
        </pc:picChg>
        <pc:picChg chg="add mod">
          <ac:chgData name="Widya Tantiya YUTIKA" userId="537d30cc-09ff-44ed-8954-950470b5c5bd" providerId="ADAL" clId="{7332BC81-45B5-4550-BFC1-6CC86C31E1C1}" dt="2023-09-16T16:06:33.575" v="1477" actId="1076"/>
          <ac:picMkLst>
            <pc:docMk/>
            <pc:sldMk cId="3900534492" sldId="303"/>
            <ac:picMk id="13" creationId="{98B69C25-60F9-2BA8-BB8E-F6EA1911F1CD}"/>
          </ac:picMkLst>
        </pc:picChg>
      </pc:sldChg>
      <pc:sldChg chg="modSp mod">
        <pc:chgData name="Widya Tantiya YUTIKA" userId="537d30cc-09ff-44ed-8954-950470b5c5bd" providerId="ADAL" clId="{7332BC81-45B5-4550-BFC1-6CC86C31E1C1}" dt="2023-09-19T09:01:43.196" v="11287" actId="20577"/>
        <pc:sldMkLst>
          <pc:docMk/>
          <pc:sldMk cId="1457671429" sldId="304"/>
        </pc:sldMkLst>
        <pc:spChg chg="mod">
          <ac:chgData name="Widya Tantiya YUTIKA" userId="537d30cc-09ff-44ed-8954-950470b5c5bd" providerId="ADAL" clId="{7332BC81-45B5-4550-BFC1-6CC86C31E1C1}" dt="2023-09-19T09:01:43.196" v="11287" actId="20577"/>
          <ac:spMkLst>
            <pc:docMk/>
            <pc:sldMk cId="1457671429" sldId="304"/>
            <ac:spMk id="2" creationId="{E7B0BD15-1CBB-4F01-8590-9D47CF7F8CC0}"/>
          </ac:spMkLst>
        </pc:spChg>
      </pc:sldChg>
      <pc:sldChg chg="new del">
        <pc:chgData name="Widya Tantiya YUTIKA" userId="537d30cc-09ff-44ed-8954-950470b5c5bd" providerId="ADAL" clId="{7332BC81-45B5-4550-BFC1-6CC86C31E1C1}" dt="2023-09-16T15:41:06.615" v="1401" actId="47"/>
        <pc:sldMkLst>
          <pc:docMk/>
          <pc:sldMk cId="2814908123" sldId="304"/>
        </pc:sldMkLst>
      </pc:sldChg>
      <pc:sldChg chg="add del">
        <pc:chgData name="Widya Tantiya YUTIKA" userId="537d30cc-09ff-44ed-8954-950470b5c5bd" providerId="ADAL" clId="{7332BC81-45B5-4550-BFC1-6CC86C31E1C1}" dt="2023-09-16T15:46:17.806" v="1454" actId="47"/>
        <pc:sldMkLst>
          <pc:docMk/>
          <pc:sldMk cId="3915537429" sldId="305"/>
        </pc:sldMkLst>
      </pc:sldChg>
      <pc:sldChg chg="addSp delSp modSp new mod ord modNotesTx">
        <pc:chgData name="Widya Tantiya YUTIKA" userId="537d30cc-09ff-44ed-8954-950470b5c5bd" providerId="ADAL" clId="{7332BC81-45B5-4550-BFC1-6CC86C31E1C1}" dt="2023-09-18T04:14:19.034" v="3911"/>
        <pc:sldMkLst>
          <pc:docMk/>
          <pc:sldMk cId="2714011677" sldId="311"/>
        </pc:sldMkLst>
        <pc:spChg chg="mod">
          <ac:chgData name="Widya Tantiya YUTIKA" userId="537d30cc-09ff-44ed-8954-950470b5c5bd" providerId="ADAL" clId="{7332BC81-45B5-4550-BFC1-6CC86C31E1C1}" dt="2023-09-17T14:05:08.905" v="2429" actId="1076"/>
          <ac:spMkLst>
            <pc:docMk/>
            <pc:sldMk cId="2714011677" sldId="311"/>
            <ac:spMk id="2" creationId="{0E17072C-DCD3-35FC-CA8E-3CDB1A8A60C1}"/>
          </ac:spMkLst>
        </pc:spChg>
        <pc:spChg chg="del">
          <ac:chgData name="Widya Tantiya YUTIKA" userId="537d30cc-09ff-44ed-8954-950470b5c5bd" providerId="ADAL" clId="{7332BC81-45B5-4550-BFC1-6CC86C31E1C1}" dt="2023-09-17T13:41:50.594" v="2360" actId="478"/>
          <ac:spMkLst>
            <pc:docMk/>
            <pc:sldMk cId="2714011677" sldId="311"/>
            <ac:spMk id="3" creationId="{B51C0F37-CA96-1D4F-579F-C1CF0AF83866}"/>
          </ac:spMkLst>
        </pc:spChg>
        <pc:spChg chg="mod topLvl">
          <ac:chgData name="Widya Tantiya YUTIKA" userId="537d30cc-09ff-44ed-8954-950470b5c5bd" providerId="ADAL" clId="{7332BC81-45B5-4550-BFC1-6CC86C31E1C1}" dt="2023-09-17T14:14:59.254" v="2468" actId="20577"/>
          <ac:spMkLst>
            <pc:docMk/>
            <pc:sldMk cId="2714011677" sldId="311"/>
            <ac:spMk id="6" creationId="{E00A80BF-CCA5-DA0D-62D6-3DF06017D387}"/>
          </ac:spMkLst>
        </pc:spChg>
        <pc:spChg chg="del mod topLvl">
          <ac:chgData name="Widya Tantiya YUTIKA" userId="537d30cc-09ff-44ed-8954-950470b5c5bd" providerId="ADAL" clId="{7332BC81-45B5-4550-BFC1-6CC86C31E1C1}" dt="2023-09-17T14:03:13.816" v="2404" actId="478"/>
          <ac:spMkLst>
            <pc:docMk/>
            <pc:sldMk cId="2714011677" sldId="311"/>
            <ac:spMk id="7" creationId="{6C240555-CB88-1513-693D-067FDE0D96C3}"/>
          </ac:spMkLst>
        </pc:spChg>
        <pc:spChg chg="add mod">
          <ac:chgData name="Widya Tantiya YUTIKA" userId="537d30cc-09ff-44ed-8954-950470b5c5bd" providerId="ADAL" clId="{7332BC81-45B5-4550-BFC1-6CC86C31E1C1}" dt="2023-09-18T04:12:34.954" v="3890" actId="20577"/>
          <ac:spMkLst>
            <pc:docMk/>
            <pc:sldMk cId="2714011677" sldId="311"/>
            <ac:spMk id="8" creationId="{1C0061B7-3976-09CB-89EA-5514B82F2E91}"/>
          </ac:spMkLst>
        </pc:spChg>
        <pc:spChg chg="mod">
          <ac:chgData name="Widya Tantiya YUTIKA" userId="537d30cc-09ff-44ed-8954-950470b5c5bd" providerId="ADAL" clId="{7332BC81-45B5-4550-BFC1-6CC86C31E1C1}" dt="2023-09-17T13:54:08.743" v="2379" actId="20577"/>
          <ac:spMkLst>
            <pc:docMk/>
            <pc:sldMk cId="2714011677" sldId="311"/>
            <ac:spMk id="10" creationId="{43AAE7FD-227C-7859-DC85-BFC5BA7221CB}"/>
          </ac:spMkLst>
        </pc:spChg>
        <pc:spChg chg="mod">
          <ac:chgData name="Widya Tantiya YUTIKA" userId="537d30cc-09ff-44ed-8954-950470b5c5bd" providerId="ADAL" clId="{7332BC81-45B5-4550-BFC1-6CC86C31E1C1}" dt="2023-09-17T12:58:15.999" v="2017"/>
          <ac:spMkLst>
            <pc:docMk/>
            <pc:sldMk cId="2714011677" sldId="311"/>
            <ac:spMk id="11" creationId="{74F01E37-3B68-A580-B62D-366743DED409}"/>
          </ac:spMkLst>
        </pc:spChg>
        <pc:spChg chg="add del mod">
          <ac:chgData name="Widya Tantiya YUTIKA" userId="537d30cc-09ff-44ed-8954-950470b5c5bd" providerId="ADAL" clId="{7332BC81-45B5-4550-BFC1-6CC86C31E1C1}" dt="2023-09-17T13:56:15.802" v="2389" actId="478"/>
          <ac:spMkLst>
            <pc:docMk/>
            <pc:sldMk cId="2714011677" sldId="311"/>
            <ac:spMk id="12" creationId="{2BF6AAC6-EEC5-546E-951D-1A5C5805E939}"/>
          </ac:spMkLst>
        </pc:spChg>
        <pc:spChg chg="mod">
          <ac:chgData name="Widya Tantiya YUTIKA" userId="537d30cc-09ff-44ed-8954-950470b5c5bd" providerId="ADAL" clId="{7332BC81-45B5-4550-BFC1-6CC86C31E1C1}" dt="2023-09-17T13:48:59.816" v="2368" actId="2711"/>
          <ac:spMkLst>
            <pc:docMk/>
            <pc:sldMk cId="2714011677" sldId="311"/>
            <ac:spMk id="14" creationId="{48672801-E8D1-C14A-E3AD-AAF1E12BD0D8}"/>
          </ac:spMkLst>
        </pc:spChg>
        <pc:spChg chg="mod">
          <ac:chgData name="Widya Tantiya YUTIKA" userId="537d30cc-09ff-44ed-8954-950470b5c5bd" providerId="ADAL" clId="{7332BC81-45B5-4550-BFC1-6CC86C31E1C1}" dt="2023-09-17T13:01:33.722" v="2072" actId="20577"/>
          <ac:spMkLst>
            <pc:docMk/>
            <pc:sldMk cId="2714011677" sldId="311"/>
            <ac:spMk id="15" creationId="{A88A2A3D-8BB1-3841-CDDF-D7E382E8CE4E}"/>
          </ac:spMkLst>
        </pc:spChg>
        <pc:spChg chg="mod">
          <ac:chgData name="Widya Tantiya YUTIKA" userId="537d30cc-09ff-44ed-8954-950470b5c5bd" providerId="ADAL" clId="{7332BC81-45B5-4550-BFC1-6CC86C31E1C1}" dt="2023-09-18T04:12:49.906" v="3907" actId="20577"/>
          <ac:spMkLst>
            <pc:docMk/>
            <pc:sldMk cId="2714011677" sldId="311"/>
            <ac:spMk id="33" creationId="{7D3D8969-9542-5502-48E4-4A7C878F3FE8}"/>
          </ac:spMkLst>
        </pc:spChg>
        <pc:spChg chg="mod">
          <ac:chgData name="Widya Tantiya YUTIKA" userId="537d30cc-09ff-44ed-8954-950470b5c5bd" providerId="ADAL" clId="{7332BC81-45B5-4550-BFC1-6CC86C31E1C1}" dt="2023-09-18T04:12:46.371" v="3904" actId="20577"/>
          <ac:spMkLst>
            <pc:docMk/>
            <pc:sldMk cId="2714011677" sldId="311"/>
            <ac:spMk id="34" creationId="{25B53049-AA7B-DD97-913C-5DE2C5CAD213}"/>
          </ac:spMkLst>
        </pc:spChg>
        <pc:grpChg chg="add del mod">
          <ac:chgData name="Widya Tantiya YUTIKA" userId="537d30cc-09ff-44ed-8954-950470b5c5bd" providerId="ADAL" clId="{7332BC81-45B5-4550-BFC1-6CC86C31E1C1}" dt="2023-09-17T14:03:13.816" v="2404" actId="478"/>
          <ac:grpSpMkLst>
            <pc:docMk/>
            <pc:sldMk cId="2714011677" sldId="311"/>
            <ac:grpSpMk id="5" creationId="{4E625FEA-7C8B-CEEC-E380-E92EEC2146CF}"/>
          </ac:grpSpMkLst>
        </pc:grpChg>
        <pc:grpChg chg="add del mod">
          <ac:chgData name="Widya Tantiya YUTIKA" userId="537d30cc-09ff-44ed-8954-950470b5c5bd" providerId="ADAL" clId="{7332BC81-45B5-4550-BFC1-6CC86C31E1C1}" dt="2023-09-17T13:56:13.310" v="2388" actId="478"/>
          <ac:grpSpMkLst>
            <pc:docMk/>
            <pc:sldMk cId="2714011677" sldId="311"/>
            <ac:grpSpMk id="9" creationId="{6EDC01EC-67EA-731D-1DD7-D7DE71B2B0D2}"/>
          </ac:grpSpMkLst>
        </pc:grpChg>
        <pc:grpChg chg="add mod">
          <ac:chgData name="Widya Tantiya YUTIKA" userId="537d30cc-09ff-44ed-8954-950470b5c5bd" providerId="ADAL" clId="{7332BC81-45B5-4550-BFC1-6CC86C31E1C1}" dt="2023-09-17T14:05:51.834" v="2435" actId="1076"/>
          <ac:grpSpMkLst>
            <pc:docMk/>
            <pc:sldMk cId="2714011677" sldId="311"/>
            <ac:grpSpMk id="13" creationId="{D1D94AA8-2E2C-971F-E0D0-6FB06D39E693}"/>
          </ac:grpSpMkLst>
        </pc:grpChg>
        <pc:grpChg chg="add mod">
          <ac:chgData name="Widya Tantiya YUTIKA" userId="537d30cc-09ff-44ed-8954-950470b5c5bd" providerId="ADAL" clId="{7332BC81-45B5-4550-BFC1-6CC86C31E1C1}" dt="2023-09-17T14:05:51.834" v="2435" actId="1076"/>
          <ac:grpSpMkLst>
            <pc:docMk/>
            <pc:sldMk cId="2714011677" sldId="311"/>
            <ac:grpSpMk id="28" creationId="{4AC6FEAA-A53C-E253-1A2C-4C8CA74C3A83}"/>
          </ac:grpSpMkLst>
        </pc:grpChg>
        <pc:grpChg chg="add mod">
          <ac:chgData name="Widya Tantiya YUTIKA" userId="537d30cc-09ff-44ed-8954-950470b5c5bd" providerId="ADAL" clId="{7332BC81-45B5-4550-BFC1-6CC86C31E1C1}" dt="2023-09-17T14:05:59.911" v="2437" actId="1076"/>
          <ac:grpSpMkLst>
            <pc:docMk/>
            <pc:sldMk cId="2714011677" sldId="311"/>
            <ac:grpSpMk id="31" creationId="{B29ED2DE-2E9F-66AE-C64E-4EA57224BF08}"/>
          </ac:grpSpMkLst>
        </pc:grpChg>
        <pc:grpChg chg="add mod">
          <ac:chgData name="Widya Tantiya YUTIKA" userId="537d30cc-09ff-44ed-8954-950470b5c5bd" providerId="ADAL" clId="{7332BC81-45B5-4550-BFC1-6CC86C31E1C1}" dt="2023-09-18T04:12:40.980" v="3892" actId="1076"/>
          <ac:grpSpMkLst>
            <pc:docMk/>
            <pc:sldMk cId="2714011677" sldId="311"/>
            <ac:grpSpMk id="32" creationId="{06BA4815-60C5-AA97-E772-68AA1569077A}"/>
          </ac:grpSpMkLst>
        </pc:grpChg>
        <pc:picChg chg="add del mod">
          <ac:chgData name="Widya Tantiya YUTIKA" userId="537d30cc-09ff-44ed-8954-950470b5c5bd" providerId="ADAL" clId="{7332BC81-45B5-4550-BFC1-6CC86C31E1C1}" dt="2023-09-17T13:41:06.218" v="2347" actId="478"/>
          <ac:picMkLst>
            <pc:docMk/>
            <pc:sldMk cId="2714011677" sldId="311"/>
            <ac:picMk id="4" creationId="{A5D5504E-AD56-A651-8162-910533DE1094}"/>
          </ac:picMkLst>
        </pc:picChg>
        <pc:picChg chg="add del">
          <ac:chgData name="Widya Tantiya YUTIKA" userId="537d30cc-09ff-44ed-8954-950470b5c5bd" providerId="ADAL" clId="{7332BC81-45B5-4550-BFC1-6CC86C31E1C1}" dt="2023-09-17T13:41:08.298" v="2349" actId="22"/>
          <ac:picMkLst>
            <pc:docMk/>
            <pc:sldMk cId="2714011677" sldId="311"/>
            <ac:picMk id="17" creationId="{4FE0039B-B57E-AB60-665A-6CF8381E2CC7}"/>
          </ac:picMkLst>
        </pc:picChg>
        <pc:picChg chg="add del mod">
          <ac:chgData name="Widya Tantiya YUTIKA" userId="537d30cc-09ff-44ed-8954-950470b5c5bd" providerId="ADAL" clId="{7332BC81-45B5-4550-BFC1-6CC86C31E1C1}" dt="2023-09-17T13:41:21.600" v="2352" actId="21"/>
          <ac:picMkLst>
            <pc:docMk/>
            <pc:sldMk cId="2714011677" sldId="311"/>
            <ac:picMk id="19" creationId="{B5FC7A2B-AFA1-E367-A382-F74414B3B232}"/>
          </ac:picMkLst>
        </pc:picChg>
        <pc:picChg chg="add mod">
          <ac:chgData name="Widya Tantiya YUTIKA" userId="537d30cc-09ff-44ed-8954-950470b5c5bd" providerId="ADAL" clId="{7332BC81-45B5-4550-BFC1-6CC86C31E1C1}" dt="2023-09-17T14:05:51.834" v="2435" actId="1076"/>
          <ac:picMkLst>
            <pc:docMk/>
            <pc:sldMk cId="2714011677" sldId="311"/>
            <ac:picMk id="20" creationId="{CBABC1E3-0DD4-CF96-4F31-CC2AD3D87C46}"/>
          </ac:picMkLst>
        </pc:picChg>
        <pc:picChg chg="add del mod">
          <ac:chgData name="Widya Tantiya YUTIKA" userId="537d30cc-09ff-44ed-8954-950470b5c5bd" providerId="ADAL" clId="{7332BC81-45B5-4550-BFC1-6CC86C31E1C1}" dt="2023-09-17T13:54:05.684" v="2378"/>
          <ac:picMkLst>
            <pc:docMk/>
            <pc:sldMk cId="2714011677" sldId="311"/>
            <ac:picMk id="21" creationId="{97E479E1-1AD9-A7D4-5EFF-04430F75C2D2}"/>
          </ac:picMkLst>
        </pc:picChg>
        <pc:picChg chg="add del mod">
          <ac:chgData name="Widya Tantiya YUTIKA" userId="537d30cc-09ff-44ed-8954-950470b5c5bd" providerId="ADAL" clId="{7332BC81-45B5-4550-BFC1-6CC86C31E1C1}" dt="2023-09-17T14:02:12.088" v="2394" actId="478"/>
          <ac:picMkLst>
            <pc:docMk/>
            <pc:sldMk cId="2714011677" sldId="311"/>
            <ac:picMk id="23" creationId="{EC786A33-8429-FD9E-B398-DEAA48C4914C}"/>
          </ac:picMkLst>
        </pc:picChg>
        <pc:picChg chg="add del">
          <ac:chgData name="Widya Tantiya YUTIKA" userId="537d30cc-09ff-44ed-8954-950470b5c5bd" providerId="ADAL" clId="{7332BC81-45B5-4550-BFC1-6CC86C31E1C1}" dt="2023-09-17T14:02:24.519" v="2396" actId="22"/>
          <ac:picMkLst>
            <pc:docMk/>
            <pc:sldMk cId="2714011677" sldId="311"/>
            <ac:picMk id="25" creationId="{354383F6-D58C-F5E0-D335-834ABBE6269B}"/>
          </ac:picMkLst>
        </pc:picChg>
        <pc:picChg chg="add mod">
          <ac:chgData name="Widya Tantiya YUTIKA" userId="537d30cc-09ff-44ed-8954-950470b5c5bd" providerId="ADAL" clId="{7332BC81-45B5-4550-BFC1-6CC86C31E1C1}" dt="2023-09-17T14:05:37.824" v="2433" actId="164"/>
          <ac:picMkLst>
            <pc:docMk/>
            <pc:sldMk cId="2714011677" sldId="311"/>
            <ac:picMk id="27" creationId="{87B42FBD-D00D-8074-1DEA-4DB995766945}"/>
          </ac:picMkLst>
        </pc:picChg>
        <pc:picChg chg="add mod ord">
          <ac:chgData name="Widya Tantiya YUTIKA" userId="537d30cc-09ff-44ed-8954-950470b5c5bd" providerId="ADAL" clId="{7332BC81-45B5-4550-BFC1-6CC86C31E1C1}" dt="2023-09-17T14:05:37.824" v="2433" actId="164"/>
          <ac:picMkLst>
            <pc:docMk/>
            <pc:sldMk cId="2714011677" sldId="311"/>
            <ac:picMk id="30" creationId="{C94B61A6-FDA8-8911-292E-D422EB58336C}"/>
          </ac:picMkLst>
        </pc:picChg>
      </pc:sldChg>
      <pc:sldChg chg="addSp delSp modSp mod modNotesTx">
        <pc:chgData name="Widya Tantiya YUTIKA" userId="537d30cc-09ff-44ed-8954-950470b5c5bd" providerId="ADAL" clId="{7332BC81-45B5-4550-BFC1-6CC86C31E1C1}" dt="2023-09-19T09:48:52.746" v="13382" actId="20577"/>
        <pc:sldMkLst>
          <pc:docMk/>
          <pc:sldMk cId="2888132713" sldId="311"/>
        </pc:sldMkLst>
        <pc:spChg chg="add del">
          <ac:chgData name="Widya Tantiya YUTIKA" userId="537d30cc-09ff-44ed-8954-950470b5c5bd" providerId="ADAL" clId="{7332BC81-45B5-4550-BFC1-6CC86C31E1C1}" dt="2023-09-19T03:02:05.127" v="9186" actId="22"/>
          <ac:spMkLst>
            <pc:docMk/>
            <pc:sldMk cId="2888132713" sldId="311"/>
            <ac:spMk id="5" creationId="{27629902-5983-701C-4FEB-B8BF17ADE5BF}"/>
          </ac:spMkLst>
        </pc:spChg>
        <pc:spChg chg="mod">
          <ac:chgData name="Widya Tantiya YUTIKA" userId="537d30cc-09ff-44ed-8954-950470b5c5bd" providerId="ADAL" clId="{7332BC81-45B5-4550-BFC1-6CC86C31E1C1}" dt="2023-09-18T23:58:53.995" v="5138" actId="255"/>
          <ac:spMkLst>
            <pc:docMk/>
            <pc:sldMk cId="2888132713" sldId="311"/>
            <ac:spMk id="6" creationId="{E00A80BF-CCA5-DA0D-62D6-3DF06017D387}"/>
          </ac:spMkLst>
        </pc:spChg>
        <pc:spChg chg="mod">
          <ac:chgData name="Widya Tantiya YUTIKA" userId="537d30cc-09ff-44ed-8954-950470b5c5bd" providerId="ADAL" clId="{7332BC81-45B5-4550-BFC1-6CC86C31E1C1}" dt="2023-09-18T23:58:53.995" v="5138" actId="255"/>
          <ac:spMkLst>
            <pc:docMk/>
            <pc:sldMk cId="2888132713" sldId="311"/>
            <ac:spMk id="8" creationId="{1C0061B7-3976-09CB-89EA-5514B82F2E91}"/>
          </ac:spMkLst>
        </pc:spChg>
        <pc:spChg chg="mod">
          <ac:chgData name="Widya Tantiya YUTIKA" userId="537d30cc-09ff-44ed-8954-950470b5c5bd" providerId="ADAL" clId="{7332BC81-45B5-4550-BFC1-6CC86C31E1C1}" dt="2023-09-18T23:58:41.924" v="5136" actId="1076"/>
          <ac:spMkLst>
            <pc:docMk/>
            <pc:sldMk cId="2888132713" sldId="311"/>
            <ac:spMk id="9" creationId="{E3996B0D-98CC-D127-5B64-851E91183FF0}"/>
          </ac:spMkLst>
        </pc:spChg>
        <pc:spChg chg="add del mod">
          <ac:chgData name="Widya Tantiya YUTIKA" userId="537d30cc-09ff-44ed-8954-950470b5c5bd" providerId="ADAL" clId="{7332BC81-45B5-4550-BFC1-6CC86C31E1C1}" dt="2023-09-19T03:02:24.993" v="9194" actId="21"/>
          <ac:spMkLst>
            <pc:docMk/>
            <pc:sldMk cId="2888132713" sldId="311"/>
            <ac:spMk id="10" creationId="{D9DE3908-8FDA-E401-A431-A4B957E27F24}"/>
          </ac:spMkLst>
        </pc:spChg>
        <pc:spChg chg="add del">
          <ac:chgData name="Widya Tantiya YUTIKA" userId="537d30cc-09ff-44ed-8954-950470b5c5bd" providerId="ADAL" clId="{7332BC81-45B5-4550-BFC1-6CC86C31E1C1}" dt="2023-09-19T03:02:24.993" v="9194" actId="21"/>
          <ac:spMkLst>
            <pc:docMk/>
            <pc:sldMk cId="2888132713" sldId="311"/>
            <ac:spMk id="12" creationId="{FF1437E1-B5BA-0484-E70C-2F9F4D971B0E}"/>
          </ac:spMkLst>
        </pc:spChg>
        <pc:spChg chg="mod">
          <ac:chgData name="Widya Tantiya YUTIKA" userId="537d30cc-09ff-44ed-8954-950470b5c5bd" providerId="ADAL" clId="{7332BC81-45B5-4550-BFC1-6CC86C31E1C1}" dt="2023-09-18T23:58:53.995" v="5138" actId="255"/>
          <ac:spMkLst>
            <pc:docMk/>
            <pc:sldMk cId="2888132713" sldId="311"/>
            <ac:spMk id="14" creationId="{48672801-E8D1-C14A-E3AD-AAF1E12BD0D8}"/>
          </ac:spMkLst>
        </pc:spChg>
        <pc:spChg chg="mod">
          <ac:chgData name="Widya Tantiya YUTIKA" userId="537d30cc-09ff-44ed-8954-950470b5c5bd" providerId="ADAL" clId="{7332BC81-45B5-4550-BFC1-6CC86C31E1C1}" dt="2023-09-18T23:58:53.995" v="5138" actId="255"/>
          <ac:spMkLst>
            <pc:docMk/>
            <pc:sldMk cId="2888132713" sldId="311"/>
            <ac:spMk id="15" creationId="{A88A2A3D-8BB1-3841-CDDF-D7E382E8CE4E}"/>
          </ac:spMkLst>
        </pc:spChg>
        <pc:spChg chg="mod">
          <ac:chgData name="Widya Tantiya YUTIKA" userId="537d30cc-09ff-44ed-8954-950470b5c5bd" providerId="ADAL" clId="{7332BC81-45B5-4550-BFC1-6CC86C31E1C1}" dt="2023-09-19T02:51:28.660" v="9077" actId="20577"/>
          <ac:spMkLst>
            <pc:docMk/>
            <pc:sldMk cId="2888132713" sldId="311"/>
            <ac:spMk id="33" creationId="{7D3D8969-9542-5502-48E4-4A7C878F3FE8}"/>
          </ac:spMkLst>
        </pc:spChg>
        <pc:spChg chg="mod">
          <ac:chgData name="Widya Tantiya YUTIKA" userId="537d30cc-09ff-44ed-8954-950470b5c5bd" providerId="ADAL" clId="{7332BC81-45B5-4550-BFC1-6CC86C31E1C1}" dt="2023-09-18T23:58:53.995" v="5138" actId="255"/>
          <ac:spMkLst>
            <pc:docMk/>
            <pc:sldMk cId="2888132713" sldId="311"/>
            <ac:spMk id="34" creationId="{25B53049-AA7B-DD97-913C-5DE2C5CAD213}"/>
          </ac:spMkLst>
        </pc:spChg>
        <pc:grpChg chg="mod">
          <ac:chgData name="Widya Tantiya YUTIKA" userId="537d30cc-09ff-44ed-8954-950470b5c5bd" providerId="ADAL" clId="{7332BC81-45B5-4550-BFC1-6CC86C31E1C1}" dt="2023-09-18T23:36:47.085" v="4630" actId="1076"/>
          <ac:grpSpMkLst>
            <pc:docMk/>
            <pc:sldMk cId="2888132713" sldId="311"/>
            <ac:grpSpMk id="13" creationId="{D1D94AA8-2E2C-971F-E0D0-6FB06D39E693}"/>
          </ac:grpSpMkLst>
        </pc:grpChg>
        <pc:grpChg chg="mod">
          <ac:chgData name="Widya Tantiya YUTIKA" userId="537d30cc-09ff-44ed-8954-950470b5c5bd" providerId="ADAL" clId="{7332BC81-45B5-4550-BFC1-6CC86C31E1C1}" dt="2023-09-18T23:36:51.468" v="4631" actId="1076"/>
          <ac:grpSpMkLst>
            <pc:docMk/>
            <pc:sldMk cId="2888132713" sldId="311"/>
            <ac:grpSpMk id="28" creationId="{4AC6FEAA-A53C-E253-1A2C-4C8CA74C3A83}"/>
          </ac:grpSpMkLst>
        </pc:grpChg>
        <pc:grpChg chg="add del mod">
          <ac:chgData name="Widya Tantiya YUTIKA" userId="537d30cc-09ff-44ed-8954-950470b5c5bd" providerId="ADAL" clId="{7332BC81-45B5-4550-BFC1-6CC86C31E1C1}" dt="2023-09-19T03:02:24.993" v="9194" actId="21"/>
          <ac:grpSpMkLst>
            <pc:docMk/>
            <pc:sldMk cId="2888132713" sldId="311"/>
            <ac:grpSpMk id="31" creationId="{B29ED2DE-2E9F-66AE-C64E-4EA57224BF08}"/>
          </ac:grpSpMkLst>
        </pc:grpChg>
        <pc:grpChg chg="mod">
          <ac:chgData name="Widya Tantiya YUTIKA" userId="537d30cc-09ff-44ed-8954-950470b5c5bd" providerId="ADAL" clId="{7332BC81-45B5-4550-BFC1-6CC86C31E1C1}" dt="2023-09-18T23:36:20.271" v="4626" actId="1076"/>
          <ac:grpSpMkLst>
            <pc:docMk/>
            <pc:sldMk cId="2888132713" sldId="311"/>
            <ac:grpSpMk id="32" creationId="{06BA4815-60C5-AA97-E772-68AA1569077A}"/>
          </ac:grpSpMkLst>
        </pc:grpChg>
        <pc:graphicFrameChg chg="add mod modGraphic">
          <ac:chgData name="Widya Tantiya YUTIKA" userId="537d30cc-09ff-44ed-8954-950470b5c5bd" providerId="ADAL" clId="{7332BC81-45B5-4550-BFC1-6CC86C31E1C1}" dt="2023-09-19T03:03:34.935" v="9208" actId="207"/>
          <ac:graphicFrameMkLst>
            <pc:docMk/>
            <pc:sldMk cId="2888132713" sldId="311"/>
            <ac:graphicFrameMk id="7" creationId="{DAA82D01-90FA-874D-CFE2-E84DED0C3783}"/>
          </ac:graphicFrameMkLst>
        </pc:graphicFrameChg>
        <pc:picChg chg="add del mod">
          <ac:chgData name="Widya Tantiya YUTIKA" userId="537d30cc-09ff-44ed-8954-950470b5c5bd" providerId="ADAL" clId="{7332BC81-45B5-4550-BFC1-6CC86C31E1C1}" dt="2023-09-19T03:02:24.993" v="9194" actId="21"/>
          <ac:picMkLst>
            <pc:docMk/>
            <pc:sldMk cId="2888132713" sldId="311"/>
            <ac:picMk id="11" creationId="{5036ECCA-9A50-B517-D30D-AEFC1A060786}"/>
          </ac:picMkLst>
        </pc:picChg>
        <pc:picChg chg="del">
          <ac:chgData name="Widya Tantiya YUTIKA" userId="537d30cc-09ff-44ed-8954-950470b5c5bd" providerId="ADAL" clId="{7332BC81-45B5-4550-BFC1-6CC86C31E1C1}" dt="2023-09-18T23:34:36.747" v="4604" actId="21"/>
          <ac:picMkLst>
            <pc:docMk/>
            <pc:sldMk cId="2888132713" sldId="311"/>
            <ac:picMk id="20" creationId="{CBABC1E3-0DD4-CF96-4F31-CC2AD3D87C46}"/>
          </ac:picMkLst>
        </pc:picChg>
      </pc:sldChg>
      <pc:sldChg chg="addSp delSp modSp new mod ord modShow">
        <pc:chgData name="Widya Tantiya YUTIKA" userId="537d30cc-09ff-44ed-8954-950470b5c5bd" providerId="ADAL" clId="{7332BC81-45B5-4550-BFC1-6CC86C31E1C1}" dt="2023-09-18T04:31:51.921" v="4103" actId="729"/>
        <pc:sldMkLst>
          <pc:docMk/>
          <pc:sldMk cId="485612456" sldId="312"/>
        </pc:sldMkLst>
        <pc:spChg chg="mod">
          <ac:chgData name="Widya Tantiya YUTIKA" userId="537d30cc-09ff-44ed-8954-950470b5c5bd" providerId="ADAL" clId="{7332BC81-45B5-4550-BFC1-6CC86C31E1C1}" dt="2023-09-18T00:45:54.650" v="3301" actId="20577"/>
          <ac:spMkLst>
            <pc:docMk/>
            <pc:sldMk cId="485612456" sldId="312"/>
            <ac:spMk id="2" creationId="{6F4DF47C-6E7B-29FC-2DE9-3E502B5CDC0A}"/>
          </ac:spMkLst>
        </pc:spChg>
        <pc:spChg chg="add del">
          <ac:chgData name="Widya Tantiya YUTIKA" userId="537d30cc-09ff-44ed-8954-950470b5c5bd" providerId="ADAL" clId="{7332BC81-45B5-4550-BFC1-6CC86C31E1C1}" dt="2023-09-17T14:21:00.855" v="2502" actId="22"/>
          <ac:spMkLst>
            <pc:docMk/>
            <pc:sldMk cId="485612456" sldId="312"/>
            <ac:spMk id="3" creationId="{F072CB9B-2D41-F306-37B6-6FED83BAADE2}"/>
          </ac:spMkLst>
        </pc:spChg>
        <pc:picChg chg="add del mod ord">
          <ac:chgData name="Widya Tantiya YUTIKA" userId="537d30cc-09ff-44ed-8954-950470b5c5bd" providerId="ADAL" clId="{7332BC81-45B5-4550-BFC1-6CC86C31E1C1}" dt="2023-09-17T14:16:15.293" v="2501" actId="22"/>
          <ac:picMkLst>
            <pc:docMk/>
            <pc:sldMk cId="485612456" sldId="312"/>
            <ac:picMk id="5" creationId="{CE8A3E5B-6E4C-1CBF-9AFD-46AC747FF07C}"/>
          </ac:picMkLst>
        </pc:picChg>
        <pc:picChg chg="add mod ord">
          <ac:chgData name="Widya Tantiya YUTIKA" userId="537d30cc-09ff-44ed-8954-950470b5c5bd" providerId="ADAL" clId="{7332BC81-45B5-4550-BFC1-6CC86C31E1C1}" dt="2023-09-17T14:21:08.444" v="2504" actId="14100"/>
          <ac:picMkLst>
            <pc:docMk/>
            <pc:sldMk cId="485612456" sldId="312"/>
            <ac:picMk id="7" creationId="{567C6D50-5B25-7C6B-CB4C-58D7D859917F}"/>
          </ac:picMkLst>
        </pc:picChg>
      </pc:sldChg>
      <pc:sldChg chg="del">
        <pc:chgData name="Widya Tantiya YUTIKA" userId="537d30cc-09ff-44ed-8954-950470b5c5bd" providerId="ADAL" clId="{7332BC81-45B5-4550-BFC1-6CC86C31E1C1}" dt="2023-09-18T23:32:11.303" v="4603" actId="47"/>
        <pc:sldMkLst>
          <pc:docMk/>
          <pc:sldMk cId="3331722249" sldId="312"/>
        </pc:sldMkLst>
      </pc:sldChg>
      <pc:sldChg chg="addSp delSp modSp new mod ord">
        <pc:chgData name="Widya Tantiya YUTIKA" userId="537d30cc-09ff-44ed-8954-950470b5c5bd" providerId="ADAL" clId="{7332BC81-45B5-4550-BFC1-6CC86C31E1C1}" dt="2023-09-19T08:15:05.733" v="10565" actId="20577"/>
        <pc:sldMkLst>
          <pc:docMk/>
          <pc:sldMk cId="369042100" sldId="313"/>
        </pc:sldMkLst>
        <pc:spChg chg="mod">
          <ac:chgData name="Widya Tantiya YUTIKA" userId="537d30cc-09ff-44ed-8954-950470b5c5bd" providerId="ADAL" clId="{7332BC81-45B5-4550-BFC1-6CC86C31E1C1}" dt="2023-09-17T14:34:26.333" v="2684" actId="20577"/>
          <ac:spMkLst>
            <pc:docMk/>
            <pc:sldMk cId="369042100" sldId="313"/>
            <ac:spMk id="2" creationId="{4C8363EC-FD57-2CA2-C563-B4EE445D9929}"/>
          </ac:spMkLst>
        </pc:spChg>
        <pc:spChg chg="del mod">
          <ac:chgData name="Widya Tantiya YUTIKA" userId="537d30cc-09ff-44ed-8954-950470b5c5bd" providerId="ADAL" clId="{7332BC81-45B5-4550-BFC1-6CC86C31E1C1}" dt="2023-09-18T09:25:35.550" v="4379" actId="26606"/>
          <ac:spMkLst>
            <pc:docMk/>
            <pc:sldMk cId="369042100" sldId="313"/>
            <ac:spMk id="3" creationId="{A8498680-B645-1843-479D-47EFE0C4CCEC}"/>
          </ac:spMkLst>
        </pc:spChg>
        <pc:graphicFrameChg chg="add mod">
          <ac:chgData name="Widya Tantiya YUTIKA" userId="537d30cc-09ff-44ed-8954-950470b5c5bd" providerId="ADAL" clId="{7332BC81-45B5-4550-BFC1-6CC86C31E1C1}" dt="2023-09-19T08:15:05.733" v="10565" actId="20577"/>
          <ac:graphicFrameMkLst>
            <pc:docMk/>
            <pc:sldMk cId="369042100" sldId="313"/>
            <ac:graphicFrameMk id="5" creationId="{8738916A-AC3B-0107-BEFE-F42DD7BDABFA}"/>
          </ac:graphicFrameMkLst>
        </pc:graphicFrameChg>
      </pc:sldChg>
      <pc:sldChg chg="modSp mod">
        <pc:chgData name="Widya Tantiya YUTIKA" userId="537d30cc-09ff-44ed-8954-950470b5c5bd" providerId="ADAL" clId="{7332BC81-45B5-4550-BFC1-6CC86C31E1C1}" dt="2023-10-08T13:30:36.619" v="13868" actId="14734"/>
        <pc:sldMkLst>
          <pc:docMk/>
          <pc:sldMk cId="2769067723" sldId="314"/>
        </pc:sldMkLst>
        <pc:graphicFrameChg chg="modGraphic">
          <ac:chgData name="Widya Tantiya YUTIKA" userId="537d30cc-09ff-44ed-8954-950470b5c5bd" providerId="ADAL" clId="{7332BC81-45B5-4550-BFC1-6CC86C31E1C1}" dt="2023-10-08T13:30:36.619" v="13868" actId="14734"/>
          <ac:graphicFrameMkLst>
            <pc:docMk/>
            <pc:sldMk cId="2769067723" sldId="314"/>
            <ac:graphicFrameMk id="4" creationId="{DD739534-F75C-861B-7276-4957AF084257}"/>
          </ac:graphicFrameMkLst>
        </pc:graphicFrameChg>
      </pc:sldChg>
      <pc:sldChg chg="modSp new del mod">
        <pc:chgData name="Widya Tantiya YUTIKA" userId="537d30cc-09ff-44ed-8954-950470b5c5bd" providerId="ADAL" clId="{7332BC81-45B5-4550-BFC1-6CC86C31E1C1}" dt="2023-09-18T01:45:44.261" v="3671" actId="47"/>
        <pc:sldMkLst>
          <pc:docMk/>
          <pc:sldMk cId="4070328561" sldId="316"/>
        </pc:sldMkLst>
        <pc:spChg chg="mod">
          <ac:chgData name="Widya Tantiya YUTIKA" userId="537d30cc-09ff-44ed-8954-950470b5c5bd" providerId="ADAL" clId="{7332BC81-45B5-4550-BFC1-6CC86C31E1C1}" dt="2023-09-17T14:57:21.889" v="3275" actId="20577"/>
          <ac:spMkLst>
            <pc:docMk/>
            <pc:sldMk cId="4070328561" sldId="316"/>
            <ac:spMk id="2" creationId="{3DFC0807-E7F5-C4F9-8985-325566F96571}"/>
          </ac:spMkLst>
        </pc:spChg>
      </pc:sldChg>
      <pc:sldChg chg="ord">
        <pc:chgData name="Widya Tantiya YUTIKA" userId="537d30cc-09ff-44ed-8954-950470b5c5bd" providerId="ADAL" clId="{7332BC81-45B5-4550-BFC1-6CC86C31E1C1}" dt="2023-09-18T04:18:47.594" v="3938"/>
        <pc:sldMkLst>
          <pc:docMk/>
          <pc:sldMk cId="1374600292" sldId="317"/>
        </pc:sldMkLst>
      </pc:sldChg>
      <pc:sldChg chg="mod ord modShow">
        <pc:chgData name="Widya Tantiya YUTIKA" userId="537d30cc-09ff-44ed-8954-950470b5c5bd" providerId="ADAL" clId="{7332BC81-45B5-4550-BFC1-6CC86C31E1C1}" dt="2023-09-19T09:08:44.387" v="11524" actId="729"/>
        <pc:sldMkLst>
          <pc:docMk/>
          <pc:sldMk cId="2894041679" sldId="320"/>
        </pc:sldMkLst>
      </pc:sldChg>
      <pc:sldChg chg="modSp mod">
        <pc:chgData name="Widya Tantiya YUTIKA" userId="537d30cc-09ff-44ed-8954-950470b5c5bd" providerId="ADAL" clId="{7332BC81-45B5-4550-BFC1-6CC86C31E1C1}" dt="2023-09-19T09:04:06.943" v="11342" actId="14100"/>
        <pc:sldMkLst>
          <pc:docMk/>
          <pc:sldMk cId="853082652" sldId="321"/>
        </pc:sldMkLst>
        <pc:spChg chg="mod">
          <ac:chgData name="Widya Tantiya YUTIKA" userId="537d30cc-09ff-44ed-8954-950470b5c5bd" providerId="ADAL" clId="{7332BC81-45B5-4550-BFC1-6CC86C31E1C1}" dt="2023-09-19T09:04:06.943" v="11342" actId="14100"/>
          <ac:spMkLst>
            <pc:docMk/>
            <pc:sldMk cId="853082652" sldId="321"/>
            <ac:spMk id="2" creationId="{3AE1EC57-BFF5-D510-30E5-4DEEE6F8DC93}"/>
          </ac:spMkLst>
        </pc:spChg>
      </pc:sldChg>
      <pc:sldChg chg="addSp delSp modSp new del mod">
        <pc:chgData name="Widya Tantiya YUTIKA" userId="537d30cc-09ff-44ed-8954-950470b5c5bd" providerId="ADAL" clId="{7332BC81-45B5-4550-BFC1-6CC86C31E1C1}" dt="2023-09-18T01:40:53.063" v="3670" actId="2696"/>
        <pc:sldMkLst>
          <pc:docMk/>
          <pc:sldMk cId="3747043344" sldId="321"/>
        </pc:sldMkLst>
        <pc:spChg chg="mod">
          <ac:chgData name="Widya Tantiya YUTIKA" userId="537d30cc-09ff-44ed-8954-950470b5c5bd" providerId="ADAL" clId="{7332BC81-45B5-4550-BFC1-6CC86C31E1C1}" dt="2023-09-18T01:37:43.144" v="3644" actId="20577"/>
          <ac:spMkLst>
            <pc:docMk/>
            <pc:sldMk cId="3747043344" sldId="321"/>
            <ac:spMk id="2" creationId="{B55608BE-E6B6-CC73-0E75-26FC10D474EA}"/>
          </ac:spMkLst>
        </pc:spChg>
        <pc:spChg chg="del">
          <ac:chgData name="Widya Tantiya YUTIKA" userId="537d30cc-09ff-44ed-8954-950470b5c5bd" providerId="ADAL" clId="{7332BC81-45B5-4550-BFC1-6CC86C31E1C1}" dt="2023-09-18T01:37:45.278" v="3645" actId="22"/>
          <ac:spMkLst>
            <pc:docMk/>
            <pc:sldMk cId="3747043344" sldId="321"/>
            <ac:spMk id="3" creationId="{48208CBE-DE07-A8C5-5D8F-D9210C5A4599}"/>
          </ac:spMkLst>
        </pc:spChg>
        <pc:spChg chg="add mod">
          <ac:chgData name="Widya Tantiya YUTIKA" userId="537d30cc-09ff-44ed-8954-950470b5c5bd" providerId="ADAL" clId="{7332BC81-45B5-4550-BFC1-6CC86C31E1C1}" dt="2023-09-18T01:38:00.051" v="3646" actId="21"/>
          <ac:spMkLst>
            <pc:docMk/>
            <pc:sldMk cId="3747043344" sldId="321"/>
            <ac:spMk id="7" creationId="{F02C1D7C-FB9B-CCD2-E687-6EECD5717571}"/>
          </ac:spMkLst>
        </pc:spChg>
        <pc:picChg chg="add del mod ord">
          <ac:chgData name="Widya Tantiya YUTIKA" userId="537d30cc-09ff-44ed-8954-950470b5c5bd" providerId="ADAL" clId="{7332BC81-45B5-4550-BFC1-6CC86C31E1C1}" dt="2023-09-18T01:38:00.051" v="3646" actId="21"/>
          <ac:picMkLst>
            <pc:docMk/>
            <pc:sldMk cId="3747043344" sldId="321"/>
            <ac:picMk id="5" creationId="{8A3DA22E-61CB-9537-4280-90ECB1E71752}"/>
          </ac:picMkLst>
        </pc:picChg>
      </pc:sldChg>
      <pc:sldChg chg="addSp modSp new mod ord setBg addAnim">
        <pc:chgData name="Widya Tantiya YUTIKA" userId="537d30cc-09ff-44ed-8954-950470b5c5bd" providerId="ADAL" clId="{7332BC81-45B5-4550-BFC1-6CC86C31E1C1}" dt="2023-09-18T09:26:20.292" v="4383"/>
        <pc:sldMkLst>
          <pc:docMk/>
          <pc:sldMk cId="435679546" sldId="322"/>
        </pc:sldMkLst>
        <pc:spChg chg="mod">
          <ac:chgData name="Widya Tantiya YUTIKA" userId="537d30cc-09ff-44ed-8954-950470b5c5bd" providerId="ADAL" clId="{7332BC81-45B5-4550-BFC1-6CC86C31E1C1}" dt="2023-09-18T09:26:20.291" v="4382" actId="26606"/>
          <ac:spMkLst>
            <pc:docMk/>
            <pc:sldMk cId="435679546" sldId="322"/>
            <ac:spMk id="2" creationId="{0DF4CBD4-25F9-FAD7-AA08-E88DC877C051}"/>
          </ac:spMkLst>
        </pc:spChg>
        <pc:spChg chg="mod">
          <ac:chgData name="Widya Tantiya YUTIKA" userId="537d30cc-09ff-44ed-8954-950470b5c5bd" providerId="ADAL" clId="{7332BC81-45B5-4550-BFC1-6CC86C31E1C1}" dt="2023-09-18T09:26:20.291" v="4382" actId="26606"/>
          <ac:spMkLst>
            <pc:docMk/>
            <pc:sldMk cId="435679546" sldId="322"/>
            <ac:spMk id="3" creationId="{C5269085-6DB2-EC86-446A-37B4D9A46F3A}"/>
          </ac:spMkLst>
        </pc:spChg>
        <pc:spChg chg="add">
          <ac:chgData name="Widya Tantiya YUTIKA" userId="537d30cc-09ff-44ed-8954-950470b5c5bd" providerId="ADAL" clId="{7332BC81-45B5-4550-BFC1-6CC86C31E1C1}" dt="2023-09-18T09:26:20.291" v="4382" actId="26606"/>
          <ac:spMkLst>
            <pc:docMk/>
            <pc:sldMk cId="435679546" sldId="322"/>
            <ac:spMk id="8" creationId="{09588DA8-065E-4F6F-8EFD-43104AB2E0CF}"/>
          </ac:spMkLst>
        </pc:spChg>
        <pc:spChg chg="add">
          <ac:chgData name="Widya Tantiya YUTIKA" userId="537d30cc-09ff-44ed-8954-950470b5c5bd" providerId="ADAL" clId="{7332BC81-45B5-4550-BFC1-6CC86C31E1C1}" dt="2023-09-18T09:26:20.291" v="4382" actId="26606"/>
          <ac:spMkLst>
            <pc:docMk/>
            <pc:sldMk cId="435679546" sldId="322"/>
            <ac:spMk id="10" creationId="{C4285719-470E-454C-AF62-8323075F1F5B}"/>
          </ac:spMkLst>
        </pc:spChg>
        <pc:spChg chg="add">
          <ac:chgData name="Widya Tantiya YUTIKA" userId="537d30cc-09ff-44ed-8954-950470b5c5bd" providerId="ADAL" clId="{7332BC81-45B5-4550-BFC1-6CC86C31E1C1}" dt="2023-09-18T09:26:20.291" v="4382" actId="26606"/>
          <ac:spMkLst>
            <pc:docMk/>
            <pc:sldMk cId="435679546" sldId="322"/>
            <ac:spMk id="12" creationId="{CD9FE4EF-C4D8-49A0-B2FF-81D8DB7D8A24}"/>
          </ac:spMkLst>
        </pc:spChg>
        <pc:spChg chg="add">
          <ac:chgData name="Widya Tantiya YUTIKA" userId="537d30cc-09ff-44ed-8954-950470b5c5bd" providerId="ADAL" clId="{7332BC81-45B5-4550-BFC1-6CC86C31E1C1}" dt="2023-09-18T09:26:20.291" v="4382" actId="26606"/>
          <ac:spMkLst>
            <pc:docMk/>
            <pc:sldMk cId="435679546" sldId="322"/>
            <ac:spMk id="14" creationId="{4300840D-0A0B-4512-BACA-B439D5B9C57C}"/>
          </ac:spMkLst>
        </pc:spChg>
        <pc:spChg chg="add">
          <ac:chgData name="Widya Tantiya YUTIKA" userId="537d30cc-09ff-44ed-8954-950470b5c5bd" providerId="ADAL" clId="{7332BC81-45B5-4550-BFC1-6CC86C31E1C1}" dt="2023-09-18T09:26:20.291" v="4382" actId="26606"/>
          <ac:spMkLst>
            <pc:docMk/>
            <pc:sldMk cId="435679546" sldId="322"/>
            <ac:spMk id="16" creationId="{D2B78728-A580-49A7-84F9-6EF6F583ADE0}"/>
          </ac:spMkLst>
        </pc:spChg>
        <pc:spChg chg="add">
          <ac:chgData name="Widya Tantiya YUTIKA" userId="537d30cc-09ff-44ed-8954-950470b5c5bd" providerId="ADAL" clId="{7332BC81-45B5-4550-BFC1-6CC86C31E1C1}" dt="2023-09-18T09:26:20.291" v="4382" actId="26606"/>
          <ac:spMkLst>
            <pc:docMk/>
            <pc:sldMk cId="435679546" sldId="322"/>
            <ac:spMk id="18" creationId="{38FAA1A1-D861-433F-88FA-1E9D6FD31D11}"/>
          </ac:spMkLst>
        </pc:spChg>
        <pc:spChg chg="add">
          <ac:chgData name="Widya Tantiya YUTIKA" userId="537d30cc-09ff-44ed-8954-950470b5c5bd" providerId="ADAL" clId="{7332BC81-45B5-4550-BFC1-6CC86C31E1C1}" dt="2023-09-18T09:26:20.291" v="4382" actId="26606"/>
          <ac:spMkLst>
            <pc:docMk/>
            <pc:sldMk cId="435679546" sldId="322"/>
            <ac:spMk id="20" creationId="{8D71EDA1-87BF-4D5D-AB79-F346FD19278A}"/>
          </ac:spMkLst>
        </pc:spChg>
      </pc:sldChg>
      <pc:sldChg chg="new del">
        <pc:chgData name="Widya Tantiya YUTIKA" userId="537d30cc-09ff-44ed-8954-950470b5c5bd" providerId="ADAL" clId="{7332BC81-45B5-4550-BFC1-6CC86C31E1C1}" dt="2023-09-18T04:14:35.852" v="3913" actId="47"/>
        <pc:sldMkLst>
          <pc:docMk/>
          <pc:sldMk cId="3467330575" sldId="323"/>
        </pc:sldMkLst>
      </pc:sldChg>
      <pc:sldChg chg="new add del">
        <pc:chgData name="Widya Tantiya YUTIKA" userId="537d30cc-09ff-44ed-8954-950470b5c5bd" providerId="ADAL" clId="{7332BC81-45B5-4550-BFC1-6CC86C31E1C1}" dt="2023-09-18T04:29:17.775" v="4090" actId="47"/>
        <pc:sldMkLst>
          <pc:docMk/>
          <pc:sldMk cId="904699056" sldId="324"/>
        </pc:sldMkLst>
      </pc:sldChg>
      <pc:sldChg chg="del">
        <pc:chgData name="Widya Tantiya YUTIKA" userId="537d30cc-09ff-44ed-8954-950470b5c5bd" providerId="ADAL" clId="{7332BC81-45B5-4550-BFC1-6CC86C31E1C1}" dt="2023-09-18T23:40:20.234" v="4929" actId="47"/>
        <pc:sldMkLst>
          <pc:docMk/>
          <pc:sldMk cId="1813724334" sldId="324"/>
        </pc:sldMkLst>
      </pc:sldChg>
      <pc:sldChg chg="modSp mod">
        <pc:chgData name="Widya Tantiya YUTIKA" userId="537d30cc-09ff-44ed-8954-950470b5c5bd" providerId="ADAL" clId="{7332BC81-45B5-4550-BFC1-6CC86C31E1C1}" dt="2023-09-19T00:39:40.865" v="6476" actId="20577"/>
        <pc:sldMkLst>
          <pc:docMk/>
          <pc:sldMk cId="732983439" sldId="335"/>
        </pc:sldMkLst>
        <pc:spChg chg="mod">
          <ac:chgData name="Widya Tantiya YUTIKA" userId="537d30cc-09ff-44ed-8954-950470b5c5bd" providerId="ADAL" clId="{7332BC81-45B5-4550-BFC1-6CC86C31E1C1}" dt="2023-09-19T00:39:40.865" v="6476" actId="20577"/>
          <ac:spMkLst>
            <pc:docMk/>
            <pc:sldMk cId="732983439" sldId="335"/>
            <ac:spMk id="5" creationId="{D58D4B96-B7C7-5060-2EFC-7F8A9939249C}"/>
          </ac:spMkLst>
        </pc:spChg>
      </pc:sldChg>
      <pc:sldChg chg="modSp mod modShow modNotesTx">
        <pc:chgData name="Widya Tantiya YUTIKA" userId="537d30cc-09ff-44ed-8954-950470b5c5bd" providerId="ADAL" clId="{7332BC81-45B5-4550-BFC1-6CC86C31E1C1}" dt="2023-09-19T09:11:35.453" v="11664" actId="729"/>
        <pc:sldMkLst>
          <pc:docMk/>
          <pc:sldMk cId="890142920" sldId="336"/>
        </pc:sldMkLst>
        <pc:spChg chg="mod">
          <ac:chgData name="Widya Tantiya YUTIKA" userId="537d30cc-09ff-44ed-8954-950470b5c5bd" providerId="ADAL" clId="{7332BC81-45B5-4550-BFC1-6CC86C31E1C1}" dt="2023-09-19T04:40:21.974" v="9925" actId="113"/>
          <ac:spMkLst>
            <pc:docMk/>
            <pc:sldMk cId="890142920" sldId="336"/>
            <ac:spMk id="5" creationId="{D58D4B96-B7C7-5060-2EFC-7F8A9939249C}"/>
          </ac:spMkLst>
        </pc:spChg>
      </pc:sldChg>
      <pc:sldChg chg="addSp delSp modSp mod modNotesTx">
        <pc:chgData name="Widya Tantiya YUTIKA" userId="537d30cc-09ff-44ed-8954-950470b5c5bd" providerId="ADAL" clId="{7332BC81-45B5-4550-BFC1-6CC86C31E1C1}" dt="2023-09-19T09:29:43.651" v="11882" actId="1076"/>
        <pc:sldMkLst>
          <pc:docMk/>
          <pc:sldMk cId="727226794" sldId="337"/>
        </pc:sldMkLst>
        <pc:spChg chg="mod">
          <ac:chgData name="Widya Tantiya YUTIKA" userId="537d30cc-09ff-44ed-8954-950470b5c5bd" providerId="ADAL" clId="{7332BC81-45B5-4550-BFC1-6CC86C31E1C1}" dt="2023-09-19T00:07:12.770" v="5228" actId="20577"/>
          <ac:spMkLst>
            <pc:docMk/>
            <pc:sldMk cId="727226794" sldId="337"/>
            <ac:spMk id="6" creationId="{E0EFBE8D-856B-DF8C-60C6-F9AA1BBBFEDC}"/>
          </ac:spMkLst>
        </pc:spChg>
        <pc:spChg chg="mod">
          <ac:chgData name="Widya Tantiya YUTIKA" userId="537d30cc-09ff-44ed-8954-950470b5c5bd" providerId="ADAL" clId="{7332BC81-45B5-4550-BFC1-6CC86C31E1C1}" dt="2023-09-19T00:05:26.038" v="5162" actId="255"/>
          <ac:spMkLst>
            <pc:docMk/>
            <pc:sldMk cId="727226794" sldId="337"/>
            <ac:spMk id="7" creationId="{810F38E6-619B-5391-9AC3-4298A6BA4E18}"/>
          </ac:spMkLst>
        </pc:spChg>
        <pc:spChg chg="add mod">
          <ac:chgData name="Widya Tantiya YUTIKA" userId="537d30cc-09ff-44ed-8954-950470b5c5bd" providerId="ADAL" clId="{7332BC81-45B5-4550-BFC1-6CC86C31E1C1}" dt="2023-09-19T09:29:43.651" v="11882" actId="1076"/>
          <ac:spMkLst>
            <pc:docMk/>
            <pc:sldMk cId="727226794" sldId="337"/>
            <ac:spMk id="9" creationId="{2C38AFE5-00D2-B14A-735F-B322FB488C36}"/>
          </ac:spMkLst>
        </pc:spChg>
        <pc:spChg chg="mod">
          <ac:chgData name="Widya Tantiya YUTIKA" userId="537d30cc-09ff-44ed-8954-950470b5c5bd" providerId="ADAL" clId="{7332BC81-45B5-4550-BFC1-6CC86C31E1C1}" dt="2023-09-19T00:07:33.678" v="5233" actId="1076"/>
          <ac:spMkLst>
            <pc:docMk/>
            <pc:sldMk cId="727226794" sldId="337"/>
            <ac:spMk id="12" creationId="{B4D144AA-0128-90ED-03F1-754A87F4D3B6}"/>
          </ac:spMkLst>
        </pc:spChg>
        <pc:spChg chg="mod">
          <ac:chgData name="Widya Tantiya YUTIKA" userId="537d30cc-09ff-44ed-8954-950470b5c5bd" providerId="ADAL" clId="{7332BC81-45B5-4550-BFC1-6CC86C31E1C1}" dt="2023-09-19T00:05:17.389" v="5160" actId="1076"/>
          <ac:spMkLst>
            <pc:docMk/>
            <pc:sldMk cId="727226794" sldId="337"/>
            <ac:spMk id="14" creationId="{F0F86B49-71A0-E6E6-D8EA-B68F7AF3C822}"/>
          </ac:spMkLst>
        </pc:spChg>
        <pc:grpChg chg="mod">
          <ac:chgData name="Widya Tantiya YUTIKA" userId="537d30cc-09ff-44ed-8954-950470b5c5bd" providerId="ADAL" clId="{7332BC81-45B5-4550-BFC1-6CC86C31E1C1}" dt="2023-09-19T09:29:39.349" v="11881" actId="1076"/>
          <ac:grpSpMkLst>
            <pc:docMk/>
            <pc:sldMk cId="727226794" sldId="337"/>
            <ac:grpSpMk id="4" creationId="{39C5543D-A510-6B28-911B-209CA14D8575}"/>
          </ac:grpSpMkLst>
        </pc:grpChg>
        <pc:picChg chg="mod">
          <ac:chgData name="Widya Tantiya YUTIKA" userId="537d30cc-09ff-44ed-8954-950470b5c5bd" providerId="ADAL" clId="{7332BC81-45B5-4550-BFC1-6CC86C31E1C1}" dt="2023-09-19T00:07:26.698" v="5231" actId="14100"/>
          <ac:picMkLst>
            <pc:docMk/>
            <pc:sldMk cId="727226794" sldId="337"/>
            <ac:picMk id="3" creationId="{ABF876EA-EFE0-8674-8102-21A71EDF4059}"/>
          </ac:picMkLst>
        </pc:picChg>
        <pc:picChg chg="add mod">
          <ac:chgData name="Widya Tantiya YUTIKA" userId="537d30cc-09ff-44ed-8954-950470b5c5bd" providerId="ADAL" clId="{7332BC81-45B5-4550-BFC1-6CC86C31E1C1}" dt="2023-09-19T06:39:43.223" v="9939" actId="1076"/>
          <ac:picMkLst>
            <pc:docMk/>
            <pc:sldMk cId="727226794" sldId="337"/>
            <ac:picMk id="5" creationId="{53307F3D-3DE0-3B5D-F3AC-5404EBBFBADF}"/>
          </ac:picMkLst>
        </pc:picChg>
        <pc:picChg chg="del mod">
          <ac:chgData name="Widya Tantiya YUTIKA" userId="537d30cc-09ff-44ed-8954-950470b5c5bd" providerId="ADAL" clId="{7332BC81-45B5-4550-BFC1-6CC86C31E1C1}" dt="2023-09-19T02:19:48.086" v="8112" actId="478"/>
          <ac:picMkLst>
            <pc:docMk/>
            <pc:sldMk cId="727226794" sldId="337"/>
            <ac:picMk id="8" creationId="{E738BA9A-B226-1EFD-941C-C5A6E69D3F1A}"/>
          </ac:picMkLst>
        </pc:picChg>
      </pc:sldChg>
      <pc:sldChg chg="modSp del mod modShow modNotesTx">
        <pc:chgData name="Widya Tantiya YUTIKA" userId="537d30cc-09ff-44ed-8954-950470b5c5bd" providerId="ADAL" clId="{7332BC81-45B5-4550-BFC1-6CC86C31E1C1}" dt="2023-09-19T06:39:29.825" v="9937" actId="2696"/>
        <pc:sldMkLst>
          <pc:docMk/>
          <pc:sldMk cId="1860670727" sldId="368"/>
        </pc:sldMkLst>
        <pc:spChg chg="mod">
          <ac:chgData name="Widya Tantiya YUTIKA" userId="537d30cc-09ff-44ed-8954-950470b5c5bd" providerId="ADAL" clId="{7332BC81-45B5-4550-BFC1-6CC86C31E1C1}" dt="2023-09-19T01:59:43.502" v="6824"/>
          <ac:spMkLst>
            <pc:docMk/>
            <pc:sldMk cId="1860670727" sldId="368"/>
            <ac:spMk id="8" creationId="{0979BAD8-EC6D-75A5-D3C9-2FBD189C1A73}"/>
          </ac:spMkLst>
        </pc:spChg>
        <pc:spChg chg="mod">
          <ac:chgData name="Widya Tantiya YUTIKA" userId="537d30cc-09ff-44ed-8954-950470b5c5bd" providerId="ADAL" clId="{7332BC81-45B5-4550-BFC1-6CC86C31E1C1}" dt="2023-09-19T01:54:26.225" v="6796" actId="20577"/>
          <ac:spMkLst>
            <pc:docMk/>
            <pc:sldMk cId="1860670727" sldId="368"/>
            <ac:spMk id="9" creationId="{2D04381C-4D78-12A5-CF0E-49E8B0F21CEA}"/>
          </ac:spMkLst>
        </pc:spChg>
      </pc:sldChg>
      <pc:sldChg chg="delSp modSp mod">
        <pc:chgData name="Widya Tantiya YUTIKA" userId="537d30cc-09ff-44ed-8954-950470b5c5bd" providerId="ADAL" clId="{7332BC81-45B5-4550-BFC1-6CC86C31E1C1}" dt="2023-09-19T08:29:05.551" v="10758" actId="113"/>
        <pc:sldMkLst>
          <pc:docMk/>
          <pc:sldMk cId="3250432172" sldId="369"/>
        </pc:sldMkLst>
        <pc:spChg chg="del mod">
          <ac:chgData name="Widya Tantiya YUTIKA" userId="537d30cc-09ff-44ed-8954-950470b5c5bd" providerId="ADAL" clId="{7332BC81-45B5-4550-BFC1-6CC86C31E1C1}" dt="2023-09-19T08:27:51.973" v="10660" actId="478"/>
          <ac:spMkLst>
            <pc:docMk/>
            <pc:sldMk cId="3250432172" sldId="369"/>
            <ac:spMk id="3" creationId="{431CC4B7-B207-DC1A-4679-2C4EA8DF3839}"/>
          </ac:spMkLst>
        </pc:spChg>
        <pc:spChg chg="mod">
          <ac:chgData name="Widya Tantiya YUTIKA" userId="537d30cc-09ff-44ed-8954-950470b5c5bd" providerId="ADAL" clId="{7332BC81-45B5-4550-BFC1-6CC86C31E1C1}" dt="2023-09-19T08:29:05.551" v="10758" actId="113"/>
          <ac:spMkLst>
            <pc:docMk/>
            <pc:sldMk cId="3250432172" sldId="369"/>
            <ac:spMk id="5" creationId="{A3AA49E2-1E3B-4227-0EF1-611F01D99155}"/>
          </ac:spMkLst>
        </pc:spChg>
      </pc:sldChg>
      <pc:sldChg chg="modSp mod">
        <pc:chgData name="Widya Tantiya YUTIKA" userId="537d30cc-09ff-44ed-8954-950470b5c5bd" providerId="ADAL" clId="{7332BC81-45B5-4550-BFC1-6CC86C31E1C1}" dt="2023-09-19T10:49:38.269" v="13866" actId="20577"/>
        <pc:sldMkLst>
          <pc:docMk/>
          <pc:sldMk cId="3972418935" sldId="370"/>
        </pc:sldMkLst>
        <pc:spChg chg="mod">
          <ac:chgData name="Widya Tantiya YUTIKA" userId="537d30cc-09ff-44ed-8954-950470b5c5bd" providerId="ADAL" clId="{7332BC81-45B5-4550-BFC1-6CC86C31E1C1}" dt="2023-09-19T10:49:38.269" v="13866" actId="20577"/>
          <ac:spMkLst>
            <pc:docMk/>
            <pc:sldMk cId="3972418935" sldId="370"/>
            <ac:spMk id="7" creationId="{56CC8B6F-6C1A-49A0-FCE5-FCD828E51023}"/>
          </ac:spMkLst>
        </pc:spChg>
        <pc:spChg chg="mod">
          <ac:chgData name="Widya Tantiya YUTIKA" userId="537d30cc-09ff-44ed-8954-950470b5c5bd" providerId="ADAL" clId="{7332BC81-45B5-4550-BFC1-6CC86C31E1C1}" dt="2023-09-19T09:08:47.459" v="11525" actId="20577"/>
          <ac:spMkLst>
            <pc:docMk/>
            <pc:sldMk cId="3972418935" sldId="370"/>
            <ac:spMk id="10" creationId="{4F241B35-5DE8-0C03-0A24-7A1541E8EE3E}"/>
          </ac:spMkLst>
        </pc:spChg>
      </pc:sldChg>
      <pc:sldChg chg="modSp mod">
        <pc:chgData name="Widya Tantiya YUTIKA" userId="537d30cc-09ff-44ed-8954-950470b5c5bd" providerId="ADAL" clId="{7332BC81-45B5-4550-BFC1-6CC86C31E1C1}" dt="2023-09-19T09:05:12.325" v="11387" actId="113"/>
        <pc:sldMkLst>
          <pc:docMk/>
          <pc:sldMk cId="979884140" sldId="371"/>
        </pc:sldMkLst>
        <pc:spChg chg="mod">
          <ac:chgData name="Widya Tantiya YUTIKA" userId="537d30cc-09ff-44ed-8954-950470b5c5bd" providerId="ADAL" clId="{7332BC81-45B5-4550-BFC1-6CC86C31E1C1}" dt="2023-09-19T09:05:12.325" v="11387" actId="113"/>
          <ac:spMkLst>
            <pc:docMk/>
            <pc:sldMk cId="979884140" sldId="371"/>
            <ac:spMk id="2" creationId="{3AE1EC57-BFF5-D510-30E5-4DEEE6F8DC93}"/>
          </ac:spMkLst>
        </pc:spChg>
      </pc:sldChg>
      <pc:sldChg chg="modSp new del mod">
        <pc:chgData name="Widya Tantiya YUTIKA" userId="537d30cc-09ff-44ed-8954-950470b5c5bd" providerId="ADAL" clId="{7332BC81-45B5-4550-BFC1-6CC86C31E1C1}" dt="2023-09-19T00:26:46.458" v="6370" actId="47"/>
        <pc:sldMkLst>
          <pc:docMk/>
          <pc:sldMk cId="1758387074" sldId="372"/>
        </pc:sldMkLst>
        <pc:spChg chg="mod">
          <ac:chgData name="Widya Tantiya YUTIKA" userId="537d30cc-09ff-44ed-8954-950470b5c5bd" providerId="ADAL" clId="{7332BC81-45B5-4550-BFC1-6CC86C31E1C1}" dt="2023-09-19T00:26:34.198" v="6357" actId="20577"/>
          <ac:spMkLst>
            <pc:docMk/>
            <pc:sldMk cId="1758387074" sldId="372"/>
            <ac:spMk id="2" creationId="{75F0D37E-8E28-A18A-D813-BDE10376D171}"/>
          </ac:spMkLst>
        </pc:spChg>
        <pc:spChg chg="mod">
          <ac:chgData name="Widya Tantiya YUTIKA" userId="537d30cc-09ff-44ed-8954-950470b5c5bd" providerId="ADAL" clId="{7332BC81-45B5-4550-BFC1-6CC86C31E1C1}" dt="2023-09-19T00:26:38.300" v="6368" actId="5793"/>
          <ac:spMkLst>
            <pc:docMk/>
            <pc:sldMk cId="1758387074" sldId="372"/>
            <ac:spMk id="3" creationId="{03E9C4B5-B172-B96D-1A87-8A56BE05A7FD}"/>
          </ac:spMkLst>
        </pc:spChg>
      </pc:sldChg>
      <pc:sldChg chg="delSp modSp add del mod ord">
        <pc:chgData name="Widya Tantiya YUTIKA" userId="537d30cc-09ff-44ed-8954-950470b5c5bd" providerId="ADAL" clId="{7332BC81-45B5-4550-BFC1-6CC86C31E1C1}" dt="2023-09-19T02:31:32.351" v="8119" actId="47"/>
        <pc:sldMkLst>
          <pc:docMk/>
          <pc:sldMk cId="2017423273" sldId="373"/>
        </pc:sldMkLst>
        <pc:spChg chg="mod">
          <ac:chgData name="Widya Tantiya YUTIKA" userId="537d30cc-09ff-44ed-8954-950470b5c5bd" providerId="ADAL" clId="{7332BC81-45B5-4550-BFC1-6CC86C31E1C1}" dt="2023-09-19T00:27:05.315" v="6419" actId="20577"/>
          <ac:spMkLst>
            <pc:docMk/>
            <pc:sldMk cId="2017423273" sldId="373"/>
            <ac:spMk id="2" creationId="{2BD8FA8D-9319-F6B9-4ADC-585899E1A009}"/>
          </ac:spMkLst>
        </pc:spChg>
        <pc:spChg chg="mod">
          <ac:chgData name="Widya Tantiya YUTIKA" userId="537d30cc-09ff-44ed-8954-950470b5c5bd" providerId="ADAL" clId="{7332BC81-45B5-4550-BFC1-6CC86C31E1C1}" dt="2023-09-19T00:27:24.087" v="6440" actId="20577"/>
          <ac:spMkLst>
            <pc:docMk/>
            <pc:sldMk cId="2017423273" sldId="373"/>
            <ac:spMk id="3" creationId="{DC153A1C-0572-EFB4-989A-538A8F4A0B52}"/>
          </ac:spMkLst>
        </pc:spChg>
        <pc:picChg chg="del">
          <ac:chgData name="Widya Tantiya YUTIKA" userId="537d30cc-09ff-44ed-8954-950470b5c5bd" providerId="ADAL" clId="{7332BC81-45B5-4550-BFC1-6CC86C31E1C1}" dt="2023-09-19T00:27:17.312" v="6438" actId="478"/>
          <ac:picMkLst>
            <pc:docMk/>
            <pc:sldMk cId="2017423273" sldId="373"/>
            <ac:picMk id="12" creationId="{A95E98D5-9E74-F901-A090-09F4A49E8E93}"/>
          </ac:picMkLst>
        </pc:picChg>
        <pc:picChg chg="del">
          <ac:chgData name="Widya Tantiya YUTIKA" userId="537d30cc-09ff-44ed-8954-950470b5c5bd" providerId="ADAL" clId="{7332BC81-45B5-4550-BFC1-6CC86C31E1C1}" dt="2023-09-19T00:27:20.075" v="6439" actId="478"/>
          <ac:picMkLst>
            <pc:docMk/>
            <pc:sldMk cId="2017423273" sldId="373"/>
            <ac:picMk id="16" creationId="{2EADC775-B08D-2443-5908-8DF6076A28B1}"/>
          </ac:picMkLst>
        </pc:picChg>
      </pc:sldChg>
      <pc:sldChg chg="new del">
        <pc:chgData name="Widya Tantiya YUTIKA" userId="537d30cc-09ff-44ed-8954-950470b5c5bd" providerId="ADAL" clId="{7332BC81-45B5-4550-BFC1-6CC86C31E1C1}" dt="2023-09-19T00:52:42.532" v="6575" actId="47"/>
        <pc:sldMkLst>
          <pc:docMk/>
          <pc:sldMk cId="3087871771" sldId="374"/>
        </pc:sldMkLst>
      </pc:sldChg>
      <pc:sldChg chg="addSp delSp modSp add mod modNotesTx">
        <pc:chgData name="Widya Tantiya YUTIKA" userId="537d30cc-09ff-44ed-8954-950470b5c5bd" providerId="ADAL" clId="{7332BC81-45B5-4550-BFC1-6CC86C31E1C1}" dt="2023-09-19T09:16:30.238" v="11669" actId="20577"/>
        <pc:sldMkLst>
          <pc:docMk/>
          <pc:sldMk cId="3211111834" sldId="374"/>
        </pc:sldMkLst>
        <pc:spChg chg="mod">
          <ac:chgData name="Widya Tantiya YUTIKA" userId="537d30cc-09ff-44ed-8954-950470b5c5bd" providerId="ADAL" clId="{7332BC81-45B5-4550-BFC1-6CC86C31E1C1}" dt="2023-09-19T02:16:05.569" v="8076" actId="20577"/>
          <ac:spMkLst>
            <pc:docMk/>
            <pc:sldMk cId="3211111834" sldId="374"/>
            <ac:spMk id="6" creationId="{230467B0-5560-CB47-1F8B-68390B473061}"/>
          </ac:spMkLst>
        </pc:spChg>
        <pc:spChg chg="mod">
          <ac:chgData name="Widya Tantiya YUTIKA" userId="537d30cc-09ff-44ed-8954-950470b5c5bd" providerId="ADAL" clId="{7332BC81-45B5-4550-BFC1-6CC86C31E1C1}" dt="2023-09-19T02:17:25.342" v="8081" actId="20577"/>
          <ac:spMkLst>
            <pc:docMk/>
            <pc:sldMk cId="3211111834" sldId="374"/>
            <ac:spMk id="9" creationId="{7E0F41C9-159A-261E-C79F-3ADEA370EEA8}"/>
          </ac:spMkLst>
        </pc:spChg>
        <pc:picChg chg="del">
          <ac:chgData name="Widya Tantiya YUTIKA" userId="537d30cc-09ff-44ed-8954-950470b5c5bd" providerId="ADAL" clId="{7332BC81-45B5-4550-BFC1-6CC86C31E1C1}" dt="2023-09-19T02:15:50.512" v="8062" actId="478"/>
          <ac:picMkLst>
            <pc:docMk/>
            <pc:sldMk cId="3211111834" sldId="374"/>
            <ac:picMk id="3" creationId="{9304E1E8-31AA-2BA5-CFA6-20175F54796C}"/>
          </ac:picMkLst>
        </pc:picChg>
        <pc:picChg chg="del">
          <ac:chgData name="Widya Tantiya YUTIKA" userId="537d30cc-09ff-44ed-8954-950470b5c5bd" providerId="ADAL" clId="{7332BC81-45B5-4550-BFC1-6CC86C31E1C1}" dt="2023-09-19T02:17:11.870" v="8077" actId="478"/>
          <ac:picMkLst>
            <pc:docMk/>
            <pc:sldMk cId="3211111834" sldId="374"/>
            <ac:picMk id="7" creationId="{9EAB014B-FDA5-C2C0-54EA-61DE0ECD522C}"/>
          </ac:picMkLst>
        </pc:picChg>
        <pc:picChg chg="add mod">
          <ac:chgData name="Widya Tantiya YUTIKA" userId="537d30cc-09ff-44ed-8954-950470b5c5bd" providerId="ADAL" clId="{7332BC81-45B5-4550-BFC1-6CC86C31E1C1}" dt="2023-09-19T02:15:56.370" v="8064" actId="1076"/>
          <ac:picMkLst>
            <pc:docMk/>
            <pc:sldMk cId="3211111834" sldId="374"/>
            <ac:picMk id="11" creationId="{838FE749-BD4A-09E2-DBBF-D55E23E34CED}"/>
          </ac:picMkLst>
        </pc:picChg>
        <pc:picChg chg="add mod">
          <ac:chgData name="Widya Tantiya YUTIKA" userId="537d30cc-09ff-44ed-8954-950470b5c5bd" providerId="ADAL" clId="{7332BC81-45B5-4550-BFC1-6CC86C31E1C1}" dt="2023-09-19T02:17:16.836" v="8079" actId="1076"/>
          <ac:picMkLst>
            <pc:docMk/>
            <pc:sldMk cId="3211111834" sldId="374"/>
            <ac:picMk id="13" creationId="{B9024C53-865C-1789-E1F6-F11C9CF9FBD5}"/>
          </ac:picMkLst>
        </pc:picChg>
      </pc:sldChg>
      <pc:sldChg chg="add del">
        <pc:chgData name="Widya Tantiya YUTIKA" userId="537d30cc-09ff-44ed-8954-950470b5c5bd" providerId="ADAL" clId="{7332BC81-45B5-4550-BFC1-6CC86C31E1C1}" dt="2023-09-19T00:56:06.176" v="6576" actId="47"/>
        <pc:sldMkLst>
          <pc:docMk/>
          <pc:sldMk cId="2603904650" sldId="375"/>
        </pc:sldMkLst>
      </pc:sldChg>
      <pc:sldChg chg="addSp delSp modSp add mod modNotesTx">
        <pc:chgData name="Widya Tantiya YUTIKA" userId="537d30cc-09ff-44ed-8954-950470b5c5bd" providerId="ADAL" clId="{7332BC81-45B5-4550-BFC1-6CC86C31E1C1}" dt="2023-09-19T10:04:23.744" v="13839" actId="20577"/>
        <pc:sldMkLst>
          <pc:docMk/>
          <pc:sldMk cId="3507575380" sldId="375"/>
        </pc:sldMkLst>
        <pc:spChg chg="mod">
          <ac:chgData name="Widya Tantiya YUTIKA" userId="537d30cc-09ff-44ed-8954-950470b5c5bd" providerId="ADAL" clId="{7332BC81-45B5-4550-BFC1-6CC86C31E1C1}" dt="2023-09-19T02:41:24.139" v="8500" actId="14100"/>
          <ac:spMkLst>
            <pc:docMk/>
            <pc:sldMk cId="3507575380" sldId="375"/>
            <ac:spMk id="8" creationId="{0979BAD8-EC6D-75A5-D3C9-2FBD189C1A73}"/>
          </ac:spMkLst>
        </pc:spChg>
        <pc:picChg chg="del">
          <ac:chgData name="Widya Tantiya YUTIKA" userId="537d30cc-09ff-44ed-8954-950470b5c5bd" providerId="ADAL" clId="{7332BC81-45B5-4550-BFC1-6CC86C31E1C1}" dt="2023-09-19T01:55:04.369" v="6797" actId="478"/>
          <ac:picMkLst>
            <pc:docMk/>
            <pc:sldMk cId="3507575380" sldId="375"/>
            <ac:picMk id="3" creationId="{389924BB-48C4-2C00-1187-22932AB0316F}"/>
          </ac:picMkLst>
        </pc:picChg>
        <pc:picChg chg="add del mod">
          <ac:chgData name="Widya Tantiya YUTIKA" userId="537d30cc-09ff-44ed-8954-950470b5c5bd" providerId="ADAL" clId="{7332BC81-45B5-4550-BFC1-6CC86C31E1C1}" dt="2023-09-19T01:55:41.761" v="6802" actId="478"/>
          <ac:picMkLst>
            <pc:docMk/>
            <pc:sldMk cId="3507575380" sldId="375"/>
            <ac:picMk id="6" creationId="{7636234B-1850-F84B-1A8C-4B67A5D85E68}"/>
          </ac:picMkLst>
        </pc:picChg>
        <pc:picChg chg="add del">
          <ac:chgData name="Widya Tantiya YUTIKA" userId="537d30cc-09ff-44ed-8954-950470b5c5bd" providerId="ADAL" clId="{7332BC81-45B5-4550-BFC1-6CC86C31E1C1}" dt="2023-09-19T01:55:42.562" v="6804" actId="22"/>
          <ac:picMkLst>
            <pc:docMk/>
            <pc:sldMk cId="3507575380" sldId="375"/>
            <ac:picMk id="10" creationId="{0FC48FC7-F0BE-93B4-91D3-D2B129CAE49E}"/>
          </ac:picMkLst>
        </pc:picChg>
        <pc:picChg chg="add mod">
          <ac:chgData name="Widya Tantiya YUTIKA" userId="537d30cc-09ff-44ed-8954-950470b5c5bd" providerId="ADAL" clId="{7332BC81-45B5-4550-BFC1-6CC86C31E1C1}" dt="2023-09-19T01:57:11.393" v="6815" actId="14100"/>
          <ac:picMkLst>
            <pc:docMk/>
            <pc:sldMk cId="3507575380" sldId="375"/>
            <ac:picMk id="12" creationId="{E6FE1A70-0D1A-881A-7EB7-E5C00D3C1983}"/>
          </ac:picMkLst>
        </pc:picChg>
        <pc:picChg chg="add mod modCrop">
          <ac:chgData name="Widya Tantiya YUTIKA" userId="537d30cc-09ff-44ed-8954-950470b5c5bd" providerId="ADAL" clId="{7332BC81-45B5-4550-BFC1-6CC86C31E1C1}" dt="2023-09-19T01:57:19.997" v="6816" actId="732"/>
          <ac:picMkLst>
            <pc:docMk/>
            <pc:sldMk cId="3507575380" sldId="375"/>
            <ac:picMk id="14" creationId="{0AFDA982-882B-F75B-EC62-4CFB132059DE}"/>
          </ac:picMkLst>
        </pc:picChg>
      </pc:sldChg>
      <pc:sldChg chg="new del">
        <pc:chgData name="Widya Tantiya YUTIKA" userId="537d30cc-09ff-44ed-8954-950470b5c5bd" providerId="ADAL" clId="{7332BC81-45B5-4550-BFC1-6CC86C31E1C1}" dt="2023-09-19T02:06:28.166" v="7247" actId="47"/>
        <pc:sldMkLst>
          <pc:docMk/>
          <pc:sldMk cId="283838274" sldId="376"/>
        </pc:sldMkLst>
      </pc:sldChg>
      <pc:sldChg chg="modSp add del mod ord modShow">
        <pc:chgData name="Widya Tantiya YUTIKA" userId="537d30cc-09ff-44ed-8954-950470b5c5bd" providerId="ADAL" clId="{7332BC81-45B5-4550-BFC1-6CC86C31E1C1}" dt="2023-09-19T06:39:46.750" v="9940" actId="47"/>
        <pc:sldMkLst>
          <pc:docMk/>
          <pc:sldMk cId="4257632504" sldId="376"/>
        </pc:sldMkLst>
        <pc:spChg chg="mod">
          <ac:chgData name="Widya Tantiya YUTIKA" userId="537d30cc-09ff-44ed-8954-950470b5c5bd" providerId="ADAL" clId="{7332BC81-45B5-4550-BFC1-6CC86C31E1C1}" dt="2023-09-19T02:19:37.583" v="8108" actId="20577"/>
          <ac:spMkLst>
            <pc:docMk/>
            <pc:sldMk cId="4257632504" sldId="376"/>
            <ac:spMk id="14" creationId="{F0F86B49-71A0-E6E6-D8EA-B68F7AF3C822}"/>
          </ac:spMkLst>
        </pc:spChg>
      </pc:sldChg>
      <pc:sldChg chg="add del">
        <pc:chgData name="Widya Tantiya YUTIKA" userId="537d30cc-09ff-44ed-8954-950470b5c5bd" providerId="ADAL" clId="{7332BC81-45B5-4550-BFC1-6CC86C31E1C1}" dt="2023-09-19T02:33:03.490" v="8347" actId="47"/>
        <pc:sldMkLst>
          <pc:docMk/>
          <pc:sldMk cId="1737017513" sldId="377"/>
        </pc:sldMkLst>
      </pc:sldChg>
      <pc:sldChg chg="modSp new del mod">
        <pc:chgData name="Widya Tantiya YUTIKA" userId="537d30cc-09ff-44ed-8954-950470b5c5bd" providerId="ADAL" clId="{7332BC81-45B5-4550-BFC1-6CC86C31E1C1}" dt="2023-09-19T02:40:39.196" v="8466" actId="47"/>
        <pc:sldMkLst>
          <pc:docMk/>
          <pc:sldMk cId="2175323909" sldId="377"/>
        </pc:sldMkLst>
        <pc:spChg chg="mod">
          <ac:chgData name="Widya Tantiya YUTIKA" userId="537d30cc-09ff-44ed-8954-950470b5c5bd" providerId="ADAL" clId="{7332BC81-45B5-4550-BFC1-6CC86C31E1C1}" dt="2023-09-19T02:40:35.814" v="8464"/>
          <ac:spMkLst>
            <pc:docMk/>
            <pc:sldMk cId="2175323909" sldId="377"/>
            <ac:spMk id="2" creationId="{285DD7F2-A872-8F99-0832-9BAAE48CFD68}"/>
          </ac:spMkLst>
        </pc:spChg>
      </pc:sldChg>
      <pc:sldChg chg="addSp delSp modSp add mod modNotesTx">
        <pc:chgData name="Widya Tantiya YUTIKA" userId="537d30cc-09ff-44ed-8954-950470b5c5bd" providerId="ADAL" clId="{7332BC81-45B5-4550-BFC1-6CC86C31E1C1}" dt="2023-09-19T06:46:35.064" v="10482" actId="20577"/>
        <pc:sldMkLst>
          <pc:docMk/>
          <pc:sldMk cId="640035641" sldId="378"/>
        </pc:sldMkLst>
        <pc:spChg chg="mod">
          <ac:chgData name="Widya Tantiya YUTIKA" userId="537d30cc-09ff-44ed-8954-950470b5c5bd" providerId="ADAL" clId="{7332BC81-45B5-4550-BFC1-6CC86C31E1C1}" dt="2023-09-19T04:30:32.989" v="9910" actId="20577"/>
          <ac:spMkLst>
            <pc:docMk/>
            <pc:sldMk cId="640035641" sldId="378"/>
            <ac:spMk id="8" creationId="{0979BAD8-EC6D-75A5-D3C9-2FBD189C1A73}"/>
          </ac:spMkLst>
        </pc:spChg>
        <pc:picChg chg="add mod">
          <ac:chgData name="Widya Tantiya YUTIKA" userId="537d30cc-09ff-44ed-8954-950470b5c5bd" providerId="ADAL" clId="{7332BC81-45B5-4550-BFC1-6CC86C31E1C1}" dt="2023-09-19T02:41:46.659" v="8530" actId="14100"/>
          <ac:picMkLst>
            <pc:docMk/>
            <pc:sldMk cId="640035641" sldId="378"/>
            <ac:picMk id="3" creationId="{4D7A995C-58AF-038C-297B-99D1DA07912D}"/>
          </ac:picMkLst>
        </pc:picChg>
        <pc:picChg chg="del">
          <ac:chgData name="Widya Tantiya YUTIKA" userId="537d30cc-09ff-44ed-8954-950470b5c5bd" providerId="ADAL" clId="{7332BC81-45B5-4550-BFC1-6CC86C31E1C1}" dt="2023-09-19T02:40:54.705" v="8467" actId="478"/>
          <ac:picMkLst>
            <pc:docMk/>
            <pc:sldMk cId="640035641" sldId="378"/>
            <ac:picMk id="12" creationId="{E6FE1A70-0D1A-881A-7EB7-E5C00D3C1983}"/>
          </ac:picMkLst>
        </pc:picChg>
        <pc:picChg chg="del">
          <ac:chgData name="Widya Tantiya YUTIKA" userId="537d30cc-09ff-44ed-8954-950470b5c5bd" providerId="ADAL" clId="{7332BC81-45B5-4550-BFC1-6CC86C31E1C1}" dt="2023-09-19T02:40:56.088" v="8468" actId="478"/>
          <ac:picMkLst>
            <pc:docMk/>
            <pc:sldMk cId="640035641" sldId="378"/>
            <ac:picMk id="14" creationId="{0AFDA982-882B-F75B-EC62-4CFB132059DE}"/>
          </ac:picMkLst>
        </pc:picChg>
      </pc:sldChg>
      <pc:sldChg chg="new del">
        <pc:chgData name="Widya Tantiya YUTIKA" userId="537d30cc-09ff-44ed-8954-950470b5c5bd" providerId="ADAL" clId="{7332BC81-45B5-4550-BFC1-6CC86C31E1C1}" dt="2023-09-19T02:52:28.808" v="9080" actId="47"/>
        <pc:sldMkLst>
          <pc:docMk/>
          <pc:sldMk cId="1267558792" sldId="379"/>
        </pc:sldMkLst>
      </pc:sldChg>
      <pc:sldChg chg="addSp delSp modSp add mod modNotesTx">
        <pc:chgData name="Widya Tantiya YUTIKA" userId="537d30cc-09ff-44ed-8954-950470b5c5bd" providerId="ADAL" clId="{7332BC81-45B5-4550-BFC1-6CC86C31E1C1}" dt="2023-09-19T10:01:04.811" v="13673" actId="20577"/>
        <pc:sldMkLst>
          <pc:docMk/>
          <pc:sldMk cId="2498528423" sldId="380"/>
        </pc:sldMkLst>
        <pc:spChg chg="mod">
          <ac:chgData name="Widya Tantiya YUTIKA" userId="537d30cc-09ff-44ed-8954-950470b5c5bd" providerId="ADAL" clId="{7332BC81-45B5-4550-BFC1-6CC86C31E1C1}" dt="2023-09-19T03:02:33.125" v="9198" actId="1076"/>
          <ac:spMkLst>
            <pc:docMk/>
            <pc:sldMk cId="2498528423" sldId="380"/>
            <ac:spMk id="9" creationId="{E3996B0D-98CC-D127-5B64-851E91183FF0}"/>
          </ac:spMkLst>
        </pc:spChg>
        <pc:spChg chg="del">
          <ac:chgData name="Widya Tantiya YUTIKA" userId="537d30cc-09ff-44ed-8954-950470b5c5bd" providerId="ADAL" clId="{7332BC81-45B5-4550-BFC1-6CC86C31E1C1}" dt="2023-09-19T02:52:34.624" v="9084" actId="478"/>
          <ac:spMkLst>
            <pc:docMk/>
            <pc:sldMk cId="2498528423" sldId="380"/>
            <ac:spMk id="10" creationId="{D9DE3908-8FDA-E401-A431-A4B957E27F24}"/>
          </ac:spMkLst>
        </pc:spChg>
        <pc:spChg chg="mod">
          <ac:chgData name="Widya Tantiya YUTIKA" userId="537d30cc-09ff-44ed-8954-950470b5c5bd" providerId="ADAL" clId="{7332BC81-45B5-4550-BFC1-6CC86C31E1C1}" dt="2023-09-19T10:01:04.811" v="13673" actId="20577"/>
          <ac:spMkLst>
            <pc:docMk/>
            <pc:sldMk cId="2498528423" sldId="380"/>
            <ac:spMk id="12" creationId="{FF1437E1-B5BA-0484-E70C-2F9F4D971B0E}"/>
          </ac:spMkLst>
        </pc:spChg>
        <pc:spChg chg="add del mod">
          <ac:chgData name="Widya Tantiya YUTIKA" userId="537d30cc-09ff-44ed-8954-950470b5c5bd" providerId="ADAL" clId="{7332BC81-45B5-4550-BFC1-6CC86C31E1C1}" dt="2023-09-19T03:02:06.409" v="9187"/>
          <ac:spMkLst>
            <pc:docMk/>
            <pc:sldMk cId="2498528423" sldId="380"/>
            <ac:spMk id="17" creationId="{CDC39A3D-1AC1-F59E-3937-4BCB0BB8EEF9}"/>
          </ac:spMkLst>
        </pc:spChg>
        <pc:spChg chg="add del mod">
          <ac:chgData name="Widya Tantiya YUTIKA" userId="537d30cc-09ff-44ed-8954-950470b5c5bd" providerId="ADAL" clId="{7332BC81-45B5-4550-BFC1-6CC86C31E1C1}" dt="2023-09-19T03:02:06.409" v="9187"/>
          <ac:spMkLst>
            <pc:docMk/>
            <pc:sldMk cId="2498528423" sldId="380"/>
            <ac:spMk id="19" creationId="{F27E470B-F97A-0FEE-E377-69B11276DA8F}"/>
          </ac:spMkLst>
        </pc:spChg>
        <pc:spChg chg="add mod">
          <ac:chgData name="Widya Tantiya YUTIKA" userId="537d30cc-09ff-44ed-8954-950470b5c5bd" providerId="ADAL" clId="{7332BC81-45B5-4550-BFC1-6CC86C31E1C1}" dt="2023-09-19T03:02:45.780" v="9202" actId="1076"/>
          <ac:spMkLst>
            <pc:docMk/>
            <pc:sldMk cId="2498528423" sldId="380"/>
            <ac:spMk id="23" creationId="{8E6DEE83-F1CC-FB50-3B7A-24B270985B0E}"/>
          </ac:spMkLst>
        </pc:spChg>
        <pc:spChg chg="add del mod">
          <ac:chgData name="Widya Tantiya YUTIKA" userId="537d30cc-09ff-44ed-8954-950470b5c5bd" providerId="ADAL" clId="{7332BC81-45B5-4550-BFC1-6CC86C31E1C1}" dt="2023-09-19T09:59:25.033" v="13645" actId="478"/>
          <ac:spMkLst>
            <pc:docMk/>
            <pc:sldMk cId="2498528423" sldId="380"/>
            <ac:spMk id="25" creationId="{72876640-7254-BD09-07FB-2268E60ACC83}"/>
          </ac:spMkLst>
        </pc:spChg>
        <pc:grpChg chg="add del mod">
          <ac:chgData name="Widya Tantiya YUTIKA" userId="537d30cc-09ff-44ed-8954-950470b5c5bd" providerId="ADAL" clId="{7332BC81-45B5-4550-BFC1-6CC86C31E1C1}" dt="2023-09-19T03:02:06.409" v="9187"/>
          <ac:grpSpMkLst>
            <pc:docMk/>
            <pc:sldMk cId="2498528423" sldId="380"/>
            <ac:grpSpMk id="5" creationId="{1DB80B40-C5AD-4889-BBDC-53FB16BD3D86}"/>
          </ac:grpSpMkLst>
        </pc:grpChg>
        <pc:grpChg chg="del">
          <ac:chgData name="Widya Tantiya YUTIKA" userId="537d30cc-09ff-44ed-8954-950470b5c5bd" providerId="ADAL" clId="{7332BC81-45B5-4550-BFC1-6CC86C31E1C1}" dt="2023-09-19T02:52:32.848" v="9082" actId="478"/>
          <ac:grpSpMkLst>
            <pc:docMk/>
            <pc:sldMk cId="2498528423" sldId="380"/>
            <ac:grpSpMk id="13" creationId="{D1D94AA8-2E2C-971F-E0D0-6FB06D39E693}"/>
          </ac:grpSpMkLst>
        </pc:grpChg>
        <pc:grpChg chg="add mod">
          <ac:chgData name="Widya Tantiya YUTIKA" userId="537d30cc-09ff-44ed-8954-950470b5c5bd" providerId="ADAL" clId="{7332BC81-45B5-4550-BFC1-6CC86C31E1C1}" dt="2023-09-19T03:02:45.780" v="9202" actId="1076"/>
          <ac:grpSpMkLst>
            <pc:docMk/>
            <pc:sldMk cId="2498528423" sldId="380"/>
            <ac:grpSpMk id="20" creationId="{81009C31-FADD-50A8-E7DC-62820A56EE5A}"/>
          </ac:grpSpMkLst>
        </pc:grpChg>
        <pc:grpChg chg="del">
          <ac:chgData name="Widya Tantiya YUTIKA" userId="537d30cc-09ff-44ed-8954-950470b5c5bd" providerId="ADAL" clId="{7332BC81-45B5-4550-BFC1-6CC86C31E1C1}" dt="2023-09-19T03:02:35.947" v="9199" actId="478"/>
          <ac:grpSpMkLst>
            <pc:docMk/>
            <pc:sldMk cId="2498528423" sldId="380"/>
            <ac:grpSpMk id="28" creationId="{4AC6FEAA-A53C-E253-1A2C-4C8CA74C3A83}"/>
          </ac:grpSpMkLst>
        </pc:grpChg>
        <pc:grpChg chg="del">
          <ac:chgData name="Widya Tantiya YUTIKA" userId="537d30cc-09ff-44ed-8954-950470b5c5bd" providerId="ADAL" clId="{7332BC81-45B5-4550-BFC1-6CC86C31E1C1}" dt="2023-09-19T02:52:33.380" v="9083" actId="478"/>
          <ac:grpSpMkLst>
            <pc:docMk/>
            <pc:sldMk cId="2498528423" sldId="380"/>
            <ac:grpSpMk id="31" creationId="{B29ED2DE-2E9F-66AE-C64E-4EA57224BF08}"/>
          </ac:grpSpMkLst>
        </pc:grpChg>
        <pc:grpChg chg="del">
          <ac:chgData name="Widya Tantiya YUTIKA" userId="537d30cc-09ff-44ed-8954-950470b5c5bd" providerId="ADAL" clId="{7332BC81-45B5-4550-BFC1-6CC86C31E1C1}" dt="2023-09-19T03:02:35.947" v="9199" actId="478"/>
          <ac:grpSpMkLst>
            <pc:docMk/>
            <pc:sldMk cId="2498528423" sldId="380"/>
            <ac:grpSpMk id="32" creationId="{06BA4815-60C5-AA97-E772-68AA1569077A}"/>
          </ac:grpSpMkLst>
        </pc:grpChg>
        <pc:graphicFrameChg chg="add del mod modGraphic">
          <ac:chgData name="Widya Tantiya YUTIKA" userId="537d30cc-09ff-44ed-8954-950470b5c5bd" providerId="ADAL" clId="{7332BC81-45B5-4550-BFC1-6CC86C31E1C1}" dt="2023-09-19T03:02:12.598" v="9189" actId="21"/>
          <ac:graphicFrameMkLst>
            <pc:docMk/>
            <pc:sldMk cId="2498528423" sldId="380"/>
            <ac:graphicFrameMk id="2" creationId="{3A5C76AA-B3AD-41EC-DC51-49239FA38BAC}"/>
          </ac:graphicFrameMkLst>
        </pc:graphicFrameChg>
        <pc:picChg chg="mod">
          <ac:chgData name="Widya Tantiya YUTIKA" userId="537d30cc-09ff-44ed-8954-950470b5c5bd" providerId="ADAL" clId="{7332BC81-45B5-4550-BFC1-6CC86C31E1C1}" dt="2023-09-19T03:02:39.727" v="9201" actId="1076"/>
          <ac:picMkLst>
            <pc:docMk/>
            <pc:sldMk cId="2498528423" sldId="380"/>
            <ac:picMk id="3" creationId="{BDDC5A67-F6C9-5E60-721C-98175E30AC63}"/>
          </ac:picMkLst>
        </pc:picChg>
        <pc:picChg chg="mod">
          <ac:chgData name="Widya Tantiya YUTIKA" userId="537d30cc-09ff-44ed-8954-950470b5c5bd" providerId="ADAL" clId="{7332BC81-45B5-4550-BFC1-6CC86C31E1C1}" dt="2023-09-19T03:01:59.998" v="9183"/>
          <ac:picMkLst>
            <pc:docMk/>
            <pc:sldMk cId="2498528423" sldId="380"/>
            <ac:picMk id="7" creationId="{D125AA86-575F-2FBC-3CC1-3C7C1C318C9A}"/>
          </ac:picMkLst>
        </pc:picChg>
        <pc:picChg chg="del">
          <ac:chgData name="Widya Tantiya YUTIKA" userId="537d30cc-09ff-44ed-8954-950470b5c5bd" providerId="ADAL" clId="{7332BC81-45B5-4550-BFC1-6CC86C31E1C1}" dt="2023-09-19T02:52:31.355" v="9081" actId="478"/>
          <ac:picMkLst>
            <pc:docMk/>
            <pc:sldMk cId="2498528423" sldId="380"/>
            <ac:picMk id="11" creationId="{5036ECCA-9A50-B517-D30D-AEFC1A060786}"/>
          </ac:picMkLst>
        </pc:picChg>
        <pc:picChg chg="mod">
          <ac:chgData name="Widya Tantiya YUTIKA" userId="537d30cc-09ff-44ed-8954-950470b5c5bd" providerId="ADAL" clId="{7332BC81-45B5-4550-BFC1-6CC86C31E1C1}" dt="2023-09-19T03:01:59.998" v="9183"/>
          <ac:picMkLst>
            <pc:docMk/>
            <pc:sldMk cId="2498528423" sldId="380"/>
            <ac:picMk id="16" creationId="{E4C22D49-A74A-C4B1-17C2-84375903F859}"/>
          </ac:picMkLst>
        </pc:picChg>
        <pc:picChg chg="add del mod">
          <ac:chgData name="Widya Tantiya YUTIKA" userId="537d30cc-09ff-44ed-8954-950470b5c5bd" providerId="ADAL" clId="{7332BC81-45B5-4550-BFC1-6CC86C31E1C1}" dt="2023-09-19T03:02:06.409" v="9187"/>
          <ac:picMkLst>
            <pc:docMk/>
            <pc:sldMk cId="2498528423" sldId="380"/>
            <ac:picMk id="18" creationId="{D3849F6B-CBDA-BD45-4571-5844FF32D048}"/>
          </ac:picMkLst>
        </pc:picChg>
        <pc:picChg chg="mod">
          <ac:chgData name="Widya Tantiya YUTIKA" userId="537d30cc-09ff-44ed-8954-950470b5c5bd" providerId="ADAL" clId="{7332BC81-45B5-4550-BFC1-6CC86C31E1C1}" dt="2023-09-19T03:02:29.876" v="9196"/>
          <ac:picMkLst>
            <pc:docMk/>
            <pc:sldMk cId="2498528423" sldId="380"/>
            <ac:picMk id="21" creationId="{A9989436-AE87-BBF3-BFDA-107B544DF335}"/>
          </ac:picMkLst>
        </pc:picChg>
        <pc:picChg chg="mod">
          <ac:chgData name="Widya Tantiya YUTIKA" userId="537d30cc-09ff-44ed-8954-950470b5c5bd" providerId="ADAL" clId="{7332BC81-45B5-4550-BFC1-6CC86C31E1C1}" dt="2023-09-19T03:02:29.876" v="9196"/>
          <ac:picMkLst>
            <pc:docMk/>
            <pc:sldMk cId="2498528423" sldId="380"/>
            <ac:picMk id="22" creationId="{1E337218-E16A-B690-0B8F-C52E2503251E}"/>
          </ac:picMkLst>
        </pc:picChg>
        <pc:picChg chg="add mod">
          <ac:chgData name="Widya Tantiya YUTIKA" userId="537d30cc-09ff-44ed-8954-950470b5c5bd" providerId="ADAL" clId="{7332BC81-45B5-4550-BFC1-6CC86C31E1C1}" dt="2023-09-19T03:02:45.780" v="9202" actId="1076"/>
          <ac:picMkLst>
            <pc:docMk/>
            <pc:sldMk cId="2498528423" sldId="380"/>
            <ac:picMk id="24" creationId="{C0E30C50-59B3-FD34-DCDE-B87EF13D286F}"/>
          </ac:picMkLst>
        </pc:picChg>
      </pc:sldChg>
      <pc:sldChg chg="modSp mod">
        <pc:chgData name="Widya Tantiya YUTIKA" userId="537d30cc-09ff-44ed-8954-950470b5c5bd" providerId="ADAL" clId="{7332BC81-45B5-4550-BFC1-6CC86C31E1C1}" dt="2023-09-19T08:38:06.328" v="10788" actId="2711"/>
        <pc:sldMkLst>
          <pc:docMk/>
          <pc:sldMk cId="1386178849" sldId="381"/>
        </pc:sldMkLst>
        <pc:spChg chg="mod">
          <ac:chgData name="Widya Tantiya YUTIKA" userId="537d30cc-09ff-44ed-8954-950470b5c5bd" providerId="ADAL" clId="{7332BC81-45B5-4550-BFC1-6CC86C31E1C1}" dt="2023-09-19T08:38:06.328" v="10788" actId="2711"/>
          <ac:spMkLst>
            <pc:docMk/>
            <pc:sldMk cId="1386178849" sldId="381"/>
            <ac:spMk id="2" creationId="{5CF14652-8B4B-E9BE-B310-B478F5C2236E}"/>
          </ac:spMkLst>
        </pc:spChg>
      </pc:sldChg>
      <pc:sldChg chg="modSp new del mod">
        <pc:chgData name="Widya Tantiya YUTIKA" userId="537d30cc-09ff-44ed-8954-950470b5c5bd" providerId="ADAL" clId="{7332BC81-45B5-4550-BFC1-6CC86C31E1C1}" dt="2023-09-19T06:40:44.953" v="9960" actId="47"/>
        <pc:sldMkLst>
          <pc:docMk/>
          <pc:sldMk cId="1673200654" sldId="382"/>
        </pc:sldMkLst>
        <pc:spChg chg="mod">
          <ac:chgData name="Widya Tantiya YUTIKA" userId="537d30cc-09ff-44ed-8954-950470b5c5bd" providerId="ADAL" clId="{7332BC81-45B5-4550-BFC1-6CC86C31E1C1}" dt="2023-09-19T06:40:41.728" v="9959" actId="20577"/>
          <ac:spMkLst>
            <pc:docMk/>
            <pc:sldMk cId="1673200654" sldId="382"/>
            <ac:spMk id="2" creationId="{67B4944E-CF90-9F78-7085-93B0E5059BA3}"/>
          </ac:spMkLst>
        </pc:spChg>
      </pc:sldChg>
      <pc:sldChg chg="new add del">
        <pc:chgData name="Widya Tantiya YUTIKA" userId="537d30cc-09ff-44ed-8954-950470b5c5bd" providerId="ADAL" clId="{7332BC81-45B5-4550-BFC1-6CC86C31E1C1}" dt="2023-09-19T08:27:42.399" v="10658" actId="47"/>
        <pc:sldMkLst>
          <pc:docMk/>
          <pc:sldMk cId="1873005859" sldId="382"/>
        </pc:sldMkLst>
      </pc:sldChg>
      <pc:sldChg chg="add ord">
        <pc:chgData name="Widya Tantiya YUTIKA" userId="537d30cc-09ff-44ed-8954-950470b5c5bd" providerId="ADAL" clId="{7332BC81-45B5-4550-BFC1-6CC86C31E1C1}" dt="2023-09-19T08:27:38.800" v="10657" actId="20578"/>
        <pc:sldMkLst>
          <pc:docMk/>
          <pc:sldMk cId="3902175616" sldId="383"/>
        </pc:sldMkLst>
      </pc:sldChg>
      <pc:sldChg chg="modSp add mod ord">
        <pc:chgData name="Widya Tantiya YUTIKA" userId="537d30cc-09ff-44ed-8954-950470b5c5bd" providerId="ADAL" clId="{7332BC81-45B5-4550-BFC1-6CC86C31E1C1}" dt="2023-09-19T08:29:19.294" v="10760" actId="1076"/>
        <pc:sldMkLst>
          <pc:docMk/>
          <pc:sldMk cId="4066431747" sldId="384"/>
        </pc:sldMkLst>
        <pc:spChg chg="mod">
          <ac:chgData name="Widya Tantiya YUTIKA" userId="537d30cc-09ff-44ed-8954-950470b5c5bd" providerId="ADAL" clId="{7332BC81-45B5-4550-BFC1-6CC86C31E1C1}" dt="2023-09-19T08:29:19.294" v="10760" actId="1076"/>
          <ac:spMkLst>
            <pc:docMk/>
            <pc:sldMk cId="4066431747" sldId="384"/>
            <ac:spMk id="5" creationId="{A3AA49E2-1E3B-4227-0EF1-611F01D99155}"/>
          </ac:spMkLst>
        </pc:spChg>
      </pc:sldChg>
      <pc:sldChg chg="addSp modSp new mod">
        <pc:chgData name="Widya Tantiya YUTIKA" userId="537d30cc-09ff-44ed-8954-950470b5c5bd" providerId="ADAL" clId="{7332BC81-45B5-4550-BFC1-6CC86C31E1C1}" dt="2023-10-08T13:58:56.073" v="14672" actId="20577"/>
        <pc:sldMkLst>
          <pc:docMk/>
          <pc:sldMk cId="892739329" sldId="385"/>
        </pc:sldMkLst>
        <pc:spChg chg="mod">
          <ac:chgData name="Widya Tantiya YUTIKA" userId="537d30cc-09ff-44ed-8954-950470b5c5bd" providerId="ADAL" clId="{7332BC81-45B5-4550-BFC1-6CC86C31E1C1}" dt="2023-10-08T13:37:47.723" v="13883" actId="20577"/>
          <ac:spMkLst>
            <pc:docMk/>
            <pc:sldMk cId="892739329" sldId="385"/>
            <ac:spMk id="2" creationId="{D490150E-41CD-0D93-8D14-00D8FD9C2AAD}"/>
          </ac:spMkLst>
        </pc:spChg>
        <pc:spChg chg="add mod">
          <ac:chgData name="Widya Tantiya YUTIKA" userId="537d30cc-09ff-44ed-8954-950470b5c5bd" providerId="ADAL" clId="{7332BC81-45B5-4550-BFC1-6CC86C31E1C1}" dt="2023-10-08T13:58:56.073" v="14672" actId="20577"/>
          <ac:spMkLst>
            <pc:docMk/>
            <pc:sldMk cId="892739329" sldId="385"/>
            <ac:spMk id="3" creationId="{994D24ED-62F8-9F55-F02B-7D530EE90FF9}"/>
          </ac:spMkLst>
        </pc:spChg>
      </pc:sldChg>
      <pc:sldChg chg="new">
        <pc:chgData name="Widya Tantiya YUTIKA" userId="537d30cc-09ff-44ed-8954-950470b5c5bd" providerId="ADAL" clId="{7332BC81-45B5-4550-BFC1-6CC86C31E1C1}" dt="2023-10-08T13:45:17.009" v="14144" actId="680"/>
        <pc:sldMkLst>
          <pc:docMk/>
          <pc:sldMk cId="2599677135" sldId="38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34B1DD-A83D-4F13-B9A7-F15B8CFF1AA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AC3B09B-0764-4FD9-8C76-B0A2744622E0}">
      <dgm:prSet custT="1"/>
      <dgm:spPr/>
      <dgm:t>
        <a:bodyPr/>
        <a:lstStyle/>
        <a:p>
          <a:r>
            <a:rPr lang="en-SG" sz="2400"/>
            <a:t>Background  &amp; Problem Statement</a:t>
          </a:r>
          <a:endParaRPr lang="en-US" sz="2400"/>
        </a:p>
      </dgm:t>
    </dgm:pt>
    <dgm:pt modelId="{62C15468-BE04-44B7-84E3-9CDD3AFDDFCE}" type="parTrans" cxnId="{14A52153-6883-4E7D-BB84-957B89F7564A}">
      <dgm:prSet/>
      <dgm:spPr/>
      <dgm:t>
        <a:bodyPr/>
        <a:lstStyle/>
        <a:p>
          <a:endParaRPr lang="en-US" sz="2400"/>
        </a:p>
      </dgm:t>
    </dgm:pt>
    <dgm:pt modelId="{B2817CCD-D87B-4557-B3B2-EE9B92D00BDE}" type="sibTrans" cxnId="{14A52153-6883-4E7D-BB84-957B89F7564A}">
      <dgm:prSet/>
      <dgm:spPr/>
      <dgm:t>
        <a:bodyPr/>
        <a:lstStyle/>
        <a:p>
          <a:endParaRPr lang="en-US" sz="2400"/>
        </a:p>
      </dgm:t>
    </dgm:pt>
    <dgm:pt modelId="{C236EBDE-8924-4590-87D8-627904152EAE}">
      <dgm:prSet custT="1"/>
      <dgm:spPr/>
      <dgm:t>
        <a:bodyPr/>
        <a:lstStyle/>
        <a:p>
          <a:r>
            <a:rPr lang="en-SG" sz="2400"/>
            <a:t>Overall Sales Performance</a:t>
          </a:r>
          <a:endParaRPr lang="en-US" sz="2400"/>
        </a:p>
      </dgm:t>
    </dgm:pt>
    <dgm:pt modelId="{E53BBBB0-BCFF-4FE2-9CED-A888C22FA590}" type="parTrans" cxnId="{6C272AF2-FC95-40F4-8AAB-75350BEF2DEA}">
      <dgm:prSet/>
      <dgm:spPr/>
      <dgm:t>
        <a:bodyPr/>
        <a:lstStyle/>
        <a:p>
          <a:endParaRPr lang="en-US" sz="2400"/>
        </a:p>
      </dgm:t>
    </dgm:pt>
    <dgm:pt modelId="{F21AE975-4C2E-4254-92A6-CFA6DD6D3A8E}" type="sibTrans" cxnId="{6C272AF2-FC95-40F4-8AAB-75350BEF2DEA}">
      <dgm:prSet/>
      <dgm:spPr/>
      <dgm:t>
        <a:bodyPr/>
        <a:lstStyle/>
        <a:p>
          <a:endParaRPr lang="en-US" sz="2400"/>
        </a:p>
      </dgm:t>
    </dgm:pt>
    <dgm:pt modelId="{76E2202C-87D3-43B4-96BD-5E7596835EE2}">
      <dgm:prSet custT="1"/>
      <dgm:spPr/>
      <dgm:t>
        <a:bodyPr/>
        <a:lstStyle/>
        <a:p>
          <a:r>
            <a:rPr lang="en-SG" sz="2400"/>
            <a:t>Overall Product Analysis </a:t>
          </a:r>
          <a:endParaRPr lang="en-US" sz="2400"/>
        </a:p>
      </dgm:t>
    </dgm:pt>
    <dgm:pt modelId="{FBEB2094-6514-4939-865E-0595819F8F01}" type="parTrans" cxnId="{16B7BBB4-A5A5-4D53-B511-139C4E9D15CB}">
      <dgm:prSet/>
      <dgm:spPr/>
      <dgm:t>
        <a:bodyPr/>
        <a:lstStyle/>
        <a:p>
          <a:endParaRPr lang="en-US" sz="2400"/>
        </a:p>
      </dgm:t>
    </dgm:pt>
    <dgm:pt modelId="{F7CD4826-94B4-4816-9287-1A1716E13C85}" type="sibTrans" cxnId="{16B7BBB4-A5A5-4D53-B511-139C4E9D15CB}">
      <dgm:prSet/>
      <dgm:spPr/>
      <dgm:t>
        <a:bodyPr/>
        <a:lstStyle/>
        <a:p>
          <a:endParaRPr lang="en-US" sz="2400"/>
        </a:p>
      </dgm:t>
    </dgm:pt>
    <dgm:pt modelId="{E5D8D343-B2B7-46B4-8535-296005BCB042}">
      <dgm:prSet custT="1"/>
      <dgm:spPr/>
      <dgm:t>
        <a:bodyPr/>
        <a:lstStyle/>
        <a:p>
          <a:r>
            <a:rPr lang="en-SG" sz="2400"/>
            <a:t>Customer Characteristics and Segmentation </a:t>
          </a:r>
          <a:endParaRPr lang="en-US" sz="2400"/>
        </a:p>
      </dgm:t>
    </dgm:pt>
    <dgm:pt modelId="{F032160B-200B-45D5-AA90-26F9E593A0D1}" type="parTrans" cxnId="{883F0B29-7A79-4048-B0CE-E33B7812B84B}">
      <dgm:prSet/>
      <dgm:spPr/>
      <dgm:t>
        <a:bodyPr/>
        <a:lstStyle/>
        <a:p>
          <a:endParaRPr lang="en-US" sz="2400"/>
        </a:p>
      </dgm:t>
    </dgm:pt>
    <dgm:pt modelId="{98A95E6B-C884-46D9-8F4C-BBEB5382EBD3}" type="sibTrans" cxnId="{883F0B29-7A79-4048-B0CE-E33B7812B84B}">
      <dgm:prSet/>
      <dgm:spPr/>
      <dgm:t>
        <a:bodyPr/>
        <a:lstStyle/>
        <a:p>
          <a:endParaRPr lang="en-US" sz="2400"/>
        </a:p>
      </dgm:t>
    </dgm:pt>
    <dgm:pt modelId="{BFBCE5B4-5E52-46B1-BB4E-7F31CBF07CEA}">
      <dgm:prSet custT="1"/>
      <dgm:spPr/>
      <dgm:t>
        <a:bodyPr/>
        <a:lstStyle/>
        <a:p>
          <a:r>
            <a:rPr lang="en-SG" sz="2400"/>
            <a:t>Future Work</a:t>
          </a:r>
          <a:endParaRPr lang="en-US" sz="2400"/>
        </a:p>
      </dgm:t>
    </dgm:pt>
    <dgm:pt modelId="{7E771FCA-B723-4BC9-8E3F-7699F8CF6DFD}" type="parTrans" cxnId="{B3DDF434-FA98-4E79-8EC3-6FF84BA9BF5E}">
      <dgm:prSet/>
      <dgm:spPr/>
      <dgm:t>
        <a:bodyPr/>
        <a:lstStyle/>
        <a:p>
          <a:endParaRPr lang="en-US" sz="2400"/>
        </a:p>
      </dgm:t>
    </dgm:pt>
    <dgm:pt modelId="{984A9152-B58C-403A-801D-78F6F836DC74}" type="sibTrans" cxnId="{B3DDF434-FA98-4E79-8EC3-6FF84BA9BF5E}">
      <dgm:prSet/>
      <dgm:spPr/>
      <dgm:t>
        <a:bodyPr/>
        <a:lstStyle/>
        <a:p>
          <a:endParaRPr lang="en-US" sz="2400"/>
        </a:p>
      </dgm:t>
    </dgm:pt>
    <dgm:pt modelId="{967FD2E2-E5B4-41A2-AD87-899922B213F1}">
      <dgm:prSet custT="1"/>
      <dgm:spPr/>
      <dgm:t>
        <a:bodyPr/>
        <a:lstStyle/>
        <a:p>
          <a:r>
            <a:rPr lang="en-US" sz="2400"/>
            <a:t>AVEDA Current Initiatives</a:t>
          </a:r>
        </a:p>
      </dgm:t>
    </dgm:pt>
    <dgm:pt modelId="{0A0F0F75-11A5-45E8-80F7-017121FF4695}" type="parTrans" cxnId="{B5998E65-84CA-40D9-A89E-125B87CE30B7}">
      <dgm:prSet/>
      <dgm:spPr/>
    </dgm:pt>
    <dgm:pt modelId="{DEA74E46-90C5-4B45-8F0A-24C222EA42E6}" type="sibTrans" cxnId="{B5998E65-84CA-40D9-A89E-125B87CE30B7}">
      <dgm:prSet/>
      <dgm:spPr/>
    </dgm:pt>
    <dgm:pt modelId="{3B99C268-BFAD-4130-9314-97BBFAEEA7CD}" type="pres">
      <dgm:prSet presAssocID="{1F34B1DD-A83D-4F13-B9A7-F15B8CFF1AAD}" presName="linear" presStyleCnt="0">
        <dgm:presLayoutVars>
          <dgm:animLvl val="lvl"/>
          <dgm:resizeHandles val="exact"/>
        </dgm:presLayoutVars>
      </dgm:prSet>
      <dgm:spPr/>
    </dgm:pt>
    <dgm:pt modelId="{97ED15A2-079F-4D87-825E-AA5C942CB292}" type="pres">
      <dgm:prSet presAssocID="{EAC3B09B-0764-4FD9-8C76-B0A2744622E0}" presName="parentText" presStyleLbl="node1" presStyleIdx="0" presStyleCnt="6">
        <dgm:presLayoutVars>
          <dgm:chMax val="0"/>
          <dgm:bulletEnabled val="1"/>
        </dgm:presLayoutVars>
      </dgm:prSet>
      <dgm:spPr/>
    </dgm:pt>
    <dgm:pt modelId="{FAB09008-3A47-46EF-B924-5AC12114D460}" type="pres">
      <dgm:prSet presAssocID="{B2817CCD-D87B-4557-B3B2-EE9B92D00BDE}" presName="spacer" presStyleCnt="0"/>
      <dgm:spPr/>
    </dgm:pt>
    <dgm:pt modelId="{C6658B56-648D-4C73-946D-1BD90C2E462B}" type="pres">
      <dgm:prSet presAssocID="{C236EBDE-8924-4590-87D8-627904152EAE}" presName="parentText" presStyleLbl="node1" presStyleIdx="1" presStyleCnt="6">
        <dgm:presLayoutVars>
          <dgm:chMax val="0"/>
          <dgm:bulletEnabled val="1"/>
        </dgm:presLayoutVars>
      </dgm:prSet>
      <dgm:spPr/>
    </dgm:pt>
    <dgm:pt modelId="{59705AA3-AFC7-4784-B334-9C39A639F33B}" type="pres">
      <dgm:prSet presAssocID="{F21AE975-4C2E-4254-92A6-CFA6DD6D3A8E}" presName="spacer" presStyleCnt="0"/>
      <dgm:spPr/>
    </dgm:pt>
    <dgm:pt modelId="{1D327084-3386-421C-A1E0-6B1C04203AA1}" type="pres">
      <dgm:prSet presAssocID="{76E2202C-87D3-43B4-96BD-5E7596835EE2}" presName="parentText" presStyleLbl="node1" presStyleIdx="2" presStyleCnt="6">
        <dgm:presLayoutVars>
          <dgm:chMax val="0"/>
          <dgm:bulletEnabled val="1"/>
        </dgm:presLayoutVars>
      </dgm:prSet>
      <dgm:spPr/>
    </dgm:pt>
    <dgm:pt modelId="{EFE3E63C-D8EA-4DEC-A3D6-16AB3D435157}" type="pres">
      <dgm:prSet presAssocID="{F7CD4826-94B4-4816-9287-1A1716E13C85}" presName="spacer" presStyleCnt="0"/>
      <dgm:spPr/>
    </dgm:pt>
    <dgm:pt modelId="{812E0BC1-F998-49AC-9146-C10754F4993A}" type="pres">
      <dgm:prSet presAssocID="{967FD2E2-E5B4-41A2-AD87-899922B213F1}" presName="parentText" presStyleLbl="node1" presStyleIdx="3" presStyleCnt="6">
        <dgm:presLayoutVars>
          <dgm:chMax val="0"/>
          <dgm:bulletEnabled val="1"/>
        </dgm:presLayoutVars>
      </dgm:prSet>
      <dgm:spPr/>
    </dgm:pt>
    <dgm:pt modelId="{7554CA7A-C05D-42B9-BF62-37C683075763}" type="pres">
      <dgm:prSet presAssocID="{DEA74E46-90C5-4B45-8F0A-24C222EA42E6}" presName="spacer" presStyleCnt="0"/>
      <dgm:spPr/>
    </dgm:pt>
    <dgm:pt modelId="{7C6F3AA8-E959-47C2-BD30-56A766899538}" type="pres">
      <dgm:prSet presAssocID="{E5D8D343-B2B7-46B4-8535-296005BCB042}" presName="parentText" presStyleLbl="node1" presStyleIdx="4" presStyleCnt="6">
        <dgm:presLayoutVars>
          <dgm:chMax val="0"/>
          <dgm:bulletEnabled val="1"/>
        </dgm:presLayoutVars>
      </dgm:prSet>
      <dgm:spPr/>
    </dgm:pt>
    <dgm:pt modelId="{276B5049-309E-42BC-B5BA-8FAD7E566AAF}" type="pres">
      <dgm:prSet presAssocID="{98A95E6B-C884-46D9-8F4C-BBEB5382EBD3}" presName="spacer" presStyleCnt="0"/>
      <dgm:spPr/>
    </dgm:pt>
    <dgm:pt modelId="{8B8C06AB-3E43-4172-8E3A-BB1334BB848A}" type="pres">
      <dgm:prSet presAssocID="{BFBCE5B4-5E52-46B1-BB4E-7F31CBF07CEA}" presName="parentText" presStyleLbl="node1" presStyleIdx="5" presStyleCnt="6">
        <dgm:presLayoutVars>
          <dgm:chMax val="0"/>
          <dgm:bulletEnabled val="1"/>
        </dgm:presLayoutVars>
      </dgm:prSet>
      <dgm:spPr/>
    </dgm:pt>
  </dgm:ptLst>
  <dgm:cxnLst>
    <dgm:cxn modelId="{1C330209-4D44-445C-A177-03284EA4681C}" type="presOf" srcId="{BFBCE5B4-5E52-46B1-BB4E-7F31CBF07CEA}" destId="{8B8C06AB-3E43-4172-8E3A-BB1334BB848A}" srcOrd="0" destOrd="0" presId="urn:microsoft.com/office/officeart/2005/8/layout/vList2"/>
    <dgm:cxn modelId="{2B2A0111-A8BE-44F1-8FCB-7853C5B58807}" type="presOf" srcId="{76E2202C-87D3-43B4-96BD-5E7596835EE2}" destId="{1D327084-3386-421C-A1E0-6B1C04203AA1}" srcOrd="0" destOrd="0" presId="urn:microsoft.com/office/officeart/2005/8/layout/vList2"/>
    <dgm:cxn modelId="{883F0B29-7A79-4048-B0CE-E33B7812B84B}" srcId="{1F34B1DD-A83D-4F13-B9A7-F15B8CFF1AAD}" destId="{E5D8D343-B2B7-46B4-8535-296005BCB042}" srcOrd="4" destOrd="0" parTransId="{F032160B-200B-45D5-AA90-26F9E593A0D1}" sibTransId="{98A95E6B-C884-46D9-8F4C-BBEB5382EBD3}"/>
    <dgm:cxn modelId="{B3DDF434-FA98-4E79-8EC3-6FF84BA9BF5E}" srcId="{1F34B1DD-A83D-4F13-B9A7-F15B8CFF1AAD}" destId="{BFBCE5B4-5E52-46B1-BB4E-7F31CBF07CEA}" srcOrd="5" destOrd="0" parTransId="{7E771FCA-B723-4BC9-8E3F-7699F8CF6DFD}" sibTransId="{984A9152-B58C-403A-801D-78F6F836DC74}"/>
    <dgm:cxn modelId="{B5998E65-84CA-40D9-A89E-125B87CE30B7}" srcId="{1F34B1DD-A83D-4F13-B9A7-F15B8CFF1AAD}" destId="{967FD2E2-E5B4-41A2-AD87-899922B213F1}" srcOrd="3" destOrd="0" parTransId="{0A0F0F75-11A5-45E8-80F7-017121FF4695}" sibTransId="{DEA74E46-90C5-4B45-8F0A-24C222EA42E6}"/>
    <dgm:cxn modelId="{66C29246-ACF3-4086-AA3D-27B56DAE684E}" type="presOf" srcId="{1F34B1DD-A83D-4F13-B9A7-F15B8CFF1AAD}" destId="{3B99C268-BFAD-4130-9314-97BBFAEEA7CD}" srcOrd="0" destOrd="0" presId="urn:microsoft.com/office/officeart/2005/8/layout/vList2"/>
    <dgm:cxn modelId="{14A52153-6883-4E7D-BB84-957B89F7564A}" srcId="{1F34B1DD-A83D-4F13-B9A7-F15B8CFF1AAD}" destId="{EAC3B09B-0764-4FD9-8C76-B0A2744622E0}" srcOrd="0" destOrd="0" parTransId="{62C15468-BE04-44B7-84E3-9CDD3AFDDFCE}" sibTransId="{B2817CCD-D87B-4557-B3B2-EE9B92D00BDE}"/>
    <dgm:cxn modelId="{C76C8B83-CAD4-4428-AADA-FEBF795ED8DA}" type="presOf" srcId="{C236EBDE-8924-4590-87D8-627904152EAE}" destId="{C6658B56-648D-4C73-946D-1BD90C2E462B}" srcOrd="0" destOrd="0" presId="urn:microsoft.com/office/officeart/2005/8/layout/vList2"/>
    <dgm:cxn modelId="{16B7BBB4-A5A5-4D53-B511-139C4E9D15CB}" srcId="{1F34B1DD-A83D-4F13-B9A7-F15B8CFF1AAD}" destId="{76E2202C-87D3-43B4-96BD-5E7596835EE2}" srcOrd="2" destOrd="0" parTransId="{FBEB2094-6514-4939-865E-0595819F8F01}" sibTransId="{F7CD4826-94B4-4816-9287-1A1716E13C85}"/>
    <dgm:cxn modelId="{BF2EF4D1-C033-4228-B8DD-E3921426B336}" type="presOf" srcId="{EAC3B09B-0764-4FD9-8C76-B0A2744622E0}" destId="{97ED15A2-079F-4D87-825E-AA5C942CB292}" srcOrd="0" destOrd="0" presId="urn:microsoft.com/office/officeart/2005/8/layout/vList2"/>
    <dgm:cxn modelId="{277877DE-8096-47B7-9F11-F0A875B57BAB}" type="presOf" srcId="{967FD2E2-E5B4-41A2-AD87-899922B213F1}" destId="{812E0BC1-F998-49AC-9146-C10754F4993A}" srcOrd="0" destOrd="0" presId="urn:microsoft.com/office/officeart/2005/8/layout/vList2"/>
    <dgm:cxn modelId="{C9AF07E9-675D-4AB4-8801-3D0E0BF4DBBE}" type="presOf" srcId="{E5D8D343-B2B7-46B4-8535-296005BCB042}" destId="{7C6F3AA8-E959-47C2-BD30-56A766899538}" srcOrd="0" destOrd="0" presId="urn:microsoft.com/office/officeart/2005/8/layout/vList2"/>
    <dgm:cxn modelId="{6C272AF2-FC95-40F4-8AAB-75350BEF2DEA}" srcId="{1F34B1DD-A83D-4F13-B9A7-F15B8CFF1AAD}" destId="{C236EBDE-8924-4590-87D8-627904152EAE}" srcOrd="1" destOrd="0" parTransId="{E53BBBB0-BCFF-4FE2-9CED-A888C22FA590}" sibTransId="{F21AE975-4C2E-4254-92A6-CFA6DD6D3A8E}"/>
    <dgm:cxn modelId="{B614421F-FCE4-40F3-9EFC-C516A1E337BF}" type="presParOf" srcId="{3B99C268-BFAD-4130-9314-97BBFAEEA7CD}" destId="{97ED15A2-079F-4D87-825E-AA5C942CB292}" srcOrd="0" destOrd="0" presId="urn:microsoft.com/office/officeart/2005/8/layout/vList2"/>
    <dgm:cxn modelId="{0B9A6E5D-E50C-4BEE-AF17-B53F051A2709}" type="presParOf" srcId="{3B99C268-BFAD-4130-9314-97BBFAEEA7CD}" destId="{FAB09008-3A47-46EF-B924-5AC12114D460}" srcOrd="1" destOrd="0" presId="urn:microsoft.com/office/officeart/2005/8/layout/vList2"/>
    <dgm:cxn modelId="{13662802-24EF-4ECA-9784-4DCA4C142948}" type="presParOf" srcId="{3B99C268-BFAD-4130-9314-97BBFAEEA7CD}" destId="{C6658B56-648D-4C73-946D-1BD90C2E462B}" srcOrd="2" destOrd="0" presId="urn:microsoft.com/office/officeart/2005/8/layout/vList2"/>
    <dgm:cxn modelId="{F76B3402-535E-45C1-9772-4222EF31B7E0}" type="presParOf" srcId="{3B99C268-BFAD-4130-9314-97BBFAEEA7CD}" destId="{59705AA3-AFC7-4784-B334-9C39A639F33B}" srcOrd="3" destOrd="0" presId="urn:microsoft.com/office/officeart/2005/8/layout/vList2"/>
    <dgm:cxn modelId="{FBA1E83A-D5D9-4FFB-BC38-5D8491C48687}" type="presParOf" srcId="{3B99C268-BFAD-4130-9314-97BBFAEEA7CD}" destId="{1D327084-3386-421C-A1E0-6B1C04203AA1}" srcOrd="4" destOrd="0" presId="urn:microsoft.com/office/officeart/2005/8/layout/vList2"/>
    <dgm:cxn modelId="{9CA53692-62F1-410F-A4FD-4D797BB44FC0}" type="presParOf" srcId="{3B99C268-BFAD-4130-9314-97BBFAEEA7CD}" destId="{EFE3E63C-D8EA-4DEC-A3D6-16AB3D435157}" srcOrd="5" destOrd="0" presId="urn:microsoft.com/office/officeart/2005/8/layout/vList2"/>
    <dgm:cxn modelId="{59938D62-0E4E-4F9F-B452-6EF0A5B014B6}" type="presParOf" srcId="{3B99C268-BFAD-4130-9314-97BBFAEEA7CD}" destId="{812E0BC1-F998-49AC-9146-C10754F4993A}" srcOrd="6" destOrd="0" presId="urn:microsoft.com/office/officeart/2005/8/layout/vList2"/>
    <dgm:cxn modelId="{333B8A6A-6891-4000-AA1F-84811FB626A9}" type="presParOf" srcId="{3B99C268-BFAD-4130-9314-97BBFAEEA7CD}" destId="{7554CA7A-C05D-42B9-BF62-37C683075763}" srcOrd="7" destOrd="0" presId="urn:microsoft.com/office/officeart/2005/8/layout/vList2"/>
    <dgm:cxn modelId="{9E3ABB74-05F6-4315-9B6B-5E791F5C3401}" type="presParOf" srcId="{3B99C268-BFAD-4130-9314-97BBFAEEA7CD}" destId="{7C6F3AA8-E959-47C2-BD30-56A766899538}" srcOrd="8" destOrd="0" presId="urn:microsoft.com/office/officeart/2005/8/layout/vList2"/>
    <dgm:cxn modelId="{7A5171AC-4A59-4A27-AC02-44FD2F17D85E}" type="presParOf" srcId="{3B99C268-BFAD-4130-9314-97BBFAEEA7CD}" destId="{276B5049-309E-42BC-B5BA-8FAD7E566AAF}" srcOrd="9" destOrd="0" presId="urn:microsoft.com/office/officeart/2005/8/layout/vList2"/>
    <dgm:cxn modelId="{721D4FE4-3860-4DA1-8006-B56F312DB64D}" type="presParOf" srcId="{3B99C268-BFAD-4130-9314-97BBFAEEA7CD}" destId="{8B8C06AB-3E43-4172-8E3A-BB1334BB848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D15A2-079F-4D87-825E-AA5C942CB292}">
      <dsp:nvSpPr>
        <dsp:cNvPr id="0" name=""/>
        <dsp:cNvSpPr/>
      </dsp:nvSpPr>
      <dsp:spPr>
        <a:xfrm>
          <a:off x="0" y="45078"/>
          <a:ext cx="9386617"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Background  &amp; Problem Statement</a:t>
          </a:r>
          <a:endParaRPr lang="en-US" sz="2400" kern="1200"/>
        </a:p>
      </dsp:txBody>
      <dsp:txXfrm>
        <a:off x="30157" y="75235"/>
        <a:ext cx="9326303" cy="557446"/>
      </dsp:txXfrm>
    </dsp:sp>
    <dsp:sp modelId="{C6658B56-648D-4C73-946D-1BD90C2E462B}">
      <dsp:nvSpPr>
        <dsp:cNvPr id="0" name=""/>
        <dsp:cNvSpPr/>
      </dsp:nvSpPr>
      <dsp:spPr>
        <a:xfrm>
          <a:off x="0" y="757878"/>
          <a:ext cx="9386617"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Overall Sales Performance</a:t>
          </a:r>
          <a:endParaRPr lang="en-US" sz="2400" kern="1200"/>
        </a:p>
      </dsp:txBody>
      <dsp:txXfrm>
        <a:off x="30157" y="788035"/>
        <a:ext cx="9326303" cy="557446"/>
      </dsp:txXfrm>
    </dsp:sp>
    <dsp:sp modelId="{1D327084-3386-421C-A1E0-6B1C04203AA1}">
      <dsp:nvSpPr>
        <dsp:cNvPr id="0" name=""/>
        <dsp:cNvSpPr/>
      </dsp:nvSpPr>
      <dsp:spPr>
        <a:xfrm>
          <a:off x="0" y="1470678"/>
          <a:ext cx="9386617"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Overall Product Analysis </a:t>
          </a:r>
          <a:endParaRPr lang="en-US" sz="2400" kern="1200"/>
        </a:p>
      </dsp:txBody>
      <dsp:txXfrm>
        <a:off x="30157" y="1500835"/>
        <a:ext cx="9326303" cy="557446"/>
      </dsp:txXfrm>
    </dsp:sp>
    <dsp:sp modelId="{812E0BC1-F998-49AC-9146-C10754F4993A}">
      <dsp:nvSpPr>
        <dsp:cNvPr id="0" name=""/>
        <dsp:cNvSpPr/>
      </dsp:nvSpPr>
      <dsp:spPr>
        <a:xfrm>
          <a:off x="0" y="2183478"/>
          <a:ext cx="9386617"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AVEDA Current Initiatives</a:t>
          </a:r>
        </a:p>
      </dsp:txBody>
      <dsp:txXfrm>
        <a:off x="30157" y="2213635"/>
        <a:ext cx="9326303" cy="557446"/>
      </dsp:txXfrm>
    </dsp:sp>
    <dsp:sp modelId="{7C6F3AA8-E959-47C2-BD30-56A766899538}">
      <dsp:nvSpPr>
        <dsp:cNvPr id="0" name=""/>
        <dsp:cNvSpPr/>
      </dsp:nvSpPr>
      <dsp:spPr>
        <a:xfrm>
          <a:off x="0" y="2896278"/>
          <a:ext cx="9386617"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Customer Characteristics and Segmentation </a:t>
          </a:r>
          <a:endParaRPr lang="en-US" sz="2400" kern="1200"/>
        </a:p>
      </dsp:txBody>
      <dsp:txXfrm>
        <a:off x="30157" y="2926435"/>
        <a:ext cx="9326303" cy="557446"/>
      </dsp:txXfrm>
    </dsp:sp>
    <dsp:sp modelId="{8B8C06AB-3E43-4172-8E3A-BB1334BB848A}">
      <dsp:nvSpPr>
        <dsp:cNvPr id="0" name=""/>
        <dsp:cNvSpPr/>
      </dsp:nvSpPr>
      <dsp:spPr>
        <a:xfrm>
          <a:off x="0" y="3609078"/>
          <a:ext cx="9386617"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Future Work</a:t>
          </a:r>
          <a:endParaRPr lang="en-US" sz="2400" kern="1200"/>
        </a:p>
      </dsp:txBody>
      <dsp:txXfrm>
        <a:off x="30157" y="3639235"/>
        <a:ext cx="9326303" cy="5574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10:04:56.309"/>
    </inkml:context>
    <inkml:brush xml:id="br0">
      <inkml:brushProperty name="width" value="0.025" units="cm"/>
      <inkml:brushProperty name="height" value="0.025" units="cm"/>
      <inkml:brushProperty name="color" value="#E71224"/>
    </inkml:brush>
  </inkml:definitions>
  <inkml:trace contextRef="#ctx0" brushRef="#br0">1 700 24575,'12'0'0,"0"0"0,2 0 0,-4 0 0,1 0 0,-6 0 0,6 0 0,-3 0 0,0 0 0,0 0 0,-1 0 0,-1 0 0,1 0 0,-2-5 0,3 4 0,-2-4 0,2 5 0,-4 0 0,1-2 0,0 1 0,0-3 0,0 3 0,0-1 0,0 0 0,0 1 0,0-1 0,0 0 0,0-1 0,-1 0 0,1-1 0,0 1 0,-1-1 0,-1-1 0,1 2 0,-3-1 0,3 1 0,-1-2 0,2 0 0,-3 0 0,3 0 0,-3 0 0,3 0 0,0 0 0,-2 0 0,1 0 0,-1 0 0,2 0 0,0 0 0,-3 0 0,3 3 0,-2-3 0,1 5 0,1-5 0,0 3 0,0-3 0,0 0 0,0 0 0,-1 2 0,1-1 0,-2 1 0,1 0 0,-1-1 0,2 1 0,-2-2 0,1 0 0,-1 2 0,2-1 0,0 1 0,-1-2 0,1 0 0,0 3 0,0-3 0,0 2 0,0 1 0,0-3 0,0 5 0,0-3 0,-3 1 0,3-1 0,-2 1 0,1-3 0,1 2 0,0-2 0,0 3 0,0-3 0,0 2 0,0 1 0,-2-3 0,1 5 0,-1-3 0,2 1 0,0 2 0,-1-3 0,1 3 0,0 0 0,0 0 0,-2-2 0,1 2 0,-1-3 0,2 3 0,0 0 0,0-2 0,-1 2 0,1-2 0,0 2 0,0 0 0,0 0 0,0 0 0,0 0 0,-1 0 0,1 0 0,0 0 0,0 0 0,0 0 0,0 0 0,0 0 0,0 0 0,0 0 0,2 0 0,-1 0 0,1 0 0,1 0 0,-2 0 0,4 0 0,-5 0 0,6 0 0,-6 0 0,5 0 0,-4 0 0,4 0 0,-4 0 0,1 0 0,-2 0 0,3 0 0,-3 0 0,3 0 0,-3 0 0,0 0 0,0 0 0,0 0 0,0 0 0,0 0 0,-1 2 0,1-2 0,0 3 0,0-1 0,0-2 0,0 3 0,0-1 0,0 0 0,0 1 0,-1-1 0,1-2 0,0 2 0,0-1 0,0 1 0,0 0 0,0-1 0,0 1 0,0-2 0,2 0 0,-1 0 0,1 2 0,-2-1 0,0 1 0,0-2 0,0 0 0,0 0 0,0 0 0,0 2 0,0-1 0,0 1 0,0 0 0,0-1 0,0 3 0,-1-4 0,1 3 0,0-1 0,0-2 0,0 5 0,0-5 0,0 2 0,0-2 0,0 3 0,0-3 0,0 2 0,0-2 0,0 0 0,2 0 0,-1 0 0,1 0 0,-2 3 0,3-3 0,-3 2 0,3-2 0,-3 3 0,0-3 0,0 2 0,2-2 0,-1 2 0,1-1 0,-2 1 0,0-2 0,3 0 0,-3 0 0,3 0 0,-3 0 0,0 0 0,2 0 0,-1 0 0,2 0 0,-3 0 0,2 0 0,-1 2 0,1-1 0,-2 1 0,0-2 0,3 0 0,-3 2 0,3-1 0,-3 1 0,0-2 0,0 0 0,0 0 0,0 0 0,-1 0 0,1 0 0,0 0 0,0 2 0,0-1 0,0 1 0,0-2 0,0 0 0,0 0 0,0 0 0,0 0 0,-1 0 0,1 0 0,0 2 0,0-1 0,0 1 0,0-2 0,0 0 0,0 2 0,0-1 0,0 1 0,0-2 0,-1 0 0,1 2 0,0-1 0,0 1 0,0-2 0,0 0 0,0 0 0,0 2 0,2-2 0,-1 3 0,2-3 0,-1 0 0,-1 0 0,4 0 0,-4 0 0,1 0 0,1 0 0,-3 0 0,6 0 0,-6 2 0,5-2 0,-4 3 0,2-1 0,-1-2 0,-1 5 0,1-5 0,1 2 0,-3-2 0,3 0 0,0 3 0,-3-3 0,3 3 0,-1-3 0,-1 2 0,2-1 0,-4 3 0,1-3 0,3 1 0,-2 0 0,1-2 0,-2 5 0,0-5 0,0 3 0,0-3 0,0 0 0,0 0 0,0 0 0,0 0 0,-1 2 0,1-2 0,0 2 0,2-2 0,-1 0 0,1 0 0,-2 3 0,0-3 0,0 2 0,0-2 0,0 3 0,0-3 0,-1 2 0,1-2 0,0 0 0,3 0 0,-3 0 0,3 0 0,-3 0 0,0 0 0,0 0 0,0 0 0,2 0 0,-1 0 0,1 0 0,-2 0 0,0 0 0,0 0 0,0 0 0,3 0 0,-3 0 0,3 0 0,-3 0 0,0 0 0,0 0 0,0 0 0,0 0 0,-1 0 0,1 0 0,0 0 0,0 0 0,0 0 0,0 0 0,0 0 0,0 0 0,0 0 0,0 0 0,0 0 0,0 0 0,0 0 0,-1 0 0,1 0 0,0 0 0,0 0 0,0 0 0,0 0 0,0 3 0,0-3 0,0 2 0,0-2 0,0 0 0,-1 0 0,1 0 0,0 0 0,0 0 0,0 0 0,0 0 0,0 0 0,0 0 0,0 0 0,0 0 0,0 2 0,-1-1 0,1 1 0,0-2 0,0 0 0,0 0 0,0 0 0,0 0 0,0 0 0,0 0 0,0 0 0,0 0 0,0 0 0,0 0 0,-1 0 0,1 0 0,0 0 0,0 0 0,0 0 0,0 0 0,3 0 0,-3 0 0,3 0 0,-1 0 0,-1 0 0,2 0 0,-4 0 0,4 0 0,-2 0 0,1 0 0,-2 0 0,3 0 0,-3 0 0,3 0 0,-3 0 0,0 0 0,2 0 0,-1 0 0,1 0 0,-2-2 0,0 1 0,26-7 0,-17 3 0,17-2 0,-21 5 0,-5 2 0,8 0 0,-7 0 0,6 0 0,-6 0 0,2 0 0,-1 0 0,-1 0 0,1 0 0,1 0 0,-3 0 0,6 0 0,-6 0 0,6 0 0,-6-3 0,5 0 0,-4 1 0,2-1 0,-1 1 0,-1 1 0,1-4 0,1 5 0,-3-2 0,3-1 0,0 3 0,-3-2 0,3 2 0,-3 0 0,2-3 0,-1 3 0,1-3 0,-2 1 0,0 1 0,3-1 0,-3 2 0,3-2 0,-3 1 0,0-1 0,0 0 0,0 1 0,0-3 0,0 3 0,-1-3 0,4 1 0,-2-2 0,1 2 0,1-2 0,-3 5 0,6-5 0,-6 4 0,5-1 0,-4-1 0,4 3 0,12-5 0,-6 5 0,6-2 0,-12 2 0,-5-3 0,2 3 0,-2-2 0,2 2 0,0 0 0,-1 0 0,1 0 0,-2 0 0,10 0 0,-7 0 0,8 0 0,-12 0 0,1 0 0,2 0 0,-1 0 0,1 0 0,13 0 0,-9 0 0,11 0 0,-15 0 0,-2 0 0,2 0 0,-2 0 0,2 0 0,-2 0 0,0 0 0,0 0 0,0 0 0,0 0 0,0-3 0,0 3 0,0-5 0,0 5 0,0-5 0,-1 5 0,1-5 0,-2 3 0,2-1 0,-3-2 0,3 5 0,-2-5 0,1 5 0,-1-2 0,2-1 0,-2 1 0,1-1 0,-1-2 0,2 5 0,-3-5 0,3 3 0,-2-1 0,1-2 0,1 3 0,0-1 0,0-2 0,0 3 0,0-3 0,0 2 0,0-1 0,0 1 0,-1-2 0,1 2 0,0-1 0,0 1 0,0 1 0,0-3 0,-1 5 0,1-5 0,0 3 0,0-1 0,0-1 0,0 3 0,0-3 0,0 3 0,0-3 0,-1 3 0,1-3 0,0 3 0,2-3 0,-3 1 0,2 0 0,-3-1 0,2 3 0,0-1 0,-2 0 0,1 1 0,-1-3 0,2 3 0,0-3 0,-1 1 0,1 0 0,-2-1 0,2 3 0,-3-3 0,3 1 0,0 0 0,0-1 0,0 1 0,0-2 0,0 2 0,-1-1 0,1 1 0,0 0 0,0-1 0,0 3 0,0-3 0,0 3 0,0-3 0,0 3 0,0-3 0,-3 1 0,3 0 0,-2-1 0,2 3 0,-1-3 0,-1 1 0,2 0 0,-3-1 0,3 1 0,0 0 0,0-1 0,0 1 0,0 0 0,0-1 0,0 1 0,0 0 0,-3-1 0,3 1 0,-2-2 0,1 2 0,-1-1 0,2 1 0,-3 0 0,3-1 0,0 1 0,0 1 0,0-3 0,0 5 0,-3-5 0,3 2 0,-3 1 0,27-18 0,-18 15 0,18-14 0,-24 18 0,-1-3 0,1 1 0,0 0 0,-2-1 0,1 3 0,-1-1 0,10 0 0,-6 1 0,6-3 0,-8 3 0,0-1 0,-1 2 0,1 0 0,0 0 0,0 0 0,0 0 0,-1 0 0,1 0 0,0 0 0,0 0 0,0 0 0,0 0 0,-1 0 0,1 0 0,0 0 0,0 0 0,0 0 0,-1 0 0,1 0 0,0 0 0,0 0 0,0 0 0,0 0 0,-1 0 0,1 0 0,0 0 0,-2 2 0,1-1 0,-1 1 0,2 0 0,0-1 0,-1 1 0,1 0 0,0-1 0,-2 3 0,1-3 0,-1 1 0,2 0 0,0 1 0,0-1 0,-3 3 0,3-5 0,-5 4 0,4-3 0,-1 3 0,0-1 0,1 2 0,-3 0 0,3-3 0,-3 3 0,3-2 0,-3 1 0,3 1 0,-1-2 0,-1-5 0,-9-12 0,-20-21 0,-7-7 0,5 8 0,11 13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10:05:08.247"/>
    </inkml:context>
    <inkml:brush xml:id="br0">
      <inkml:brushProperty name="width" value="0.1" units="cm"/>
      <inkml:brushProperty name="height" value="0.1" units="cm"/>
      <inkml:brushProperty name="color" value="#E71224"/>
    </inkml:brush>
  </inkml:definitions>
  <inkml:trace contextRef="#ctx0" brushRef="#br0">1 633 24575,'10'0'0,"-1"0"0,-4 0 0,0 0 0,-1 0 0,1 0 0,0 0 0,0 0 0,0 0 0,0 0 0,0 0 0,0 0 0,0 0 0,0 0 0,0 0 0,-1 0 0,1 0 0,0 0 0,0 0 0,0 0 0,0 0 0,0 0 0,0 0 0,0 0 0,0 0 0,-3-2 0,3 1 0,-3-1 0,3 0 0,-3-1 0,3 1 0,-3-3 0,3 5 0,0-2 0,-1 0 0,1 1 0,0-3 0,0 4 0,-1-5 0,1 5 0,-2-5 0,1 5 0,-1-5 0,2 2 0,0 1 0,0-3 0,0 5 0,0-5 0,-1 5 0,1-5 0,0 2 0,0-2 0,0 3 0,0-3 0,0 2 0,0-2 0,0 3 0,0-3 0,0 2 0,0-2 0,0 3 0,-1-3 0,1 2 0,0-2 0,0 0 0,0 0 0,0 0 0,0 0 0,3 3 0,-3-3 0,3 2 0,-3-2 0,0 0 0,0 1 0,-1-1 0,1 0 0,0 0 0,0 0 0,0 0 0,0 0 0,0 2 0,0-2 0,0 3 0,0-1 0,0-2 0,0 5 0,0-5 0,-1 3 0,1-1 0,0-2 0,-2 3 0,1-1 0,-1-2 0,0 3 0,1-1 0,-1-2 0,2 3 0,0-3 0,0 2 0,-1-1 0,1 1 0,0 0 0,0 1 0,-2 0 0,1 1 0,-1-3 0,1 4 0,1-5 0,0 3 0,0-1 0,0 1 0,-3 0 0,3 1 0,-2-1 0,1 2 0,1-2 0,0 1 0,0-1 0,0 2 0,0 0 0,0 0 0,0-2 0,0 1 0,0-1 0,-1 2 0,1 0 0,0 0 0,0 0 0,0 0 0,0 0 0,0 0 0,0 0 0,0-2 0,-1 1 0,1-1 0,0 2 0,0 0 0,0 0 0,0 0 0,0 0 0,0 0 0,0 0 0,0 0 0,0 0 0,0 0 0,0 0 0,-1 0 0,1 0 0,0 0 0,0 0 0,0 0 0,0 0 0,0 0 0,0 0 0,0 0 0,-1 0 0,1 0 0,0 0 0,0 0 0,0 0 0,0 0 0,0 0 0,0 2 0,0-2 0,0 3 0,0-3 0,0 2 0,0-2 0,-1 3 0,1-3 0,0 2 0,0-2 0,0 3 0,0-3 0,0 2 0,0-2 0,0 2 0,-1-2 0,1 3 0,0-3 0,0 2 0,0 1 0,0-3 0,0 2 0,0 0 0,0-1 0,0 1 0,0-2 0,0 2 0,0-1 0,-1 1 0,1 0 0,0-1 0,0 1 0,0 0 0,0-1 0,0 3 0,0-3 0,0 3 0,0-3 0,0 3 0,0-3 0,0 3 0,0-4 0,-1 3 0,1-1 0,0-2 0,0 3 0,0-3 0,0 2 0,0-2 0,0 3 0,2-1 0,-2-2 0,3 5 0,-3-5 0,-1 5 0,1-5 0,0 2 0,0-2 0,0 0 0,0 2 0,0-1 0,0 1 0,0 0 0,0-1 0,0 1 0,0 0 0,0-1 0,-1 3 0,1-3 0,0 1 0,0 0 0,0-1 0,0 3 0,0-3 0,0 1 0,0-2 0,0 0 0,0 0 0,0 0 0,0 0 0,2 0 0,-2 0 0,2 0 0,-2 0 0,0 0 0,0 0 0,0 0 0,0 0 0,0 0 0,0 2 0,0-1 0,2 1 0,-1-2 0,1 2 0,-2-2 0,0 3 0,0-3 0,0 2 0,0-2 0,0 3 0,2-1 0,-1-1 0,2 1 0,-1 0 0,-1-1 0,4 1 0,-2 1 0,0-2 0,3 1 0,-6 0 0,6-1 0,-3 1 0,3-2 0,0 0 0,-1 2 0,1-1 0,0 4 0,0-5 0,0 3 0,0-1 0,0 1 0,0 0 0,0 0 0,-1-1 0,-1-1 0,1 1 0,-2 1 0,0-3 0,0 3 0,0-1 0,-3-1 0,3 1 0,-1-2 0,-1 2 0,4-1 0,1 3 0,-3-3 0,5 3 0,-8-3 0,3 3 0,0-3 0,-3 1 0,3-2 0,-1 0 0,-1 0 0,4 0 0,-2 3 0,2-3 0,-2 3 0,-1-3 0,-2 0 0,0 2 0,2-2 0,-1 3 0,2-3 0,-4 2 0,4-2 0,-2 2 0,1-2 0,-2 0 0,0 3 0,0-3 0,0 2 0,0-2 0,0 0 0,2 0 0,-1 0 0,1 0 0,1 0 0,-2 0 0,4 0 0,-2 0 0,0 0 0,3 0 0,-6 0 0,5 0 0,-4 0 0,2 0 0,-1 0 0,-1 0 0,1 0 0,-2 0 0,3 0 0,-3 0 0,3 0 0,-1 0 0,-1 0 0,4 0 0,-4 0 0,1 0 0,1 0 0,-2 0 0,1 0 0,1 0 0,-3 0 0,6 0 0,-6 0 0,5 0 0,-4 0 0,2 0 0,-3 0 0,2 0 0,-1 0 0,1 0 0,-2 0 0,0 0 0,2 0 0,-1 0 0,1 0 0,-2 0 0,0 0 0,0 0 0,-1 0 0,1 0 0,0 0 0,0 0 0,0-2 0,0 2 0,3-5 0,-3 4 0,5-4 0,-4 3 0,2-4 0,-1 1 0,-1 2 0,4-2 0,-4 3 0,1-1 0,-2-2 0,3 5 0,-3-3 0,3 3 0,-3 0 0,0 0 0,0 0 0,0 0 0,2 0 0,-1 0 0,1 0 0,-2-2 0,0 2 0,3-3 0,-3 1 0,6 2 0,-6-5 0,5 5 0,-1-5 0,1 2 0,1 0 0,5-2 0,-6 4 0,5-4 0,-7 5 0,0-3 0,2 3 0,-4 0 0,2 0 0,-1 0 0,-1 0 0,1 0 0,-2 0 0,0 0 0,0-2 0,0 1 0,3-1 0,-3 2 0,3-2 0,-3 1 0,0-1 0,2 0 0,-1 1 0,4-1 0,-4 0 0,4 1 0,-2-4 0,0 5 0,2-3 0,1 1 0,-2 1 0,3-3 0,-6 3 0,4-1 0,-5 2 0,6 0 0,-6 0 0,3 0 0,-1 0 0,-1 0 0,4 0 0,-4 0 0,1 0 0,1 0 0,-2 0 0,1 0 0,1 0 0,0 0 0,2 0 0,-2 0 0,0 0 0,-3 0 0,2 0 0,-1 0 0,1 0 0,-2 0 0,3 0 0,-3 0 0,3 0 0,0 0 0,-3 0 0,3 0 0,-3 0 0,0 2 0,-1-2 0,1 3 0,0-3 0,0 0 0,0 0 0,0 0 0,0 0 0,3 0 0,-3 0 0,3 0 0,-1 0 0,-1 0 0,1 0 0,1 0 0,-2 0 0,6 0 0,-6 0 0,7 0 0,-8 0 0,3 0 0,-1-3 0,-1 3 0,1-5 0,-2 4 0,0-3 0,3 3 0,-3-3 0,3 1 0,-3-2 0,0 0 0,0 0 0,0 0 0,0 0 0,-1 0 0,4 0 0,-2 0 0,1 0 0,-2 0 0,3-1 0,-3 1 0,6 0 0,-6 0 0,5-1 0,-1 1 0,-1-3 0,2 2 0,-1-2 0,7 0 0,-7 2 0,6-4 0,-7 4 0,3-4 0,0 3 0,0-3 0,0 2 0,0-1 0,-3 1 0,2 0 0,-4 3 0,1-3 0,1 3 0,-2 2 0,1-2 0,0 3 0,-3-3 0,2 2 0,-5-2 0,3 3 0,-1-1 0,2-2 0,-3 3 0,3-1 0,-2-2 0,1 3 0,1-3 0,0 0 0,0 0 0,0 0 0,0 0 0,0 0 0,0 0 0,0 0 0,0 0 0,0 2 0,0-2 0,-1 3 0,1-1 0,0 1 0,-2 0 0,1 1 0,-1-1 0,2 0 0,-1 1 0,-1-3 0,1 3 0,-3-3 0,3 3 0,-1-1 0,0 0 0,1 1 0,-1-3 0,2 3 0,-1-1 0,-1 0 0,1 1 0,-1-1 0,2 2 0,0 0 0,0 0 0,-1-2 0,1 1 0,0-3 0,0 3 0,0-3 0,-1 1 0,1 1 0,0-3 0,0 5 0,0-2 0,0 2 0,0 0 0,0-3 0,0 3 0,0-2 0,0 2 0,-1-3 0,1 3 0,0-2 0,0-1 0,0 3 0,0-5 0,0 5 0,0-2 0,0 2 0,0 0 0,-1 0 0,1 0 0,0 0 0,0 0 0,0 0 0,0 0 0,0 0 0,-1 0 0,1 0 0,0 0 0,0 0 0,0 0 0,-1 0 0,1 0 0,-1 0 0,1 0 0,0 0 0,-1 2 0,-1 0 0,-1 3 0,-2 0 0,2 0 0,-1-1 0,3-1 0,-4 1 0,4-3 0,-1 1 0,2 0 0,-1-1 0,1 1 0,-1 0 0,1-2 0,-3 4 0,2-3 0,-1 1 0,-16-21 0,-7-3 0,0-2 0,2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10:19:41.188"/>
    </inkml:context>
    <inkml:brush xml:id="br0">
      <inkml:brushProperty name="width" value="0.1" units="cm"/>
      <inkml:brushProperty name="height" value="0.1" units="cm"/>
      <inkml:brushProperty name="color" value="#FFC114"/>
    </inkml:brush>
  </inkml:definitions>
  <inkml:trace contextRef="#ctx0" brushRef="#br0">0 698 24575,'6'-12'0,"1"-2"0,5 5 0,0-4 0,-3 4 0,3-2 0,-3 4 0,0-5 0,3 6 0,-5-6 0,4 2 0,-4-2 0,4 0 0,-1 0 0,-1-1 0,3 1 0,-5 0 0,4 0 0,-1-1 0,-1 1 0,2 0 0,-4 0 0,5 2 0,-6-2 0,6 3 0,-6 0 0,3 0 0,-3 1 0,-1 1 0,1-1 0,0 2 0,-1-2 0,1 1 0,0-1 0,-1 2 0,1 0 0,-3 1 0,2-1 0,-5 1 0,5-1 0,-4 1 0,4-1 0,-5 0 0,3 1 0,-1-1 0,1 1 0,0-1 0,2 1 0,-2-1 0,0 1 0,2-1 0,-2 0 0,2 1 0,1-1 0,-3 1 0,2-1 0,-2 0 0,2 1 0,1-1 0,-1 3 0,1-2 0,-1 2 0,1 0 0,-1-2 0,1 5 0,-1-5 0,1 2 0,-1 0 0,-2-2 0,2 2 0,-2-1 0,3-1 0,-1 5 0,1-3 0,-1 1 0,1 1 0,-1-4 0,1 2 0,-1 0 0,1-2 0,-1 5 0,1-3 0,-1 1 0,1 1 0,-1-4 0,0 5 0,1-3 0,-1 3 0,1-2 0,-1 1 0,1-1 0,-1 2 0,1-3 0,-1 2 0,0-1 0,1 2 0,-1 0 0,1 0 0,-1 0 0,1 0 0,-1 0 0,1 0 0,-1 0 0,1 0 0,-1 0 0,1 0 0,-1 0 0,1 0 0,0 0 0,-1 0 0,1 0 0,-1 0 0,1 0 0,-1 0 0,0 0 0,1 0 0,-1 0 0,1 0 0,-1 0 0,0 0 0,3 0 0,-2 0 0,2 0 0,-3 0 0,1 0 0,-1 0 0,1 0 0,-1 0 0,0 0 0,1 0 0,-1 0 0,1 0 0,-1 0 0,1 0 0,-1 0 0,1 0 0,-1 0 0,1 0 0,-1 0 0,1 0 0,-1 0 0,1 0 0,-1 0 0,1 0 0,-1 0 0,1 0 0,-1 0 0,1 0 0,-1 0 0,1 0 0,-1 0 0,1 0 0,-1 0 0,1 0 0,2 0 0,-2 0 0,3 0 0,-1 0 0,-2 0 0,3 0 0,-4 0 0,4 0 0,-3 0 0,6 0 0,-6 0 0,8 0 0,-7 0 0,6 0 0,-6 0 0,1 0 0,1 0 0,-3 0 0,5 0 0,-4 0 0,1 0 0,-3 0 0,4 0 0,-3 0 0,3 0 0,-1 0 0,-2 0 0,3 0 0,-1 0 0,2 0 0,-1 0 0,2 0 0,-2 0 0,1 0 0,1 0 0,-2 0 0,3 0 0,1 0 0,-1 0 0,5 0 0,-3 0 0,3 0 0,-1 0 0,-3 0 0,3 0 0,-4 0 0,0 0 0,0 0 0,0 0 0,1 0 0,-4 0 0,2 0 0,-2 0 0,1 0 0,-2 0 0,1 0 0,-3 0 0,5 0 0,-4 0 0,1 0 0,0 0 0,-1 0 0,1 0 0,-2 0 0,-1 0 0,1 0 0,-1 0 0,1 0 0,-1 0 0,3 0 0,-2 0 0,2 0 0,-2 0 0,-1 0 0,1 0 0,-1 0 0,0 0 0,1 0 0,-1 0 0,1 0 0,-1 0 0,1 0 0,-1 0 0,1 0 0,-1 0 0,1 0 0,-1 0 0,1 0 0,-1 0 0,0 0 0,1 0 0,-1 0 0,1 0 0,-1 0 0,1 0 0,-1 0 0,1 0 0,-1 0 0,4 0 0,-3 0 0,5 0 0,-4 0 0,4 0 0,-5 0 0,6 0 0,-6 0 0,5 0 0,-1 0 0,-1 0 0,2 0 0,-1 0 0,-1 0 0,2 0 0,-2 0 0,4 0 0,-4 0 0,2 0 0,-5 0 0,6 0 0,-6 0 0,3 0 0,-4-2 0,4 1 0,-3-4 0,2 4 0,1-4 0,-3 4 0,2-4 0,1 5 0,-3-5 0,3 4 0,-4-4 0,4 4 0,-3-4 0,2 2 0,-2 0 0,-1-2 0,1 5 0,-1-5 0,1 4 0,-1-1 0,1-1 0,-1 2 0,1-1 0,-1-1 0,1 3 0,-3-5 0,2 4 0,-2-1 0,2-1 0,1 0 0,-1 0 0,6-2 0,-4 2 0,7-3 0,-5 3 0,0 0 0,3 1 0,-3 1 0,0-4 0,3 4 0,-3-1 0,0 2 0,3 0 0,-6 0 0,2 0 0,-2 0 0,-1 0 0,1 0 0,-1 0 0,1 0 0,-1 0 0,1 0 0,-1 0 0,1 2 0,-1 1 0,4 0 0,-3 2 0,2-2 0,-2 3 0,-1-1 0,1 1 0,-1-1 0,1 1 0,-1-1 0,1 1 0,-1-3 0,1 2 0,-1-2 0,1 2 0,0-2 0,-1 2 0,1-4 0,-1 4 0,1-2 0,-1 0 0,1 2 0,-1-5 0,1 5 0,-1-4 0,1 4 0,-1-5 0,1 5 0,-1-4 0,1 4 0,-1-5 0,1 5 0,-1-2 0,0 0 0,1 2 0,-1-5 0,1 3 0,-1-1 0,1-1 0,-1 4 0,1-5 0,-1 3 0,1-1 0,-1-1 0,0 1 0,1-2 0,-1 3 0,1-3 0,2 5 0,-1-4 0,1 4 0,-2-2 0,-1 0 0,1 0 0,-1-1 0,1-1 0,-1 4 0,1-5 0,-1 3 0,1-1 0,-1-1 0,1 1 0,-1-2 0,1 3 0,2-3 0,-2 3 0,3-3 0,-4 2 0,1-1 0,-1 1 0,1 1 0,-1-3 0,1 3 0,-1-1 0,1-1 0,-1 4 0,1-2 0,-1 0 0,1 2 0,-1-2 0,3 2 0,-2 1 0,2-3 0,-2 2 0,-1-5 0,1 5 0,-1-4 0,0 4 0,0-5 0,1 3 0,-1-3 0,0 0 0,1 0 0,-1 0 0,0 2 0,1-2 0,-1 3 0,-2-1 0,2-1 0,-2 1 0,0 1 0,1-3 0,-1 3 0,3-3 0,-1 0 0,0 0 0,-2 2 0,1-1 0,-3 3 0,3-3 0,-3 4 0,3-5 0,-1 3 0,2-3 0,-2 2 0,1-1 0,-3 4 0,-5-18 0,3 12 0,-5-13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10:19:49.745"/>
    </inkml:context>
    <inkml:brush xml:id="br0">
      <inkml:brushProperty name="width" value="0.1" units="cm"/>
      <inkml:brushProperty name="height" value="0.1" units="cm"/>
      <inkml:brushProperty name="color" value="#FFC114"/>
    </inkml:brush>
  </inkml:definitions>
  <inkml:trace contextRef="#ctx0" brushRef="#br0">1 1 24575,'6'17'0,"5"1"0,34 28 0,-8-18 0,18 19 0,-1-7 0,-27-18 0,16 12 0,-30-22 0,3-2 0,-4 1 0,0-4 0,-3 2 0,3-3 0,-6-3 0,2 2 0,-2-4 0,-1 1 0,1 0 0,-1 1 0,1 3 0,-1-3 0,1 2 0,-1-2 0,1 2 0,-1 1 0,1-1 0,-3 1 0,1-3 0,0 2 0,1-5 0,-2 5 0,2-2 0,-2 2 0,2 1 0,-2-1 0,1 0 0,-1 1 0,2-1 0,0-3 0,-2 3 0,2-4 0,-5 3 0,2-1 0,1 0 0,-3 2 0,2-3 0,1 1 0,-3 2 0,5-5 0,-5 5 0,5-2 0,-2 2 0,2-2 0,0-1 0,0-2 0,0 0 0,1 0 0,-1 0 0,1 0 0,-1 0 0,1 3 0,-1-2 0,1 1 0,-1 0 0,1-1 0,-1 1 0,1-2 0,2 0 0,-2 0 0,3 0 0,-4 0 0,4 3 0,-3-2 0,3 2 0,-4-3 0,1 0 0,-1 0 0,4 0 0,-3 0 0,2 0 0,1 0 0,-3 0 0,5 0 0,-1 0 0,-1 0 0,2 0 0,-5 0 0,6 0 0,-6 0 0,6 0 0,-6 0 0,2 0 0,1 0 0,-3 0 0,2 0 0,1 0 0,-3 0 0,6 0 0,-3 0 0,0 0 0,2 0 0,-1 0 0,2 0 0,0 0 0,0 0 0,4 0 0,-3 0 0,3 0 0,-4 0 0,0 0 0,0 0 0,0 0 0,0 0 0,1 0 0,-4 0 0,2 0 0,-2 0 0,1 0 0,1 0 0,-5 0 0,6 0 0,-6 0 0,5 0 0,-1 0 0,-1 0 0,2 0 0,-1 0 0,-1 0 0,2 0 0,-2 0 0,9 0 0,-5 0 0,5 0 0,-9 0 0,3 0 0,-3 0 0,0 0 0,3 0 0,-3 0 0,3 0 0,-3 0 0,3-3 0,-3 2 0,3-2 0,-3 3 0,3-2 0,-6 1 0,5-2 0,-2 0 0,1 3 0,1-3 0,-2 3 0,3-3 0,-2 3 0,1-3 0,-2 3 0,1-3 0,1 3 0,1-5 0,0 4 0,0-2 0,0 0 0,-6 3 0,2-3 0,-2 3 0,2 0 0,-2 0 0,3 0 0,-1 0 0,-1 0 0,1 0 0,1 0 0,-3 0 0,5 0 0,1 0 0,1 0 0,-2 0 0,1 0 0,-6 0 0,5-3 0,-4 3 0,1-3 0,1 3 0,-3 0 0,5 0 0,-2 0 0,4 0 0,-1 0 0,3 0 0,-1 0 0,1-3 0,1 2 0,-3-1 0,3 2 0,-4-3 0,0 2 0,0-2 0,-3 3 0,3 0 0,-3 0 0,3 0 0,-3 0 0,3 0 0,-3 0 0,0 0 0,3 0 0,-6 0 0,2 0 0,1 0 0,-3 0 0,2 0 0,1 0 0,-3 0 0,3 0 0,-1 0 0,-2 0 0,6 0 0,-6 0 0,5 0 0,-4 0 0,4 0 0,-2 0 0,4 0 0,-4 0 0,2 0 0,-5 0 0,6 0 0,-6 0 0,6 0 0,-6 0 0,5 0 0,-5 0 0,6 0 0,-6 0 0,6 3 0,-3-2 0,0 2 0,2-1 0,-1-1 0,-1 2 0,2-1 0,4-1 0,-2 2 0,8-3 0,-8 0 0,3 0 0,-4 0 0,0 0 0,1 0 0,-1 0 0,0 0 0,0 0 0,0 0 0,1 0 0,-1 0 0,0 0 0,0 0 0,-3 0 0,3 0 0,-3 0 0,0 2 0,-5-1 0,2 1 0,6-2 0,9 0 0,8 7 0,0-3 0,-4 7 0,-1-4 0,-4-1 0,-4 1 0,0-1 0,-7-3 0,3 0 0,-6-3 0,2 0 0,-2 0 0,-1 0 0,1 0 0,-1 0 0,0 0 0,0 0 0,0 2 0,1-1 0,-1 1 0,-2 1 0,2-3 0,-2 5 0,3-4 0,-1 1 0,0-2 0,1 0 0,-1 0 0,1 0 0,2 0 0,-2 0 0,6 0 0,-3 0 0,3 0 0,0 0 0,4 0 0,1 0 0,3 0 0,0 0 0,0 0 0,0 3 0,4-2 0,1 2 0,4-3 0,-4 3 0,3-2 0,-7 2 0,7-3 0,-7 0 0,3 0 0,-4 0 0,0 0 0,-3 0 0,2 0 0,-6 0 0,3 0 0,-4 0 0,0 0 0,0 0 0,4 0 0,-3 0 0,2 0 0,1 0 0,-3 0 0,6 0 0,-2-3 0,-1 2 0,3-2 0,-2 3 0,0 0 0,2 0 0,-6 0 0,6 0 0,-6 0 0,6 0 0,-6 0 0,3 0 0,-4 0 0,6 0 0,-1 0 0,1 0 0,-2 0 0,-4 0 0,3 0 0,-1 0 0,1 0 0,1 0 0,-3 0 0,3 0 0,-1 0 0,-2 0 0,6 0 0,-6 0 0,7 0 0,-4 0 0,1 0 0,2 0 0,-3 0 0,4 0 0,0 0 0,-3 0 0,2 0 0,-6 0 0,3 0 0,-1 0 0,-2 3 0,3-3 0,-4 3 0,0-3 0,1 0 0,-1 0 0,-3 0 0,2 0 0,-1 0 0,2 0 0,0 0 0,-3 0 0,3 0 0,-3 0 0,3 0 0,0 3 0,0-3 0,0 3 0,1-3 0,-1 3 0,0-2 0,4 1 0,-3-2 0,2 0 0,1 0 0,-3 0 0,12 0 0,-11 3 0,7-2 0,-5 4 0,-3-4 0,2 5 0,-2-6 0,2 6 0,-2-2 0,3-1 0,-4 3 0,0-3 0,0 0 0,1 3 0,-1-6 0,3 3 0,-4 0 0,3-3 0,-4 3 0,2-3 0,0 0 0,0 0 0,6 0 0,-5 0 0,5 0 0,-2 0 0,-3 0 0,2 0 0,1 0 0,0 0 0,1 0 0,2 0 0,-2 0 0,3 0 0,0 0 0,0 0 0,0 0 0,0 0 0,0 0 0,0 0 0,0 0 0,-4 0 0,3 0 0,-6 0 0,3-3 0,-4 2 0,4-5 0,-3 6 0,3-6 0,-4 5 0,0-4 0,0 4 0,0-4 0,0 4 0,1-2 0,2 0 0,4 2 0,-2-4 0,0 4 0,-5-2 0,4 3 0,-3 0 0,3 0 0,-4 0 0,0 0 0,0 0 0,1 0 0,-1 0 0,0 0 0,0 0 0,0 0 0,0 3 0,1-2 0,-4 4 0,2-2 0,-5 3 0,6 0 0,-6-1 0,6 1 0,-6 0 0,2-3 0,1 2 0,-3-4 0,2 2 0,1-3 0,-3 0 0,3 0 0,-1 0 0,1 0 0,1 0 0,1 0 0,-2 0 0,3 0 0,1 0 0,-1 0 0,0 2 0,0-1 0,4 2 0,-3 0 0,2-3 0,1 3 0,-3 0 0,3-3 0,-1 6 0,-2-3 0,3 1 0,0 2 0,-3-6 0,2 6 0,3-3 0,-4 1 0,3-1 0,-5-3 0,0 0 0,-2 2 0,1-1 0,-2 1 0,1-2 0,1 0 0,-5 0 0,6 0 0,-6 3 0,2-3 0,1 3 0,-3-3 0,3 0 0,-1 0 0,-2 0 0,6 0 0,-6 0 0,2 0 0,1 0 0,-3 2 0,6-1 0,-6 4 0,8-2 0,-7 0 0,3 2 0,-4-2 0,-1 2 0,1-2 0,-1 2 0,1-4 0,-1 4 0,1-5 0,-1 3 0,1-3 0,-1 0 0,1 0 0,-1 0 0,1 0 0,2 0 0,-1 0 0,4 0 0,-5 0 0,6 0 0,-6 0 0,5 0 0,-4 0 0,4 0 0,-5 0 0,3 0 0,-1 0 0,-1 0 0,1 0 0,0 0 0,-2 2 0,2-1 0,-2 4 0,-1-5 0,-2 5 0,1-2 0,-3 2 0,1 0 0,-2 0 0,-3-22 0,-1 6 0,-10-25 0,-3 9 0,4 10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03579-575F-5C4A-B189-AC549D7EB78E}"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C485A-422F-6E4E-9A64-F1237DF6050E}" type="slidenum">
              <a:rPr lang="en-US" smtClean="0"/>
              <a:t>‹#›</a:t>
            </a:fld>
            <a:endParaRPr lang="en-US"/>
          </a:p>
        </p:txBody>
      </p:sp>
    </p:spTree>
    <p:extLst>
      <p:ext uri="{BB962C8B-B14F-4D97-AF65-F5344CB8AC3E}">
        <p14:creationId xmlns:p14="http://schemas.microsoft.com/office/powerpoint/2010/main" val="359080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1</a:t>
            </a:fld>
            <a:endParaRPr lang="en-US"/>
          </a:p>
        </p:txBody>
      </p:sp>
    </p:spTree>
    <p:extLst>
      <p:ext uri="{BB962C8B-B14F-4D97-AF65-F5344CB8AC3E}">
        <p14:creationId xmlns:p14="http://schemas.microsoft.com/office/powerpoint/2010/main" val="186864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Compare existing bundles (collections), can go beyond collections like our top bundle (shampoo, hand tube, brush)</a:t>
            </a:r>
          </a:p>
        </p:txBody>
      </p:sp>
      <p:sp>
        <p:nvSpPr>
          <p:cNvPr id="4" name="Slide Number Placeholder 3"/>
          <p:cNvSpPr>
            <a:spLocks noGrp="1"/>
          </p:cNvSpPr>
          <p:nvPr>
            <p:ph type="sldNum" sz="quarter" idx="5"/>
          </p:nvPr>
        </p:nvSpPr>
        <p:spPr/>
        <p:txBody>
          <a:bodyPr/>
          <a:lstStyle/>
          <a:p>
            <a:fld id="{544C485A-422F-6E4E-9A64-F1237DF6050E}" type="slidenum">
              <a:rPr lang="en-US" smtClean="0"/>
              <a:t>15</a:t>
            </a:fld>
            <a:endParaRPr lang="en-US"/>
          </a:p>
        </p:txBody>
      </p:sp>
    </p:spTree>
    <p:extLst>
      <p:ext uri="{BB962C8B-B14F-4D97-AF65-F5344CB8AC3E}">
        <p14:creationId xmlns:p14="http://schemas.microsoft.com/office/powerpoint/2010/main" val="3104221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Compare existing bundles (collections), can go beyond collections like our top bundle (shampoo, hand tube, brush)</a:t>
            </a:r>
          </a:p>
        </p:txBody>
      </p:sp>
      <p:sp>
        <p:nvSpPr>
          <p:cNvPr id="4" name="Slide Number Placeholder 3"/>
          <p:cNvSpPr>
            <a:spLocks noGrp="1"/>
          </p:cNvSpPr>
          <p:nvPr>
            <p:ph type="sldNum" sz="quarter" idx="5"/>
          </p:nvPr>
        </p:nvSpPr>
        <p:spPr/>
        <p:txBody>
          <a:bodyPr/>
          <a:lstStyle/>
          <a:p>
            <a:fld id="{544C485A-422F-6E4E-9A64-F1237DF6050E}" type="slidenum">
              <a:rPr lang="en-US" smtClean="0"/>
              <a:t>16</a:t>
            </a:fld>
            <a:endParaRPr lang="en-US"/>
          </a:p>
        </p:txBody>
      </p:sp>
    </p:spTree>
    <p:extLst>
      <p:ext uri="{BB962C8B-B14F-4D97-AF65-F5344CB8AC3E}">
        <p14:creationId xmlns:p14="http://schemas.microsoft.com/office/powerpoint/2010/main" val="1007000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What is a recommendation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Recommendation system provides personalized suggestions to users based on their past behavior and preferences.</a:t>
            </a:r>
          </a:p>
          <a:p>
            <a:br>
              <a:rPr lang="en-US" b="0" i="0">
                <a:solidFill>
                  <a:srgbClr val="374151"/>
                </a:solidFill>
                <a:effectLst/>
                <a:latin typeface="Söhne"/>
              </a:rPr>
            </a:br>
            <a:r>
              <a:rPr lang="en-US" b="0" i="0">
                <a:solidFill>
                  <a:srgbClr val="374151"/>
                </a:solidFill>
                <a:effectLst/>
                <a:latin typeface="Söhne"/>
              </a:rPr>
              <a:t>How it help to increase RFM?</a:t>
            </a:r>
          </a:p>
          <a:p>
            <a:r>
              <a:rPr lang="en-US" b="0" i="0">
                <a:solidFill>
                  <a:srgbClr val="374151"/>
                </a:solidFill>
                <a:effectLst/>
                <a:latin typeface="Söhne"/>
              </a:rPr>
              <a:t>In term of recency and frequency</a:t>
            </a:r>
          </a:p>
          <a:p>
            <a:r>
              <a:rPr lang="en-US" b="0" i="0">
                <a:solidFill>
                  <a:srgbClr val="374151"/>
                </a:solidFill>
                <a:effectLst/>
                <a:latin typeface="Söhne"/>
              </a:rPr>
              <a:t>With personalizes recommendation system that offer valuable and relevant suggestions, customer experience enhances which lead to customer wanting to come back /engage more </a:t>
            </a:r>
            <a:r>
              <a:rPr lang="en-US" b="0" i="0" err="1">
                <a:solidFill>
                  <a:srgbClr val="374151"/>
                </a:solidFill>
                <a:effectLst/>
                <a:latin typeface="Söhne"/>
              </a:rPr>
              <a:t>recenly</a:t>
            </a:r>
            <a:endParaRPr lang="en-US" b="0" i="0">
              <a:solidFill>
                <a:srgbClr val="374151"/>
              </a:solidFill>
              <a:effectLst/>
              <a:latin typeface="Söhne"/>
            </a:endParaRPr>
          </a:p>
          <a:p>
            <a:endParaRPr lang="en-US" b="0" i="0">
              <a:solidFill>
                <a:srgbClr val="374151"/>
              </a:solidFill>
              <a:effectLst/>
              <a:latin typeface="Söhne"/>
            </a:endParaRPr>
          </a:p>
          <a:p>
            <a:r>
              <a:rPr lang="en-US" b="0" i="0">
                <a:solidFill>
                  <a:srgbClr val="374151"/>
                </a:solidFill>
                <a:effectLst/>
                <a:latin typeface="Söhne"/>
              </a:rPr>
              <a:t>In term of monetary, with recommendation system we can recommend complementary items and this leads customers to make additional purchases.</a:t>
            </a:r>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20</a:t>
            </a:fld>
            <a:endParaRPr lang="en-US"/>
          </a:p>
        </p:txBody>
      </p:sp>
    </p:spTree>
    <p:extLst>
      <p:ext uri="{BB962C8B-B14F-4D97-AF65-F5344CB8AC3E}">
        <p14:creationId xmlns:p14="http://schemas.microsoft.com/office/powerpoint/2010/main" val="239221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For new customer, since we do not know the customer preferences, we can only recommend the best seller.</a:t>
            </a:r>
          </a:p>
          <a:p>
            <a:endParaRPr lang="en-SG"/>
          </a:p>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21</a:t>
            </a:fld>
            <a:endParaRPr lang="en-US"/>
          </a:p>
        </p:txBody>
      </p:sp>
    </p:spTree>
    <p:extLst>
      <p:ext uri="{BB962C8B-B14F-4D97-AF65-F5344CB8AC3E}">
        <p14:creationId xmlns:p14="http://schemas.microsoft.com/office/powerpoint/2010/main" val="4150170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What is user – Item Collaborative Filtering?</a:t>
            </a:r>
          </a:p>
          <a:p>
            <a:r>
              <a:rPr lang="en-US" b="0" i="0">
                <a:solidFill>
                  <a:srgbClr val="374151"/>
                </a:solidFill>
                <a:effectLst/>
                <a:latin typeface="Söhne"/>
              </a:rPr>
              <a:t>It is popular technique used in recommendation systems to generate personalized recommendations based on the behavior and preferences of both users and items.</a:t>
            </a:r>
          </a:p>
          <a:p>
            <a:endParaRPr lang="en-US" b="0" i="0">
              <a:solidFill>
                <a:srgbClr val="374151"/>
              </a:solidFill>
              <a:effectLst/>
              <a:latin typeface="Söhne"/>
            </a:endParaRPr>
          </a:p>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22</a:t>
            </a:fld>
            <a:endParaRPr lang="en-US"/>
          </a:p>
        </p:txBody>
      </p:sp>
    </p:spTree>
    <p:extLst>
      <p:ext uri="{BB962C8B-B14F-4D97-AF65-F5344CB8AC3E}">
        <p14:creationId xmlns:p14="http://schemas.microsoft.com/office/powerpoint/2010/main" val="3011062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How do we define the ratings or indicator that someone likes the products?</a:t>
            </a:r>
          </a:p>
        </p:txBody>
      </p:sp>
      <p:sp>
        <p:nvSpPr>
          <p:cNvPr id="4" name="Slide Number Placeholder 3"/>
          <p:cNvSpPr>
            <a:spLocks noGrp="1"/>
          </p:cNvSpPr>
          <p:nvPr>
            <p:ph type="sldNum" sz="quarter" idx="5"/>
          </p:nvPr>
        </p:nvSpPr>
        <p:spPr/>
        <p:txBody>
          <a:bodyPr/>
          <a:lstStyle/>
          <a:p>
            <a:fld id="{544C485A-422F-6E4E-9A64-F1237DF6050E}" type="slidenum">
              <a:rPr lang="en-US" smtClean="0"/>
              <a:t>23</a:t>
            </a:fld>
            <a:endParaRPr lang="en-US"/>
          </a:p>
        </p:txBody>
      </p:sp>
    </p:spTree>
    <p:extLst>
      <p:ext uri="{BB962C8B-B14F-4D97-AF65-F5344CB8AC3E}">
        <p14:creationId xmlns:p14="http://schemas.microsoft.com/office/powerpoint/2010/main" val="2993171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K : number of </a:t>
            </a:r>
            <a:r>
              <a:rPr lang="en-SG" err="1"/>
              <a:t>neighbors</a:t>
            </a:r>
            <a:r>
              <a:rPr lang="en-SG"/>
              <a:t> to consider</a:t>
            </a:r>
          </a:p>
          <a:p>
            <a:r>
              <a:rPr lang="en-SG"/>
              <a:t>Similarity Matrix</a:t>
            </a:r>
          </a:p>
        </p:txBody>
      </p:sp>
      <p:sp>
        <p:nvSpPr>
          <p:cNvPr id="4" name="Slide Number Placeholder 3"/>
          <p:cNvSpPr>
            <a:spLocks noGrp="1"/>
          </p:cNvSpPr>
          <p:nvPr>
            <p:ph type="sldNum" sz="quarter" idx="5"/>
          </p:nvPr>
        </p:nvSpPr>
        <p:spPr/>
        <p:txBody>
          <a:bodyPr/>
          <a:lstStyle/>
          <a:p>
            <a:fld id="{544C485A-422F-6E4E-9A64-F1237DF6050E}" type="slidenum">
              <a:rPr lang="en-US" smtClean="0"/>
              <a:t>24</a:t>
            </a:fld>
            <a:endParaRPr lang="en-US"/>
          </a:p>
        </p:txBody>
      </p:sp>
    </p:spTree>
    <p:extLst>
      <p:ext uri="{BB962C8B-B14F-4D97-AF65-F5344CB8AC3E}">
        <p14:creationId xmlns:p14="http://schemas.microsoft.com/office/powerpoint/2010/main" val="2190609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25</a:t>
            </a:fld>
            <a:endParaRPr lang="en-US"/>
          </a:p>
        </p:txBody>
      </p:sp>
    </p:spTree>
    <p:extLst>
      <p:ext uri="{BB962C8B-B14F-4D97-AF65-F5344CB8AC3E}">
        <p14:creationId xmlns:p14="http://schemas.microsoft.com/office/powerpoint/2010/main" val="1237063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26</a:t>
            </a:fld>
            <a:endParaRPr lang="en-US"/>
          </a:p>
        </p:txBody>
      </p:sp>
    </p:spTree>
    <p:extLst>
      <p:ext uri="{BB962C8B-B14F-4D97-AF65-F5344CB8AC3E}">
        <p14:creationId xmlns:p14="http://schemas.microsoft.com/office/powerpoint/2010/main" val="3839126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Demo Customer ID:</a:t>
            </a:r>
          </a:p>
          <a:p>
            <a:r>
              <a:rPr lang="en-SG"/>
              <a:t>Collaborative Filtering: Customer ID 1000586</a:t>
            </a:r>
          </a:p>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27</a:t>
            </a:fld>
            <a:endParaRPr lang="en-US"/>
          </a:p>
        </p:txBody>
      </p:sp>
    </p:spTree>
    <p:extLst>
      <p:ext uri="{BB962C8B-B14F-4D97-AF65-F5344CB8AC3E}">
        <p14:creationId xmlns:p14="http://schemas.microsoft.com/office/powerpoint/2010/main" val="151843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2</a:t>
            </a:fld>
            <a:endParaRPr lang="en-US"/>
          </a:p>
        </p:txBody>
      </p:sp>
    </p:spTree>
    <p:extLst>
      <p:ext uri="{BB962C8B-B14F-4D97-AF65-F5344CB8AC3E}">
        <p14:creationId xmlns:p14="http://schemas.microsoft.com/office/powerpoint/2010/main" val="3877043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Demo Customer ID:</a:t>
            </a:r>
          </a:p>
          <a:p>
            <a:r>
              <a:rPr lang="en-SG"/>
              <a:t>Collaborative Filtering: Customer ID 1000586</a:t>
            </a:r>
          </a:p>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28</a:t>
            </a:fld>
            <a:endParaRPr lang="en-US"/>
          </a:p>
        </p:txBody>
      </p:sp>
    </p:spTree>
    <p:extLst>
      <p:ext uri="{BB962C8B-B14F-4D97-AF65-F5344CB8AC3E}">
        <p14:creationId xmlns:p14="http://schemas.microsoft.com/office/powerpoint/2010/main" val="3745558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kern="100">
                <a:effectLst/>
                <a:latin typeface="Calibri" panose="020F0502020204030204" pitchFamily="34" charset="0"/>
                <a:ea typeface="DengXian" panose="02010600030101010101" pitchFamily="2" charset="-122"/>
                <a:cs typeface="Times New Roman" panose="02020603050405020304" pitchFamily="18" charset="0"/>
              </a:rPr>
              <a:t>The objective of this discount analysis is to assess the impact of discount strategies on various aspects of Aveda's performance, including sales, customer behaviours, and profitability.</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Let's start by understanding the extent of the discounts Aveda has offered. We'll analyse the total value of discounts provided and identify the distribution of these discounts among different products and customer segments.</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We will also compare the efficiency of different discount strategies. Specifically, we'll evaluate the effectiveness of different discount levels and determine which one has a more significant impact on key performance indicators.</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Discount Analysis 1: Does Discount Impact Frequency?</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We aim to assess whether the discounts Aveda offers have an impact on customer visit frequency.</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Discount Analysis 2: Does Discount Impact ABS (Average Basket Size)?</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This analysis will explore the relationship between the discounts provided by Aveda and the Average Basket Size (ABS) of customer purchases.</a:t>
            </a:r>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30</a:t>
            </a:fld>
            <a:endParaRPr lang="en-US"/>
          </a:p>
        </p:txBody>
      </p:sp>
    </p:spTree>
    <p:extLst>
      <p:ext uri="{BB962C8B-B14F-4D97-AF65-F5344CB8AC3E}">
        <p14:creationId xmlns:p14="http://schemas.microsoft.com/office/powerpoint/2010/main" val="838274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i="1" kern="100">
                <a:effectLst/>
                <a:latin typeface="Calibri" panose="020F0502020204030204" pitchFamily="34" charset="0"/>
                <a:ea typeface="DengXian" panose="02010600030101010101" pitchFamily="2" charset="-122"/>
                <a:cs typeface="Times New Roman" panose="02020603050405020304" pitchFamily="18" charset="0"/>
              </a:rPr>
              <a:t> </a:t>
            </a:r>
            <a:r>
              <a:rPr lang="en-SG" sz="2800"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Does offering discounts affect customer purchase frequency?</a:t>
            </a:r>
            <a:endParaRPr lang="en-SG" sz="2800" kern="100">
              <a:effectLst/>
              <a:latin typeface="Calibri" panose="020F0502020204030204" pitchFamily="34" charset="0"/>
              <a:ea typeface="DengXian" panose="02010600030101010101" pitchFamily="2" charset="-122"/>
              <a:cs typeface="Times New Roman" panose="02020603050405020304" pitchFamily="18" charset="0"/>
            </a:endParaRPr>
          </a:p>
          <a:p>
            <a:r>
              <a:rPr lang="en-SG" sz="1800" i="1" kern="100">
                <a:effectLst/>
                <a:latin typeface="Calibri" panose="020F0502020204030204" pitchFamily="34" charset="0"/>
                <a:ea typeface="DengXian" panose="02010600030101010101" pitchFamily="2" charset="-122"/>
                <a:cs typeface="Times New Roman" panose="02020603050405020304" pitchFamily="18" charset="0"/>
              </a:rPr>
              <a:t>We plot all customers on this scatter plot,</a:t>
            </a:r>
            <a:r>
              <a:rPr lang="en-US" sz="1800" kern="100">
                <a:effectLst/>
                <a:latin typeface="Calibri" panose="020F0502020204030204" pitchFamily="34" charset="0"/>
                <a:ea typeface="DengXian" panose="02010600030101010101" pitchFamily="2" charset="-122"/>
                <a:cs typeface="Times New Roman" panose="02020603050405020304" pitchFamily="18" charset="0"/>
              </a:rPr>
              <a:t> Every point on the scatter plot represents a distinct customer, with a unique combination of </a:t>
            </a:r>
            <a:r>
              <a:rPr lang="en-US" sz="1800" kern="10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a consuming frequency</a:t>
            </a:r>
            <a:r>
              <a:rPr lang="en-US" sz="1800" kern="100">
                <a:effectLst/>
                <a:latin typeface="Calibri" panose="020F0502020204030204" pitchFamily="34" charset="0"/>
                <a:ea typeface="DengXian" panose="02010600030101010101" pitchFamily="2" charset="-122"/>
                <a:cs typeface="Times New Roman" panose="02020603050405020304" pitchFamily="18" charset="0"/>
              </a:rPr>
              <a:t> and the price per product</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SG" sz="1800" i="1" kern="10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The average price of each product</a:t>
            </a:r>
            <a:r>
              <a:rPr lang="en-SG" sz="1800" i="1" kern="100">
                <a:effectLst/>
                <a:latin typeface="Calibri" panose="020F0502020204030204" pitchFamily="34" charset="0"/>
                <a:ea typeface="DengXian" panose="02010600030101010101" pitchFamily="2" charset="-122"/>
                <a:cs typeface="Times New Roman" panose="02020603050405020304" pitchFamily="18" charset="0"/>
              </a:rPr>
              <a:t> purchased by a customer is a key metric in customer analysis that can provide valuable insights into their preferences and consuming power</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SG" sz="1800" i="1" kern="100">
                <a:effectLst/>
                <a:latin typeface="Calibri" panose="020F0502020204030204" pitchFamily="34" charset="0"/>
                <a:ea typeface="DengXian" panose="02010600030101010101" pitchFamily="2" charset="-122"/>
                <a:cs typeface="Times New Roman" panose="02020603050405020304" pitchFamily="18" charset="0"/>
              </a:rPr>
              <a:t>Preference: The average price of each product reflects a customer's product preferences. If a customer consistently purchases higher-priced items, it suggests they have a preference for quality, brand, or features associated with more expensive products. On the other hand, if a customer tends to buy lower-priced items, it may indicate a preference for cost-effectiveness or value.</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SG" sz="1800" i="1" kern="100">
                <a:effectLst/>
                <a:latin typeface="Calibri" panose="020F0502020204030204" pitchFamily="34" charset="0"/>
                <a:ea typeface="DengXian" panose="02010600030101010101" pitchFamily="2" charset="-122"/>
                <a:cs typeface="Times New Roman" panose="02020603050405020304" pitchFamily="18" charset="0"/>
              </a:rPr>
              <a:t>Consuming Power: The average price of products bought by a customer is an indicator of their consuming power or purchasing capacity. Customers with a higher average product price are typically seen as having more economic resources and greater spending power. They can afford to invest in pricier items. Conversely, customers with a lower average product price may have limited financial resources or choose to be more frugal in their spending.</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SG" sz="1800" i="1" kern="100">
                <a:effectLst/>
                <a:latin typeface="Calibri" panose="020F0502020204030204" pitchFamily="34" charset="0"/>
                <a:ea typeface="DengXian" panose="02010600030101010101" pitchFamily="2" charset="-122"/>
                <a:cs typeface="Times New Roman" panose="02020603050405020304" pitchFamily="18" charset="0"/>
              </a:rPr>
              <a:t>By </a:t>
            </a:r>
            <a:r>
              <a:rPr lang="en-SG" sz="1800" i="1" kern="100" err="1">
                <a:effectLst/>
                <a:latin typeface="Calibri" panose="020F0502020204030204" pitchFamily="34" charset="0"/>
                <a:ea typeface="DengXian" panose="02010600030101010101" pitchFamily="2" charset="-122"/>
                <a:cs typeface="Times New Roman" panose="02020603050405020304" pitchFamily="18" charset="0"/>
              </a:rPr>
              <a:t>analyzing</a:t>
            </a:r>
            <a:r>
              <a:rPr lang="en-SG" sz="1800" i="1" kern="100">
                <a:effectLst/>
                <a:latin typeface="Calibri" panose="020F0502020204030204" pitchFamily="34" charset="0"/>
                <a:ea typeface="DengXian" panose="02010600030101010101" pitchFamily="2" charset="-122"/>
                <a:cs typeface="Times New Roman" panose="02020603050405020304" pitchFamily="18" charset="0"/>
              </a:rPr>
              <a:t> the average price of products purchased by customers, Aveda can tailor their discount programs to better cater to the preferences and spending capabilities of different customer segments. This information can help in optimizing product assortment and pricing strategies to meet the diverse needs of their customer base.</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pPr>
              <a:spcBef>
                <a:spcPts val="200"/>
              </a:spcBef>
            </a:pPr>
            <a:r>
              <a:rPr lang="en-SG"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Let’s look at the</a:t>
            </a:r>
            <a:r>
              <a:rPr lang="en-US"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 scatter plot </a:t>
            </a:r>
            <a:endParaRPr lang="en-SG"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In this specific scatter plot, the X-axis is used to categorize customers into three spending categories based on the value of their spending per product:</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Low Spenders (PPP Below 100 &amp; FREQ below 20):</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Customers falling to the left of X = 100 are categorized as "Low Spenders." These individuals have an average spending on each product below 100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For low spenders, we segmented again by purchase frequency, a noteworthy trend emerges. Specifically, for customers with a frequency of below 20, the purchase frequency tends to increase as the price per product increases, up to a point, after which it starts to decrease.</a:t>
            </a:r>
          </a:p>
          <a:p>
            <a:pPr>
              <a:spcBef>
                <a:spcPts val="200"/>
              </a:spcBef>
            </a:pPr>
            <a:r>
              <a:rPr lang="en-SG"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Conclusion:</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Low spenders with a purchase frequency below 20 , As the price per product increases, their purchase frequency rises, indicating a willingness to invest in higher-priced items. However, this increase in frequency reaches a peak at a certain price point, after which their purchase frequency begins to decrease. This suggests that there is an optimal price range that maximizes their buying frequency.</a:t>
            </a:r>
          </a:p>
          <a:p>
            <a:pPr>
              <a:spcBef>
                <a:spcPts val="200"/>
              </a:spcBef>
            </a:pPr>
            <a:r>
              <a:rPr lang="en-SG"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Suggestion:</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Identify the Optimal Price Range:</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Lets Analyse data to determine the specific price range at which low spenders reach their peak purchase frequency, we can find all products after discount price fall in 20 ~40, or give discount to make popular product (</a:t>
            </a:r>
            <a:r>
              <a:rPr lang="en-SG" sz="1800" kern="100" err="1">
                <a:effectLst/>
                <a:latin typeface="Calibri" panose="020F0502020204030204" pitchFamily="34" charset="0"/>
                <a:ea typeface="DengXian" panose="02010600030101010101" pitchFamily="2" charset="-122"/>
                <a:cs typeface="Times New Roman" panose="02020603050405020304" pitchFamily="18" charset="0"/>
              </a:rPr>
              <a:t>eg</a:t>
            </a:r>
            <a:r>
              <a:rPr lang="en-SG" sz="1800" kern="100">
                <a:effectLst/>
                <a:latin typeface="Calibri" panose="020F0502020204030204" pitchFamily="34" charset="0"/>
                <a:ea typeface="DengXian" panose="02010600030101010101" pitchFamily="2" charset="-122"/>
                <a:cs typeface="Times New Roman" panose="02020603050405020304" pitchFamily="18" charset="0"/>
              </a:rPr>
              <a:t>, the product A,B bought frequently) price fall in 20~40  ,the sweet spot for these customers.</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US" sz="1800"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Low Spenders (PPP Below 100 &amp; FREQ above 20):</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For low spenders segmented by purchase frequency above 20, Unlike low spenders with lower frequencies, the purchase frequency does decrease as the price per product increases. Instead, this segment exhibits random purchases, and the number of customers in this category is very limited. It's worth delving deeper into their behaviours to understand their unique characteristics and preferences.</a:t>
            </a:r>
          </a:p>
          <a:p>
            <a:pPr>
              <a:spcBef>
                <a:spcPts val="200"/>
              </a:spcBef>
            </a:pPr>
            <a:r>
              <a:rPr lang="en-SG"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Suggestion:</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Give Product Diversification:</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Ensure a diverse product offering within the optimal price range, providing low spenders but high frequency with choices and variety that keep them engaged.</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Cross-Selling Opportunities:</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Explore cross-selling strategies to encourage the purchase of complementary products within the optimal price range. Bundling or recommending related items can lead to higher price per product and ABS</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2.</a:t>
            </a:r>
            <a:r>
              <a:rPr lang="en-US" sz="1800" kern="100">
                <a:effectLst/>
                <a:latin typeface="Calibri" panose="020F0502020204030204" pitchFamily="34" charset="0"/>
                <a:ea typeface="DengXian" panose="02010600030101010101" pitchFamily="2" charset="-122"/>
                <a:cs typeface="Times New Roman" panose="02020603050405020304" pitchFamily="18" charset="0"/>
              </a:rPr>
              <a:t>Moderate Spenders (100~200): Customers falling in the range of X = 100 to X = 200 are classified as "Moderate Spenders."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For moderate spenders, a noteworthy trend is that as the price per product increases, their purchase frequency tends to decrease. This indicates that providing more substantial discounts may actually lead to reduced purchase frequency among this customer segment.</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3. High Spenders (200+): Customers to the right of X = 200 are considered "High Spenders." These customers consistently spend above 200 in the given context.</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While high spenders possess considerable purchasing power and exhibit a preference for expensive products, they are a small and infrequent customer segment.</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Suggestion: </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32</a:t>
            </a:fld>
            <a:endParaRPr lang="en-US"/>
          </a:p>
        </p:txBody>
      </p:sp>
    </p:spTree>
    <p:extLst>
      <p:ext uri="{BB962C8B-B14F-4D97-AF65-F5344CB8AC3E}">
        <p14:creationId xmlns:p14="http://schemas.microsoft.com/office/powerpoint/2010/main" val="1560475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ANOVA (Analysis of Variance) test is a statistical method used to compare the means of multiple groups or treatments to determine if there are significant differences among them. In our test, we want to assess the effectiveness of two discount levels, 10% and 40% off, at boosting customer visit frequency. </a:t>
            </a:r>
          </a:p>
          <a:p>
            <a:r>
              <a:rPr lang="en-US"/>
              <a:t>**Analysis Objective:** Determine which discount, 10% or 40% off, is more effective at increasing customer visit frequency.</a:t>
            </a:r>
          </a:p>
          <a:p>
            <a:endParaRPr lang="en-US"/>
          </a:p>
          <a:p>
            <a:r>
              <a:rPr lang="en-US"/>
              <a:t>**Results Summary:**</a:t>
            </a:r>
          </a:p>
          <a:p>
            <a:r>
              <a:rPr lang="en-US"/>
              <a:t>- **40% - 10% Difference:** The difference in visit frequency between the 40% off and 10% off groups is 9.747. This indicates that, on average, customers who received a 40% discount visited more frequently than those with a 10% discount.</a:t>
            </a:r>
          </a:p>
          <a:p>
            <a:endParaRPr lang="en-US"/>
          </a:p>
          <a:p>
            <a:r>
              <a:rPr lang="en-US"/>
              <a:t>- **Level of Significance (LOR):** The level of significance is 8.57. This value helps determine whether the differences observed in visit frequency between the two discount groups are statistically significant. A higher LOR suggests stronger evidence of a significant difference.</a:t>
            </a:r>
          </a:p>
          <a:p>
            <a:endParaRPr lang="en-US"/>
          </a:p>
          <a:p>
            <a:r>
              <a:rPr lang="en-US"/>
              <a:t>- **Effect Size (Ups):** The effect size is 10.9. This measures the practical significance of the difference in visit frequency between the two discount groups. A higher effect size suggests a larger and more meaningful impact of the discount on visit frequency.</a:t>
            </a:r>
          </a:p>
          <a:p>
            <a:endParaRPr lang="en-US"/>
          </a:p>
          <a:p>
            <a:r>
              <a:rPr lang="en-US"/>
              <a:t>Here is Data Analysis:**</a:t>
            </a:r>
          </a:p>
          <a:p>
            <a:r>
              <a:rPr lang="en-US"/>
              <a:t>- **10% off Group:**</a:t>
            </a:r>
          </a:p>
          <a:p>
            <a:r>
              <a:rPr lang="en-US"/>
              <a:t>  - Count (Number of Customers): 7352</a:t>
            </a:r>
          </a:p>
          <a:p>
            <a:r>
              <a:rPr lang="en-US"/>
              <a:t>  - Mean (Average Visit Frequency): 5.8</a:t>
            </a:r>
          </a:p>
          <a:p>
            <a:r>
              <a:rPr lang="en-US"/>
              <a:t>  - Standard Deviation (Variability in Visit Frequency): 8.25</a:t>
            </a:r>
          </a:p>
          <a:p>
            <a:endParaRPr lang="en-US"/>
          </a:p>
          <a:p>
            <a:r>
              <a:rPr lang="en-US"/>
              <a:t>- **40% off Group:**</a:t>
            </a:r>
          </a:p>
          <a:p>
            <a:r>
              <a:rPr lang="en-US"/>
              <a:t>  - Count (Number of Customers): 206</a:t>
            </a:r>
          </a:p>
          <a:p>
            <a:r>
              <a:rPr lang="en-US"/>
              <a:t>  - Mean (Average Visit Frequency): 15.5</a:t>
            </a:r>
          </a:p>
          <a:p>
            <a:r>
              <a:rPr lang="en-US"/>
              <a:t>  - Standard Deviation (Variability in Visit Frequency): 13.7</a:t>
            </a:r>
          </a:p>
          <a:p>
            <a:endParaRPr lang="en-US"/>
          </a:p>
          <a:p>
            <a:r>
              <a:rPr lang="en-US"/>
              <a:t>**Interpretation:**</a:t>
            </a:r>
          </a:p>
          <a:p>
            <a:r>
              <a:rPr lang="en-US"/>
              <a:t>The ANOVA results indicate that there is a substantial difference in visit frequency between the two discount groups. Customers who received a 40% discount visited more frequently on average compared to those who received a 10% discount. The effect size (Ups) of 10.9 suggests that this difference is practically significant and not just a result of chance. The level of significance (LOR) of 8.57 further supports the conclusion that the difference is statistically significant.</a:t>
            </a:r>
          </a:p>
          <a:p>
            <a:endParaRPr lang="en-US"/>
          </a:p>
          <a:p>
            <a:r>
              <a:rPr lang="en-US"/>
              <a:t>**Conclusion:**</a:t>
            </a:r>
          </a:p>
          <a:p>
            <a:r>
              <a:rPr lang="en-US"/>
              <a:t>Based on the ANOVA test results, it can be concluded that offering a 40% discount is more effective at boosting customer visit frequency compared to a 10% discount. Businesses may consider adjusting their discount strategies to leverage the higher discount level for increased customer engagement and visit frequency.</a:t>
            </a:r>
          </a:p>
        </p:txBody>
      </p:sp>
      <p:sp>
        <p:nvSpPr>
          <p:cNvPr id="4" name="Slide Number Placeholder 3"/>
          <p:cNvSpPr>
            <a:spLocks noGrp="1"/>
          </p:cNvSpPr>
          <p:nvPr>
            <p:ph type="sldNum" sz="quarter" idx="5"/>
          </p:nvPr>
        </p:nvSpPr>
        <p:spPr/>
        <p:txBody>
          <a:bodyPr/>
          <a:lstStyle/>
          <a:p>
            <a:fld id="{544C485A-422F-6E4E-9A64-F1237DF6050E}" type="slidenum">
              <a:rPr lang="en-US" smtClean="0"/>
              <a:t>33</a:t>
            </a:fld>
            <a:endParaRPr lang="en-US"/>
          </a:p>
        </p:txBody>
      </p:sp>
    </p:spTree>
    <p:extLst>
      <p:ext uri="{BB962C8B-B14F-4D97-AF65-F5344CB8AC3E}">
        <p14:creationId xmlns:p14="http://schemas.microsoft.com/office/powerpoint/2010/main" val="588953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a:effectLst/>
                <a:latin typeface="Calibri" panose="020F0502020204030204" pitchFamily="34" charset="0"/>
                <a:ea typeface="DengXian" panose="02010600030101010101" pitchFamily="2" charset="-122"/>
                <a:cs typeface="Times New Roman" panose="02020603050405020304" pitchFamily="18" charset="0"/>
              </a:rPr>
              <a:t>**Conclusions:**</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1. **Optimal Discount Level:** The scatter plot indicates that the total net expenditure by customers tends to reach its peak at a 50% discount. This suggests that, on average, a 50% discount is the most effective in maximizing customer spending.</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2. **Excessive Discounts:** Customers on the right side of the peak point, who received excessively high discounts, did not result in substantial growth in sales or total net price. This indicates that offering extremely deep discounts may not always yield a proportional increase in spending, and businesses should be cautious about giving away too much margin.</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3. **Positive Correlation:** On the left side of the peak point, there is a noticeable positive correlation between the total net price and the discount. This suggests that customers are more likely to spend more when they receive a discount, even though this correlation may diminish as the discount level increases beyond the optimal point.</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**Recommendations:**</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1. **Optimize Discount Strategy:** Based on the scatter plot data, consider adjusting  discount strategy to focus on the 50% discount range as it appears to be the most effective. However, we should also ensure that discounts do not go beyond this point, as excessive discounts may not yield a significant increase in spending.</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2. Segment customer base and tailor discount offers to different customer segments. Customers who respond well to discounts can receive offers in the optimal discount range, while others may receive alternative incentives or promotions.</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3.Review Aveda’s product assortment to ensure that it complements  discount strategy. High-quality and popular products can be paired with discounts to maximize the impact on spending.</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4. Maintain a balance between discounting and profit margins. While discounts are essential for attracting customers, they should not erode profitability.</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By drawing insights from the scatter plot and implementing these strategies, Aveda can optimize their discount, product, and customer engagement strategies to maximize revenue while maintaining healthy profit margins.</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34</a:t>
            </a:fld>
            <a:endParaRPr lang="en-US"/>
          </a:p>
        </p:txBody>
      </p:sp>
    </p:spTree>
    <p:extLst>
      <p:ext uri="{BB962C8B-B14F-4D97-AF65-F5344CB8AC3E}">
        <p14:creationId xmlns:p14="http://schemas.microsoft.com/office/powerpoint/2010/main" val="3074740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kern="1200">
                <a:solidFill>
                  <a:schemeClr val="tx1"/>
                </a:solidFill>
                <a:latin typeface="+mn-lt"/>
                <a:ea typeface="+mn-ea"/>
                <a:cs typeface="+mn-cs"/>
              </a:rPr>
              <a:t>For the sample product analysis, we excluded Gift With Purchase. </a:t>
            </a:r>
          </a:p>
          <a:p>
            <a:pPr algn="l"/>
            <a:endParaRPr lang="en-US" sz="1200" kern="1200">
              <a:solidFill>
                <a:schemeClr val="tx1"/>
              </a:solidFill>
              <a:latin typeface="+mn-lt"/>
              <a:ea typeface="+mn-ea"/>
              <a:cs typeface="+mn-cs"/>
            </a:endParaRPr>
          </a:p>
          <a:p>
            <a:pPr algn="l"/>
            <a:r>
              <a:rPr lang="en-US" sz="1200" kern="1200">
                <a:solidFill>
                  <a:schemeClr val="tx1"/>
                </a:solidFill>
                <a:latin typeface="+mn-lt"/>
                <a:ea typeface="+mn-ea"/>
                <a:cs typeface="+mn-cs"/>
              </a:rPr>
              <a:t>Every month Aveda gave out some samples, however </a:t>
            </a:r>
            <a:r>
              <a:rPr lang="en-SG" sz="1200" b="0" i="0" u="none" strike="noStrike" kern="1200">
                <a:solidFill>
                  <a:schemeClr val="tx1"/>
                </a:solidFill>
                <a:effectLst/>
                <a:latin typeface="Söhne"/>
                <a:ea typeface="+mn-ea"/>
                <a:cs typeface="+mn-cs"/>
              </a:rPr>
              <a:t>t</a:t>
            </a:r>
            <a:r>
              <a:rPr lang="en-SG" b="0" i="0" u="none" strike="noStrike">
                <a:effectLst/>
                <a:latin typeface="Söhne"/>
              </a:rPr>
              <a:t>he quantity of sample products distributed experienced a substantial surge from Oct 2021 and peaked in Dec 2021, significantly surpassing all previous distribution levels.</a:t>
            </a:r>
          </a:p>
        </p:txBody>
      </p:sp>
      <p:sp>
        <p:nvSpPr>
          <p:cNvPr id="4" name="Slide Number Placeholder 3"/>
          <p:cNvSpPr>
            <a:spLocks noGrp="1"/>
          </p:cNvSpPr>
          <p:nvPr>
            <p:ph type="sldNum" sz="quarter" idx="5"/>
          </p:nvPr>
        </p:nvSpPr>
        <p:spPr/>
        <p:txBody>
          <a:bodyPr/>
          <a:lstStyle/>
          <a:p>
            <a:fld id="{544C485A-422F-6E4E-9A64-F1237DF6050E}" type="slidenum">
              <a:rPr lang="en-US" smtClean="0"/>
              <a:t>36</a:t>
            </a:fld>
            <a:endParaRPr lang="en-US"/>
          </a:p>
        </p:txBody>
      </p:sp>
    </p:spTree>
    <p:extLst>
      <p:ext uri="{BB962C8B-B14F-4D97-AF65-F5344CB8AC3E}">
        <p14:creationId xmlns:p14="http://schemas.microsoft.com/office/powerpoint/2010/main" val="3363119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37</a:t>
            </a:fld>
            <a:endParaRPr lang="en-US"/>
          </a:p>
        </p:txBody>
      </p:sp>
    </p:spTree>
    <p:extLst>
      <p:ext uri="{BB962C8B-B14F-4D97-AF65-F5344CB8AC3E}">
        <p14:creationId xmlns:p14="http://schemas.microsoft.com/office/powerpoint/2010/main" val="232910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50</a:t>
            </a:fld>
            <a:endParaRPr lang="en-US"/>
          </a:p>
        </p:txBody>
      </p:sp>
    </p:spTree>
    <p:extLst>
      <p:ext uri="{BB962C8B-B14F-4D97-AF65-F5344CB8AC3E}">
        <p14:creationId xmlns:p14="http://schemas.microsoft.com/office/powerpoint/2010/main" val="4227594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55</a:t>
            </a:fld>
            <a:endParaRPr lang="en-US"/>
          </a:p>
        </p:txBody>
      </p:sp>
    </p:spTree>
    <p:extLst>
      <p:ext uri="{BB962C8B-B14F-4D97-AF65-F5344CB8AC3E}">
        <p14:creationId xmlns:p14="http://schemas.microsoft.com/office/powerpoint/2010/main" val="1071589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56</a:t>
            </a:fld>
            <a:endParaRPr lang="en-US"/>
          </a:p>
        </p:txBody>
      </p:sp>
    </p:spTree>
    <p:extLst>
      <p:ext uri="{BB962C8B-B14F-4D97-AF65-F5344CB8AC3E}">
        <p14:creationId xmlns:p14="http://schemas.microsoft.com/office/powerpoint/2010/main" val="1697247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4</a:t>
            </a:fld>
            <a:endParaRPr lang="en-US"/>
          </a:p>
        </p:txBody>
      </p:sp>
    </p:spTree>
    <p:extLst>
      <p:ext uri="{BB962C8B-B14F-4D97-AF65-F5344CB8AC3E}">
        <p14:creationId xmlns:p14="http://schemas.microsoft.com/office/powerpoint/2010/main" val="3209834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63</a:t>
            </a:fld>
            <a:endParaRPr lang="en-US"/>
          </a:p>
        </p:txBody>
      </p:sp>
    </p:spTree>
    <p:extLst>
      <p:ext uri="{BB962C8B-B14F-4D97-AF65-F5344CB8AC3E}">
        <p14:creationId xmlns:p14="http://schemas.microsoft.com/office/powerpoint/2010/main" val="168127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64</a:t>
            </a:fld>
            <a:endParaRPr lang="en-US"/>
          </a:p>
        </p:txBody>
      </p:sp>
    </p:spTree>
    <p:extLst>
      <p:ext uri="{BB962C8B-B14F-4D97-AF65-F5344CB8AC3E}">
        <p14:creationId xmlns:p14="http://schemas.microsoft.com/office/powerpoint/2010/main" val="4091545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Total revenue for 2 years are around 12millions</a:t>
            </a:r>
          </a:p>
          <a:p>
            <a:endParaRPr lang="en-US"/>
          </a:p>
          <a:p>
            <a:r>
              <a:rPr lang="en-US"/>
              <a:t>Revenue Comparison by Sales Channel</a:t>
            </a:r>
            <a:endParaRPr lang="en-US">
              <a:ea typeface="Calibri"/>
              <a:cs typeface="Calibri"/>
            </a:endParaRPr>
          </a:p>
          <a:p>
            <a:pPr marL="285750" indent="-285750">
              <a:buFont typeface="Arial" panose="020B0604020202020204" pitchFamily="34" charset="0"/>
              <a:buChar char="•"/>
            </a:pPr>
            <a:r>
              <a:rPr lang="en-US" sz="1200">
                <a:ea typeface="Calibri"/>
                <a:cs typeface="Calibri"/>
              </a:rPr>
              <a:t>The revenue made by Retail is the highest compared to the other sales channels</a:t>
            </a:r>
          </a:p>
          <a:p>
            <a:pPr marL="0" indent="0">
              <a:buFont typeface="Arial" panose="020B0604020202020204" pitchFamily="34" charset="0"/>
              <a:buNone/>
            </a:pPr>
            <a:r>
              <a:rPr lang="en-US" sz="1200">
                <a:ea typeface="Calibri"/>
                <a:cs typeface="Calibri"/>
              </a:rPr>
              <a:t>Since AVEDA is a premium brand, people might be more comfortable with buying from the actual official </a:t>
            </a:r>
            <a:r>
              <a:rPr lang="en-US" sz="1200" b="1">
                <a:ea typeface="Calibri"/>
                <a:cs typeface="Calibri"/>
              </a:rPr>
              <a:t>physical stores</a:t>
            </a:r>
            <a:r>
              <a:rPr lang="en-US" sz="1200">
                <a:ea typeface="Calibri"/>
                <a:cs typeface="Calibri"/>
              </a:rPr>
              <a:t> themselves or their trustworthy eCommerce counterparts as opposed to 3rd party sellers or corporate sales</a:t>
            </a:r>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65</a:t>
            </a:fld>
            <a:endParaRPr lang="en-US"/>
          </a:p>
        </p:txBody>
      </p:sp>
    </p:spTree>
    <p:extLst>
      <p:ext uri="{BB962C8B-B14F-4D97-AF65-F5344CB8AC3E}">
        <p14:creationId xmlns:p14="http://schemas.microsoft.com/office/powerpoint/2010/main" val="313801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Revenue Distribution by Sales Employee ID</a:t>
            </a:r>
          </a:p>
          <a:p>
            <a:pPr marL="171450" indent="-171450">
              <a:buFont typeface="Arial" panose="020B0604020202020204" pitchFamily="34" charset="0"/>
              <a:buChar char="•"/>
            </a:pPr>
            <a:r>
              <a:rPr lang="en-US" sz="1200">
                <a:ea typeface="Calibri"/>
                <a:cs typeface="Calibri"/>
              </a:rPr>
              <a:t>Salesperson of </a:t>
            </a:r>
            <a:r>
              <a:rPr lang="en-US" sz="1200" b="1">
                <a:ea typeface="Calibri"/>
                <a:cs typeface="Calibri"/>
              </a:rPr>
              <a:t>ID 30006853</a:t>
            </a:r>
            <a:r>
              <a:rPr lang="en-US" sz="1200">
                <a:ea typeface="Calibri"/>
                <a:cs typeface="Calibri"/>
              </a:rPr>
              <a:t> made the most revenue with </a:t>
            </a:r>
            <a:r>
              <a:rPr lang="en-US" sz="1200" b="1">
                <a:ea typeface="Calibri"/>
                <a:cs typeface="Calibri"/>
              </a:rPr>
              <a:t>$1,287,300.68</a:t>
            </a:r>
            <a:endParaRPr lang="en-US" sz="1200">
              <a:ea typeface="Calibri"/>
              <a:cs typeface="Calibri"/>
            </a:endParaRPr>
          </a:p>
          <a:p>
            <a:pPr marL="171450" indent="-171450">
              <a:buFont typeface="Arial" panose="020B0604020202020204" pitchFamily="34" charset="0"/>
              <a:buChar char="•"/>
            </a:pPr>
            <a:r>
              <a:rPr lang="en-US" sz="1200">
                <a:ea typeface="Calibri"/>
                <a:cs typeface="Calibri"/>
              </a:rPr>
              <a:t>Although the revenue of top few salespeople were pretty similar and even.</a:t>
            </a:r>
          </a:p>
          <a:p>
            <a:pPr marL="171450" indent="-171450">
              <a:buFont typeface="Arial" panose="020B0604020202020204" pitchFamily="34" charset="0"/>
              <a:buChar char="•"/>
            </a:pPr>
            <a:endParaRPr lang="en-US" sz="1200">
              <a:ea typeface="Calibri"/>
              <a:cs typeface="Calibri"/>
            </a:endParaRPr>
          </a:p>
          <a:p>
            <a:pPr marL="171450" indent="-171450">
              <a:buFont typeface="Arial" panose="020B0604020202020204" pitchFamily="34" charset="0"/>
              <a:buChar char="•"/>
            </a:pPr>
            <a:r>
              <a:rPr lang="en-US" sz="1200">
                <a:ea typeface="Calibri"/>
                <a:cs typeface="Calibri"/>
              </a:rPr>
              <a:t>There are a lot of missing data for employee ID and we understand that it is due to the products sold in online platform, corporate sales or 3</a:t>
            </a:r>
            <a:r>
              <a:rPr lang="en-US" sz="1200" baseline="30000">
                <a:ea typeface="Calibri"/>
                <a:cs typeface="Calibri"/>
              </a:rPr>
              <a:t>rd</a:t>
            </a:r>
            <a:r>
              <a:rPr lang="en-US" sz="1200">
                <a:ea typeface="Calibri"/>
                <a:cs typeface="Calibri"/>
              </a:rPr>
              <a:t> party marketplace where salesperson are not required. (???)</a:t>
            </a:r>
          </a:p>
          <a:p>
            <a:pPr marL="171450" indent="-171450">
              <a:buFont typeface="Arial" panose="020B0604020202020204" pitchFamily="34" charset="0"/>
              <a:buChar char="•"/>
            </a:pPr>
            <a:r>
              <a:rPr lang="en-SG"/>
              <a:t>Since most of our transaction are from retails, it is recommended to train the salesperson to improve the sales, and gives additional performance bonus for high achieving </a:t>
            </a:r>
            <a:r>
              <a:rPr lang="en-SG" err="1"/>
              <a:t>salerperson</a:t>
            </a:r>
            <a:r>
              <a:rPr lang="en-SG"/>
              <a:t> </a:t>
            </a:r>
          </a:p>
        </p:txBody>
      </p:sp>
      <p:sp>
        <p:nvSpPr>
          <p:cNvPr id="4" name="Slide Number Placeholder 3"/>
          <p:cNvSpPr>
            <a:spLocks noGrp="1"/>
          </p:cNvSpPr>
          <p:nvPr>
            <p:ph type="sldNum" sz="quarter" idx="5"/>
          </p:nvPr>
        </p:nvSpPr>
        <p:spPr/>
        <p:txBody>
          <a:bodyPr/>
          <a:lstStyle/>
          <a:p>
            <a:fld id="{544C485A-422F-6E4E-9A64-F1237DF6050E}" type="slidenum">
              <a:rPr lang="en-US" smtClean="0"/>
              <a:t>66</a:t>
            </a:fld>
            <a:endParaRPr lang="en-US"/>
          </a:p>
        </p:txBody>
      </p:sp>
    </p:spTree>
    <p:extLst>
      <p:ext uri="{BB962C8B-B14F-4D97-AF65-F5344CB8AC3E}">
        <p14:creationId xmlns:p14="http://schemas.microsoft.com/office/powerpoint/2010/main" val="3372198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In the provided dataset, there are around 170k transaction which include both sales and refund orders.</a:t>
            </a:r>
            <a:endParaRPr lang="en-US"/>
          </a:p>
          <a:p>
            <a:r>
              <a:rPr lang="en-SG"/>
              <a:t>There around 49k sales order and 700 refund order.</a:t>
            </a:r>
            <a:endParaRPr lang="en-SG">
              <a:ea typeface="Calibri"/>
              <a:cs typeface="Calibri"/>
            </a:endParaRPr>
          </a:p>
          <a:p>
            <a:r>
              <a:rPr lang="en-SG"/>
              <a:t>In this project, the primary focus is to boost sales so we excluded the refund order on our analysis.</a:t>
            </a:r>
            <a:endParaRPr lang="en-SG">
              <a:ea typeface="Calibri"/>
              <a:cs typeface="Calibri"/>
            </a:endParaRPr>
          </a:p>
          <a:p>
            <a:endParaRPr lang="en-SG"/>
          </a:p>
          <a:p>
            <a:r>
              <a:rPr lang="en-SG"/>
              <a:t>Here is the distribution of the sales order.</a:t>
            </a:r>
            <a:endParaRPr lang="en-SG">
              <a:ea typeface="Calibri"/>
              <a:cs typeface="Calibri"/>
            </a:endParaRPr>
          </a:p>
          <a:p>
            <a:r>
              <a:rPr lang="en-US"/>
              <a:t>The trend of monthly orders closely mirrors the trend in monthly revenue, indicating a direct relationship between the two. </a:t>
            </a:r>
            <a:endParaRPr lang="en-US">
              <a:ea typeface="Calibri"/>
              <a:cs typeface="Calibri"/>
            </a:endParaRPr>
          </a:p>
          <a:p>
            <a:r>
              <a:rPr lang="en-US"/>
              <a:t>It is also noticed that customers place orders of similar quantities and at comparable price points for 2021 and 2022. Notably, in 2023, while the number of orders remains consistent with previous years, revenue has slightly increased. A closer examination reveals that there is a subtle uptick in prices in 2023.</a:t>
            </a:r>
            <a:endParaRPr lang="en-US">
              <a:ea typeface="Calibri"/>
              <a:cs typeface="Calibri"/>
            </a:endParaRPr>
          </a:p>
        </p:txBody>
      </p:sp>
      <p:sp>
        <p:nvSpPr>
          <p:cNvPr id="4" name="Slide Number Placeholder 3"/>
          <p:cNvSpPr>
            <a:spLocks noGrp="1"/>
          </p:cNvSpPr>
          <p:nvPr>
            <p:ph type="sldNum" sz="quarter" idx="5"/>
          </p:nvPr>
        </p:nvSpPr>
        <p:spPr/>
        <p:txBody>
          <a:bodyPr/>
          <a:lstStyle/>
          <a:p>
            <a:fld id="{544C485A-422F-6E4E-9A64-F1237DF6050E}" type="slidenum">
              <a:rPr lang="en-US" smtClean="0"/>
              <a:t>67</a:t>
            </a:fld>
            <a:endParaRPr lang="en-US"/>
          </a:p>
        </p:txBody>
      </p:sp>
    </p:spTree>
    <p:extLst>
      <p:ext uri="{BB962C8B-B14F-4D97-AF65-F5344CB8AC3E}">
        <p14:creationId xmlns:p14="http://schemas.microsoft.com/office/powerpoint/2010/main" val="1167978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Over the course of two years, a total of 294k products were sold. The average basket size, when measured by quantity, stands at 6 items per order. In terms of dollars, the average basket size is notably higher, at $247.78 per order.</a:t>
            </a:r>
            <a:endParaRPr lang="en-SG" b="0" i="0">
              <a:solidFill>
                <a:srgbClr val="000000"/>
              </a:solidFill>
              <a:effectLst/>
              <a:latin typeface="Calibri" panose="020F0502020204030204"/>
              <a:ea typeface="Calibri" panose="020F0502020204030204"/>
              <a:cs typeface="Calibri" panose="020F0502020204030204"/>
            </a:endParaRPr>
          </a:p>
          <a:p>
            <a:pPr algn="l"/>
            <a:r>
              <a:rPr lang="en-US" b="0" i="0">
                <a:solidFill>
                  <a:srgbClr val="374151"/>
                </a:solidFill>
                <a:effectLst/>
                <a:latin typeface="Söhne"/>
              </a:rPr>
              <a:t>It's worth noting that the average basket size varies significantly between different sales channel. E-commerce exhibits substantially larger average basket sizes, both in quantity and dollar value per order.</a:t>
            </a:r>
          </a:p>
          <a:p>
            <a:pPr algn="l"/>
            <a:r>
              <a:rPr lang="en-US" b="0" i="0">
                <a:solidFill>
                  <a:srgbClr val="374151"/>
                </a:solidFill>
                <a:effectLst/>
                <a:latin typeface="Söhne"/>
              </a:rPr>
              <a:t>Interestingly, despite the impressive average basket size in e-commerce, as previously mentioned by Ken,  retail channels still contribute more to the overall revenue. This is because, the number of orders placed through e-commerce is comparatively lower.</a:t>
            </a:r>
          </a:p>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68</a:t>
            </a:fld>
            <a:endParaRPr lang="en-US"/>
          </a:p>
        </p:txBody>
      </p:sp>
    </p:spTree>
    <p:extLst>
      <p:ext uri="{BB962C8B-B14F-4D97-AF65-F5344CB8AC3E}">
        <p14:creationId xmlns:p14="http://schemas.microsoft.com/office/powerpoint/2010/main" val="1107395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69</a:t>
            </a:fld>
            <a:endParaRPr lang="en-US"/>
          </a:p>
        </p:txBody>
      </p:sp>
    </p:spTree>
    <p:extLst>
      <p:ext uri="{BB962C8B-B14F-4D97-AF65-F5344CB8AC3E}">
        <p14:creationId xmlns:p14="http://schemas.microsoft.com/office/powerpoint/2010/main" val="2365349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The best seller products are AVH 19 Rosemary M Purify Shampoo for 3</a:t>
            </a:r>
            <a:r>
              <a:rPr lang="en-SG" baseline="30000"/>
              <a:t>rd</a:t>
            </a:r>
            <a:r>
              <a:rPr lang="en-SG"/>
              <a:t> </a:t>
            </a:r>
            <a:r>
              <a:rPr lang="en-SG" err="1"/>
              <a:t>MarketPlace</a:t>
            </a:r>
            <a:r>
              <a:rPr lang="en-SG"/>
              <a:t>, Corp Sales, and E-Commerce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a:t>But for 3</a:t>
            </a:r>
            <a:r>
              <a:rPr lang="en-SG" baseline="30000"/>
              <a:t>rd</a:t>
            </a:r>
            <a:r>
              <a:rPr lang="en-SG"/>
              <a:t> party marketplace, customers prefer smaller size, while </a:t>
            </a:r>
            <a:r>
              <a:rPr lang="en-SG" err="1"/>
              <a:t>corp</a:t>
            </a:r>
            <a:r>
              <a:rPr lang="en-SG"/>
              <a:t> sales and ecommerce prefer larger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SG"/>
              <a:t>The best seller for Retail is different from other platform, which is </a:t>
            </a:r>
            <a:r>
              <a:rPr lang="it-IT" sz="1200"/>
              <a:t>AVH INVATI ADV SCALP REVITAL 10ML.</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a:t>This may be due to the free consultation with a scalp camera in retail shop.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a:t>and mostly retail customer also prefer smaller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70</a:t>
            </a:fld>
            <a:endParaRPr lang="en-US"/>
          </a:p>
        </p:txBody>
      </p:sp>
    </p:spTree>
    <p:extLst>
      <p:ext uri="{BB962C8B-B14F-4D97-AF65-F5344CB8AC3E}">
        <p14:creationId xmlns:p14="http://schemas.microsoft.com/office/powerpoint/2010/main" val="1200820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For Corp Sales and Ecommerce, the best seller product is the same as by quantity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SG"/>
              <a:t>But for 3</a:t>
            </a:r>
            <a:r>
              <a:rPr lang="en-SG" baseline="30000"/>
              <a:t>rd</a:t>
            </a:r>
            <a:r>
              <a:rPr lang="en-SG"/>
              <a:t> party and retail: The best Seller is AVH INVATI EV EXF SHAMP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SG"/>
              <a:t>It is more profitable to sell larger items as compared to the smaller one.</a:t>
            </a:r>
          </a:p>
        </p:txBody>
      </p:sp>
      <p:sp>
        <p:nvSpPr>
          <p:cNvPr id="4" name="Slide Number Placeholder 3"/>
          <p:cNvSpPr>
            <a:spLocks noGrp="1"/>
          </p:cNvSpPr>
          <p:nvPr>
            <p:ph type="sldNum" sz="quarter" idx="5"/>
          </p:nvPr>
        </p:nvSpPr>
        <p:spPr/>
        <p:txBody>
          <a:bodyPr/>
          <a:lstStyle/>
          <a:p>
            <a:fld id="{544C485A-422F-6E4E-9A64-F1237DF6050E}" type="slidenum">
              <a:rPr lang="en-US" smtClean="0"/>
              <a:t>71</a:t>
            </a:fld>
            <a:endParaRPr lang="en-US"/>
          </a:p>
        </p:txBody>
      </p:sp>
    </p:spTree>
    <p:extLst>
      <p:ext uri="{BB962C8B-B14F-4D97-AF65-F5344CB8AC3E}">
        <p14:creationId xmlns:p14="http://schemas.microsoft.com/office/powerpoint/2010/main" val="1657140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Most of the discount products sold are also our best sellers.</a:t>
            </a:r>
          </a:p>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73</a:t>
            </a:fld>
            <a:endParaRPr lang="en-US"/>
          </a:p>
        </p:txBody>
      </p:sp>
    </p:spTree>
    <p:extLst>
      <p:ext uri="{BB962C8B-B14F-4D97-AF65-F5344CB8AC3E}">
        <p14:creationId xmlns:p14="http://schemas.microsoft.com/office/powerpoint/2010/main" val="3915617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desperate “Hair Thinning” middle aged man – Potential Cluster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mildly “Damaged Hair” first time buyer – Potential Cluster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very concerned “Damaged Hair” lady– Potential Cluster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7</a:t>
            </a:fld>
            <a:endParaRPr lang="en-US"/>
          </a:p>
        </p:txBody>
      </p:sp>
    </p:spTree>
    <p:extLst>
      <p:ext uri="{BB962C8B-B14F-4D97-AF65-F5344CB8AC3E}">
        <p14:creationId xmlns:p14="http://schemas.microsoft.com/office/powerpoint/2010/main" val="1138312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Apparently, every month got discount for this product.</a:t>
            </a:r>
          </a:p>
          <a:p>
            <a:endParaRPr lang="en-SG"/>
          </a:p>
          <a:p>
            <a:r>
              <a:rPr lang="en-SG"/>
              <a:t>Key </a:t>
            </a:r>
            <a:r>
              <a:rPr lang="en-SG" err="1"/>
              <a:t>Takeway</a:t>
            </a:r>
            <a:r>
              <a:rPr lang="en-SG"/>
              <a:t>:</a:t>
            </a:r>
          </a:p>
          <a:p>
            <a:r>
              <a:rPr lang="en-SG"/>
              <a:t>Discount is effective in increasing the quantity sold, but discount only attract few subset of customers.</a:t>
            </a:r>
          </a:p>
          <a:p>
            <a:r>
              <a:rPr lang="en-SG"/>
              <a:t>So that’s mean that those customer will stock up this product when it is discounted.</a:t>
            </a:r>
          </a:p>
          <a:p>
            <a:r>
              <a:rPr lang="en-US" b="0" i="0">
                <a:solidFill>
                  <a:srgbClr val="374151"/>
                </a:solidFill>
                <a:effectLst/>
                <a:latin typeface="Söhne"/>
              </a:rPr>
              <a:t>Discounts can drive short-term sales volume, they may not necessarily contribute to building long-term customer loyalty.</a:t>
            </a:r>
            <a:endParaRPr lang="en-SG"/>
          </a:p>
          <a:p>
            <a:endParaRPr lang="en-SG"/>
          </a:p>
          <a:p>
            <a:r>
              <a:rPr lang="en-US" b="0" i="0">
                <a:solidFill>
                  <a:srgbClr val="374151"/>
                </a:solidFill>
                <a:effectLst/>
                <a:latin typeface="Söhne"/>
              </a:rPr>
              <a:t>We can identify and target those who are most responsive to discounts, tailoring the marketing efforts to this group</a:t>
            </a:r>
            <a:endParaRPr lang="en-SG"/>
          </a:p>
          <a:p>
            <a:endParaRPr lang="en-SG"/>
          </a:p>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74</a:t>
            </a:fld>
            <a:endParaRPr lang="en-US"/>
          </a:p>
        </p:txBody>
      </p:sp>
    </p:spTree>
    <p:extLst>
      <p:ext uri="{BB962C8B-B14F-4D97-AF65-F5344CB8AC3E}">
        <p14:creationId xmlns:p14="http://schemas.microsoft.com/office/powerpoint/2010/main" val="1497179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b="0" i="0" u="none" strike="noStrike">
                <a:solidFill>
                  <a:srgbClr val="374151"/>
                </a:solidFill>
                <a:effectLst/>
                <a:latin typeface="Söhne"/>
              </a:rPr>
              <a:t>In the bar chart illustrating the distribution of sample products, three standout items have emerged as the most prominently sampled during the observation period.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b="0" i="0" u="none" strike="noStrike">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b="0" i="0" u="none" strike="noStrike">
                <a:solidFill>
                  <a:srgbClr val="374151"/>
                </a:solidFill>
                <a:effectLst/>
                <a:latin typeface="Söhne"/>
              </a:rPr>
              <a:t>Topping the list is </a:t>
            </a:r>
            <a:r>
              <a:rPr lang="en-SG" sz="1200" b="1" u="none" strike="noStrike">
                <a:solidFill>
                  <a:srgbClr val="3C5BE0"/>
                </a:solidFill>
                <a:effectLst/>
                <a:latin typeface="+mj-lt"/>
              </a:rPr>
              <a:t>AVH INVATI SHMP/COND LGT PKT 20ML SAMPLE</a:t>
            </a:r>
            <a:r>
              <a:rPr lang="en-SG" sz="1200" b="0" i="0" u="none" strike="noStrike">
                <a:solidFill>
                  <a:srgbClr val="3C5BE0"/>
                </a:solidFill>
                <a:effectLst/>
                <a:latin typeface="+mj-lt"/>
              </a:rPr>
              <a:t> </a:t>
            </a:r>
            <a:r>
              <a:rPr lang="en-SG" b="0" i="0" u="none" strike="noStrike">
                <a:solidFill>
                  <a:srgbClr val="374151"/>
                </a:solidFill>
                <a:effectLst/>
                <a:latin typeface="Söhne"/>
              </a:rPr>
              <a:t>, with an impressive </a:t>
            </a:r>
            <a:r>
              <a:rPr lang="en-SG" sz="1200" b="1" u="none" strike="noStrike">
                <a:solidFill>
                  <a:srgbClr val="3C5BE0"/>
                </a:solidFill>
                <a:effectLst/>
                <a:latin typeface="+mj-lt"/>
              </a:rPr>
              <a:t>2980</a:t>
            </a:r>
            <a:r>
              <a:rPr lang="en-SG" b="0" i="0" u="none" strike="noStrike">
                <a:solidFill>
                  <a:srgbClr val="374151"/>
                </a:solidFill>
                <a:effectLst/>
                <a:latin typeface="Söhne"/>
              </a:rPr>
              <a:t> samples distributed, showcasing its popularity among recipients.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b="0" i="0" u="none" strike="noStrike">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b="0" i="0" u="none" strike="noStrike">
                <a:solidFill>
                  <a:srgbClr val="374151"/>
                </a:solidFill>
                <a:effectLst/>
                <a:latin typeface="Söhne"/>
              </a:rPr>
              <a:t>Following closely behind is </a:t>
            </a:r>
            <a:r>
              <a:rPr lang="en-SG" sz="1200" b="1" u="none" strike="noStrike">
                <a:solidFill>
                  <a:srgbClr val="3C5BE0"/>
                </a:solidFill>
                <a:effectLst/>
                <a:latin typeface="+mj-lt"/>
              </a:rPr>
              <a:t>AVH BR OVERNIGHT SERUM 10ML SAMP</a:t>
            </a:r>
            <a:r>
              <a:rPr lang="en-SG" b="0" i="0" u="none" strike="noStrike">
                <a:solidFill>
                  <a:srgbClr val="374151"/>
                </a:solidFill>
                <a:effectLst/>
                <a:latin typeface="Söhne"/>
              </a:rPr>
              <a:t>, which garnered the second-highest distribution count at 2971.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b="0" i="0" u="none" strike="noStrike">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b="0" i="0" u="none" strike="noStrike">
                <a:solidFill>
                  <a:srgbClr val="374151"/>
                </a:solidFill>
                <a:effectLst/>
                <a:latin typeface="Söhne"/>
              </a:rPr>
              <a:t>Notably, </a:t>
            </a:r>
            <a:r>
              <a:rPr lang="en-SG" sz="1200" b="1" u="none" strike="noStrike">
                <a:solidFill>
                  <a:srgbClr val="3C5BE0"/>
                </a:solidFill>
                <a:effectLst/>
                <a:latin typeface="+mj-lt"/>
              </a:rPr>
              <a:t>AVH BR STRENGTHEN L/I TRT 10ML SAMP</a:t>
            </a:r>
            <a:r>
              <a:rPr lang="en-SG" sz="1200" b="1" i="0" u="none" strike="noStrike">
                <a:solidFill>
                  <a:srgbClr val="3C5BE0"/>
                </a:solidFill>
                <a:effectLst/>
                <a:latin typeface="+mj-lt"/>
              </a:rPr>
              <a:t> </a:t>
            </a:r>
            <a:r>
              <a:rPr lang="en-SG" b="0" i="0" u="none" strike="noStrike">
                <a:solidFill>
                  <a:srgbClr val="374151"/>
                </a:solidFill>
                <a:effectLst/>
                <a:latin typeface="Söhne"/>
              </a:rPr>
              <a:t>secured the third spot, with </a:t>
            </a:r>
            <a:r>
              <a:rPr lang="en-SG" sz="1200" b="1" u="none" strike="noStrike">
                <a:solidFill>
                  <a:srgbClr val="3C5BE0"/>
                </a:solidFill>
                <a:effectLst/>
                <a:latin typeface="+mj-lt"/>
              </a:rPr>
              <a:t>2834</a:t>
            </a:r>
            <a:r>
              <a:rPr lang="en-SG" b="0" i="0" u="none" strike="noStrike">
                <a:solidFill>
                  <a:srgbClr val="374151"/>
                </a:solidFill>
                <a:effectLst/>
                <a:latin typeface="Söhne"/>
              </a:rPr>
              <a:t> samples provided, further solidifying its position as a </a:t>
            </a:r>
            <a:r>
              <a:rPr lang="en-SG" b="0" i="0" u="none" strike="noStrike" err="1">
                <a:solidFill>
                  <a:srgbClr val="374151"/>
                </a:solidFill>
                <a:effectLst/>
                <a:latin typeface="Söhne"/>
              </a:rPr>
              <a:t>favored</a:t>
            </a:r>
            <a:r>
              <a:rPr lang="en-SG" b="0" i="0" u="none" strike="noStrike">
                <a:solidFill>
                  <a:srgbClr val="374151"/>
                </a:solidFill>
                <a:effectLst/>
                <a:latin typeface="Söhne"/>
              </a:rPr>
              <a:t> choice among the recipients.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44C485A-422F-6E4E-9A64-F1237DF6050E}" type="slidenum">
              <a:rPr lang="en-US" smtClean="0"/>
              <a:t>75</a:t>
            </a:fld>
            <a:endParaRPr lang="en-US"/>
          </a:p>
        </p:txBody>
      </p:sp>
    </p:spTree>
    <p:extLst>
      <p:ext uri="{BB962C8B-B14F-4D97-AF65-F5344CB8AC3E}">
        <p14:creationId xmlns:p14="http://schemas.microsoft.com/office/powerpoint/2010/main" val="2476309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0" i="0" u="none" strike="noStrike">
                <a:solidFill>
                  <a:srgbClr val="374151"/>
                </a:solidFill>
                <a:effectLst/>
                <a:latin typeface="Söhne"/>
              </a:rPr>
              <a:t>What we curious about is: Are these samples distributed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u="none" strike="noStrike">
                <a:solidFill>
                  <a:srgbClr val="374151"/>
                </a:solidFill>
                <a:effectLst/>
                <a:latin typeface="Söhne"/>
              </a:rPr>
              <a:t>For this question, we </a:t>
            </a:r>
            <a:r>
              <a:rPr lang="en-US" altLang="zh-CN" b="0" i="0" u="none" strike="noStrike">
                <a:solidFill>
                  <a:srgbClr val="374151"/>
                </a:solidFill>
                <a:effectLst/>
                <a:latin typeface="Söhne"/>
              </a:rPr>
              <a:t>care about </a:t>
            </a:r>
            <a:r>
              <a:rPr lang="en-SG" b="0" i="0" u="none" strike="noStrike">
                <a:solidFill>
                  <a:srgbClr val="374151"/>
                </a:solidFill>
                <a:effectLst/>
                <a:latin typeface="Söhne"/>
              </a:rPr>
              <a:t>the ROI of the most samples distributed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u="none" strike="noStrike">
                <a:solidFill>
                  <a:srgbClr val="374151"/>
                </a:solidFill>
                <a:effectLst/>
                <a:latin typeface="Söhne"/>
              </a:rPr>
              <a:t>Divide increase of sale by the Cost of Sample Products to calculate ROI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u="none" strike="noStrike">
                <a:solidFill>
                  <a:srgbClr val="374151"/>
                </a:solidFill>
                <a:effectLst/>
                <a:latin typeface="Söhne"/>
              </a:rPr>
              <a:t>It turned out positive on </a:t>
            </a:r>
            <a:r>
              <a:rPr lang="en-US" sz="1200"/>
              <a:t>Apr, Jun, Jul ,Sep, Oct 2022, while negative on Jan, Feb, Mar, May, Aug, Nov, Dec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Sample for this product is efficient, return from sample is much than the cost of sample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For overall ROI negative sample product , what we should do is Select and combine different products as sample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Conversely, change size or launch campaign when ROI is positive because sample </a:t>
            </a:r>
            <a:r>
              <a:rPr lang="en-US" sz="1200" b="1"/>
              <a:t>approves this product is recipient by the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u="none" strike="noStrike">
              <a:solidFill>
                <a:srgbClr val="374151"/>
              </a:solidFill>
              <a:effectLst/>
              <a:latin typeface="Söhne"/>
            </a:endParaRPr>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76</a:t>
            </a:fld>
            <a:endParaRPr lang="en-US"/>
          </a:p>
        </p:txBody>
      </p:sp>
    </p:spTree>
    <p:extLst>
      <p:ext uri="{BB962C8B-B14F-4D97-AF65-F5344CB8AC3E}">
        <p14:creationId xmlns:p14="http://schemas.microsoft.com/office/powerpoint/2010/main" val="3920491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u="none" strike="noStrike">
                <a:solidFill>
                  <a:srgbClr val="374151"/>
                </a:solidFill>
                <a:effectLst/>
                <a:latin typeface="Söhne"/>
              </a:rPr>
              <a:t>One observation from the sales chart is that the revenue trend is not smooth; instead, it exhibits significant fluctuations between months. </a:t>
            </a:r>
          </a:p>
          <a:p>
            <a:pPr algn="l"/>
            <a:r>
              <a:rPr lang="en-SG" b="0" i="0" u="none" strike="noStrike">
                <a:solidFill>
                  <a:srgbClr val="374151"/>
                </a:solidFill>
                <a:effectLst/>
                <a:latin typeface="Söhne"/>
              </a:rPr>
              <a:t>What captured our interest was the distinct low point in the revenue trend. </a:t>
            </a:r>
          </a:p>
          <a:p>
            <a:pPr algn="l"/>
            <a:endParaRPr lang="en-SG" b="0" i="0" u="none" strike="noStrike">
              <a:solidFill>
                <a:srgbClr val="374151"/>
              </a:solidFill>
              <a:effectLst/>
              <a:latin typeface="Söhne"/>
            </a:endParaRPr>
          </a:p>
          <a:p>
            <a:pPr algn="l"/>
            <a:r>
              <a:rPr lang="en-SG" b="0" i="0" u="none" strike="noStrike">
                <a:solidFill>
                  <a:srgbClr val="374151"/>
                </a:solidFill>
                <a:effectLst/>
                <a:latin typeface="Söhne"/>
              </a:rPr>
              <a:t>We assumed these fluctuations were associated with specific products that were only sold for a relatively short period.</a:t>
            </a:r>
          </a:p>
          <a:p>
            <a:pPr algn="l"/>
            <a:endParaRPr lang="en-SG" b="0" i="0" u="none" strike="noStrike">
              <a:solidFill>
                <a:srgbClr val="374151"/>
              </a:solidFill>
              <a:effectLst/>
              <a:latin typeface="Söhne"/>
            </a:endParaRPr>
          </a:p>
          <a:p>
            <a:pPr algn="l"/>
            <a:r>
              <a:rPr lang="en-SG" b="0" i="0" u="none" strike="noStrike">
                <a:solidFill>
                  <a:srgbClr val="374151"/>
                </a:solidFill>
                <a:effectLst/>
                <a:latin typeface="Söhne"/>
              </a:rPr>
              <a:t>After examination of the data, In this yellow </a:t>
            </a:r>
            <a:r>
              <a:rPr lang="en-SG" b="0" i="0" u="none" strike="noStrike" err="1">
                <a:solidFill>
                  <a:srgbClr val="374151"/>
                </a:solidFill>
                <a:effectLst/>
                <a:latin typeface="Söhne"/>
              </a:rPr>
              <a:t>color</a:t>
            </a:r>
            <a:r>
              <a:rPr lang="en-SG" b="0" i="0" u="none" strike="noStrike">
                <a:solidFill>
                  <a:srgbClr val="374151"/>
                </a:solidFill>
                <a:effectLst/>
                <a:latin typeface="Söhne"/>
              </a:rPr>
              <a:t> area, the Rev line is short but high,  a short time they contributed more than 20000 Rev</a:t>
            </a:r>
          </a:p>
          <a:p>
            <a:pPr algn="l"/>
            <a:endParaRPr lang="en-SG" b="0" i="0" u="none" strike="noStrike">
              <a:solidFill>
                <a:srgbClr val="374151"/>
              </a:solidFill>
              <a:effectLst/>
              <a:latin typeface="Söhne"/>
            </a:endParaRPr>
          </a:p>
          <a:p>
            <a:pPr algn="l"/>
            <a:r>
              <a:rPr lang="en-SG" b="0" i="0" u="none" strike="noStrike">
                <a:solidFill>
                  <a:srgbClr val="374151"/>
                </a:solidFill>
                <a:effectLst/>
                <a:latin typeface="Söhne"/>
              </a:rPr>
              <a:t>This observation suggests that the drastic changes in revenue attributed to the discontinuation of certain top-selling products. </a:t>
            </a:r>
          </a:p>
          <a:p>
            <a:pPr algn="l"/>
            <a:endParaRPr lang="en-SG" b="0" i="0" u="none" strike="noStrike">
              <a:solidFill>
                <a:srgbClr val="374151"/>
              </a:solidFill>
              <a:effectLst/>
              <a:latin typeface="Söhne"/>
            </a:endParaRPr>
          </a:p>
          <a:p>
            <a:pPr algn="l"/>
            <a:r>
              <a:rPr lang="en-SG" b="0" i="0" u="none" strike="noStrike">
                <a:solidFill>
                  <a:srgbClr val="374151"/>
                </a:solidFill>
                <a:effectLst/>
                <a:latin typeface="Söhne"/>
              </a:rPr>
              <a:t>Understanding this dynamic is crucial for sales and inventory management, as it highlights the importance of accurately predicting the demand and lifecycle of high-performing products. </a:t>
            </a:r>
          </a:p>
        </p:txBody>
      </p:sp>
      <p:sp>
        <p:nvSpPr>
          <p:cNvPr id="4" name="Slide Number Placeholder 3"/>
          <p:cNvSpPr>
            <a:spLocks noGrp="1"/>
          </p:cNvSpPr>
          <p:nvPr>
            <p:ph type="sldNum" sz="quarter" idx="5"/>
          </p:nvPr>
        </p:nvSpPr>
        <p:spPr/>
        <p:txBody>
          <a:bodyPr/>
          <a:lstStyle/>
          <a:p>
            <a:fld id="{544C485A-422F-6E4E-9A64-F1237DF6050E}" type="slidenum">
              <a:rPr lang="en-US" smtClean="0"/>
              <a:t>77</a:t>
            </a:fld>
            <a:endParaRPr lang="en-US"/>
          </a:p>
        </p:txBody>
      </p:sp>
    </p:spTree>
    <p:extLst>
      <p:ext uri="{BB962C8B-B14F-4D97-AF65-F5344CB8AC3E}">
        <p14:creationId xmlns:p14="http://schemas.microsoft.com/office/powerpoint/2010/main" val="2718092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u="none" strike="noStrike">
                <a:solidFill>
                  <a:srgbClr val="374151"/>
                </a:solidFill>
                <a:effectLst/>
                <a:latin typeface="Söhne"/>
              </a:rPr>
              <a:t>Another hypothesized we made is that these fluctuations might be linked to the performance of specific top products, which could have been experiencing frequent shifts in sales or sudden discontinuations.</a:t>
            </a:r>
          </a:p>
          <a:p>
            <a:endParaRPr lang="en-SG" b="0" i="0" u="none" strike="noStrike">
              <a:solidFill>
                <a:srgbClr val="374151"/>
              </a:solidFill>
              <a:effectLst/>
              <a:latin typeface="Söhne"/>
            </a:endParaRPr>
          </a:p>
          <a:p>
            <a:pPr algn="l"/>
            <a:r>
              <a:rPr lang="en-SG" b="0" i="0" u="none" strike="noStrike">
                <a:solidFill>
                  <a:srgbClr val="000000"/>
                </a:solidFill>
                <a:effectLst/>
                <a:latin typeface="Söhne"/>
              </a:rPr>
              <a:t>From the chart, we observe the TOP  products either experienced frequent fluctuations in sales, possibly due to varying market demand or promotional activities, or they abruptly stopped selling altogether during specific months.</a:t>
            </a:r>
          </a:p>
          <a:p>
            <a:pPr algn="l"/>
            <a:endParaRPr lang="en-SG" b="0" i="0" u="none" strike="noStrike">
              <a:solidFill>
                <a:srgbClr val="000000"/>
              </a:solidFill>
              <a:effectLst/>
              <a:latin typeface="Söhne"/>
            </a:endParaRPr>
          </a:p>
          <a:p>
            <a:pPr algn="l"/>
            <a:r>
              <a:rPr lang="en-SG" b="0" i="0" u="none" strike="noStrike">
                <a:solidFill>
                  <a:srgbClr val="000000"/>
                </a:solidFill>
                <a:effectLst/>
                <a:latin typeface="Söhne"/>
              </a:rPr>
              <a:t>This observation highlights the importance of closely monitoring and managing the performance of top products in our sales portfolio. </a:t>
            </a:r>
          </a:p>
          <a:p>
            <a:pPr algn="l"/>
            <a:r>
              <a:rPr lang="en-SG" b="0" i="0" u="none" strike="noStrike">
                <a:solidFill>
                  <a:srgbClr val="000000"/>
                </a:solidFill>
                <a:effectLst/>
                <a:latin typeface="Söhne"/>
              </a:rPr>
              <a:t>Understanding the factors contributing to their fluctuations in sales and being prepared for sudden shifts can help us make more informed decisions regarding inventory management, marketing strategies, and product lifecycles</a:t>
            </a:r>
            <a:br>
              <a:rPr lang="en-SG"/>
            </a:br>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78</a:t>
            </a:fld>
            <a:endParaRPr lang="en-US"/>
          </a:p>
        </p:txBody>
      </p:sp>
    </p:spTree>
    <p:extLst>
      <p:ext uri="{BB962C8B-B14F-4D97-AF65-F5344CB8AC3E}">
        <p14:creationId xmlns:p14="http://schemas.microsoft.com/office/powerpoint/2010/main" val="2603928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This is our current findings related to product analysis, I will pass the time  for </a:t>
            </a:r>
            <a:r>
              <a:rPr lang="en-SG" err="1"/>
              <a:t>fangyuan</a:t>
            </a:r>
            <a:r>
              <a:rPr lang="en-SG"/>
              <a:t> to discuss customer segmentation </a:t>
            </a:r>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79</a:t>
            </a:fld>
            <a:endParaRPr lang="en-US"/>
          </a:p>
        </p:txBody>
      </p:sp>
    </p:spTree>
    <p:extLst>
      <p:ext uri="{BB962C8B-B14F-4D97-AF65-F5344CB8AC3E}">
        <p14:creationId xmlns:p14="http://schemas.microsoft.com/office/powerpoint/2010/main" val="1119959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91</a:t>
            </a:fld>
            <a:endParaRPr lang="en-US"/>
          </a:p>
        </p:txBody>
      </p:sp>
    </p:spTree>
    <p:extLst>
      <p:ext uri="{BB962C8B-B14F-4D97-AF65-F5344CB8AC3E}">
        <p14:creationId xmlns:p14="http://schemas.microsoft.com/office/powerpoint/2010/main" val="38352471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98</a:t>
            </a:fld>
            <a:endParaRPr lang="en-US"/>
          </a:p>
        </p:txBody>
      </p:sp>
    </p:spTree>
    <p:extLst>
      <p:ext uri="{BB962C8B-B14F-4D97-AF65-F5344CB8AC3E}">
        <p14:creationId xmlns:p14="http://schemas.microsoft.com/office/powerpoint/2010/main" val="2973501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impatient Skeptical “Hair Thinning” man – Need Attn Cluster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not too concerned “Damaged Hair” lady – need attn cluster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“Dry hair” but not too concerned, price sensitive bulk buyer - – need attn cluster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8</a:t>
            </a:fld>
            <a:endParaRPr lang="en-US"/>
          </a:p>
        </p:txBody>
      </p:sp>
    </p:spTree>
    <p:extLst>
      <p:ext uri="{BB962C8B-B14F-4D97-AF65-F5344CB8AC3E}">
        <p14:creationId xmlns:p14="http://schemas.microsoft.com/office/powerpoint/2010/main" val="1132980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Market Basket Analysis (MBA) is a data mining and statistical technique used in retail and e-commerce to discover associations between products that are often purchased together by customers. </a:t>
            </a:r>
          </a:p>
        </p:txBody>
      </p:sp>
      <p:sp>
        <p:nvSpPr>
          <p:cNvPr id="4" name="Slide Number Placeholder 3"/>
          <p:cNvSpPr>
            <a:spLocks noGrp="1"/>
          </p:cNvSpPr>
          <p:nvPr>
            <p:ph type="sldNum" sz="quarter" idx="5"/>
          </p:nvPr>
        </p:nvSpPr>
        <p:spPr/>
        <p:txBody>
          <a:bodyPr/>
          <a:lstStyle/>
          <a:p>
            <a:fld id="{544C485A-422F-6E4E-9A64-F1237DF6050E}" type="slidenum">
              <a:rPr lang="en-US" smtClean="0"/>
              <a:t>9</a:t>
            </a:fld>
            <a:endParaRPr lang="en-US"/>
          </a:p>
        </p:txBody>
      </p:sp>
    </p:spTree>
    <p:extLst>
      <p:ext uri="{BB962C8B-B14F-4D97-AF65-F5344CB8AC3E}">
        <p14:creationId xmlns:p14="http://schemas.microsoft.com/office/powerpoint/2010/main" val="2960383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44C485A-422F-6E4E-9A64-F1237DF6050E}" type="slidenum">
              <a:rPr lang="en-US" smtClean="0"/>
              <a:t>11</a:t>
            </a:fld>
            <a:endParaRPr lang="en-US"/>
          </a:p>
        </p:txBody>
      </p:sp>
    </p:spTree>
    <p:extLst>
      <p:ext uri="{BB962C8B-B14F-4D97-AF65-F5344CB8AC3E}">
        <p14:creationId xmlns:p14="http://schemas.microsoft.com/office/powerpoint/2010/main" val="3086307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MBA 2 dp</a:t>
            </a:r>
          </a:p>
        </p:txBody>
      </p:sp>
      <p:sp>
        <p:nvSpPr>
          <p:cNvPr id="4" name="Slide Number Placeholder 3"/>
          <p:cNvSpPr>
            <a:spLocks noGrp="1"/>
          </p:cNvSpPr>
          <p:nvPr>
            <p:ph type="sldNum" sz="quarter" idx="5"/>
          </p:nvPr>
        </p:nvSpPr>
        <p:spPr/>
        <p:txBody>
          <a:bodyPr/>
          <a:lstStyle/>
          <a:p>
            <a:fld id="{544C485A-422F-6E4E-9A64-F1237DF6050E}" type="slidenum">
              <a:rPr lang="en-US" smtClean="0"/>
              <a:t>12</a:t>
            </a:fld>
            <a:endParaRPr lang="en-US"/>
          </a:p>
        </p:txBody>
      </p:sp>
    </p:spTree>
    <p:extLst>
      <p:ext uri="{BB962C8B-B14F-4D97-AF65-F5344CB8AC3E}">
        <p14:creationId xmlns:p14="http://schemas.microsoft.com/office/powerpoint/2010/main" val="34613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2 dp</a:t>
            </a:r>
          </a:p>
        </p:txBody>
      </p:sp>
      <p:sp>
        <p:nvSpPr>
          <p:cNvPr id="4" name="Slide Number Placeholder 3"/>
          <p:cNvSpPr>
            <a:spLocks noGrp="1"/>
          </p:cNvSpPr>
          <p:nvPr>
            <p:ph type="sldNum" sz="quarter" idx="5"/>
          </p:nvPr>
        </p:nvSpPr>
        <p:spPr/>
        <p:txBody>
          <a:bodyPr/>
          <a:lstStyle/>
          <a:p>
            <a:fld id="{544C485A-422F-6E4E-9A64-F1237DF6050E}" type="slidenum">
              <a:rPr lang="en-US" smtClean="0"/>
              <a:t>14</a:t>
            </a:fld>
            <a:endParaRPr lang="en-US"/>
          </a:p>
        </p:txBody>
      </p:sp>
    </p:spTree>
    <p:extLst>
      <p:ext uri="{BB962C8B-B14F-4D97-AF65-F5344CB8AC3E}">
        <p14:creationId xmlns:p14="http://schemas.microsoft.com/office/powerpoint/2010/main" val="2889624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jpeg"/><Relationship Id="rId7"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2.jpe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41.png"/><Relationship Id="rId12"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2.jpe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2.jpeg"/><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2.jpe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0.jpe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4.pn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jpe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customXml" Target="../ink/ink4.xml"/><Relationship Id="rId3" Type="http://schemas.openxmlformats.org/officeDocument/2006/relationships/image" Target="../media/image68.png"/><Relationship Id="rId7" Type="http://schemas.openxmlformats.org/officeDocument/2006/relationships/customXml" Target="../ink/ink1.xml"/><Relationship Id="rId12"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customXml" Target="../ink/ink3.xml"/><Relationship Id="rId5" Type="http://schemas.openxmlformats.org/officeDocument/2006/relationships/image" Target="../media/image4.png"/><Relationship Id="rId10" Type="http://schemas.openxmlformats.org/officeDocument/2006/relationships/image" Target="../media/image71.png"/><Relationship Id="rId4" Type="http://schemas.openxmlformats.org/officeDocument/2006/relationships/image" Target="../media/image2.jpeg"/><Relationship Id="rId9" Type="http://schemas.openxmlformats.org/officeDocument/2006/relationships/customXml" Target="../ink/ink2.xml"/><Relationship Id="rId1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5.sv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4.png"/><Relationship Id="rId4" Type="http://schemas.openxmlformats.org/officeDocument/2006/relationships/image" Target="../media/image81.png"/><Relationship Id="rId9" Type="http://schemas.openxmlformats.org/officeDocument/2006/relationships/image" Target="../media/image86.png"/></Relationships>
</file>

<file path=ppt/slides/_rels/slide3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svg"/><Relationship Id="rId3" Type="http://schemas.openxmlformats.org/officeDocument/2006/relationships/image" Target="../media/image4.png"/><Relationship Id="rId7" Type="http://schemas.openxmlformats.org/officeDocument/2006/relationships/image" Target="../media/image90.svg"/><Relationship Id="rId12" Type="http://schemas.openxmlformats.org/officeDocument/2006/relationships/image" Target="../media/image95.png"/><Relationship Id="rId17" Type="http://schemas.openxmlformats.org/officeDocument/2006/relationships/image" Target="../media/image100.svg"/><Relationship Id="rId2" Type="http://schemas.openxmlformats.org/officeDocument/2006/relationships/image" Target="../media/image2.jpeg"/><Relationship Id="rId16"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svg"/><Relationship Id="rId15" Type="http://schemas.openxmlformats.org/officeDocument/2006/relationships/image" Target="../media/image98.sv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svg"/><Relationship Id="rId14"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1.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4.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16.png"/><Relationship Id="rId4" Type="http://schemas.openxmlformats.org/officeDocument/2006/relationships/image" Target="../media/image115.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129.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2.jpe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19.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19.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2.jpeg"/></Relationships>
</file>

<file path=ppt/slides/_rels/slide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2.png"/><Relationship Id="rId7" Type="http://schemas.openxmlformats.org/officeDocument/2006/relationships/image" Target="../media/image144.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image" Target="../media/image143.png"/></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2.jpeg"/></Relationships>
</file>

<file path=ppt/slides/_rels/slide8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eg"/></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F643-41C3-E107-259C-6DB3D489C2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190A5A4-E134-EFFB-CFE7-24181D75995E}"/>
              </a:ext>
            </a:extLst>
          </p:cNvPr>
          <p:cNvSpPr>
            <a:spLocks noGrp="1"/>
          </p:cNvSpPr>
          <p:nvPr>
            <p:ph type="subTitle" idx="1"/>
          </p:nvPr>
        </p:nvSpPr>
        <p:spPr>
          <a:xfrm>
            <a:off x="1524000" y="5135189"/>
            <a:ext cx="9144000" cy="1200896"/>
          </a:xfrm>
        </p:spPr>
        <p:txBody>
          <a:bodyPr vert="horz" lIns="91440" tIns="45720" rIns="91440" bIns="45720" rtlCol="0" anchor="t">
            <a:noAutofit/>
          </a:bodyPr>
          <a:lstStyle/>
          <a:p>
            <a:r>
              <a:rPr lang="en-US" b="1" i="1">
                <a:ea typeface="Adobe Heiti Std R" panose="020B0400000000000000" pitchFamily="34" charset="-128"/>
              </a:rPr>
              <a:t>SMUX: Aveda Customer Analysis </a:t>
            </a:r>
          </a:p>
          <a:p>
            <a:r>
              <a:rPr lang="en-US" sz="1600" b="1">
                <a:ea typeface="Adobe Heiti Std R" panose="020B0400000000000000" pitchFamily="34" charset="-128"/>
                <a:cs typeface="+mn-lt"/>
              </a:rPr>
              <a:t>(</a:t>
            </a:r>
            <a:r>
              <a:rPr lang="en-US" sz="1400" b="1"/>
              <a:t>GROUP 1) </a:t>
            </a:r>
            <a:r>
              <a:rPr lang="en-US" sz="1400">
                <a:ea typeface="+mn-lt"/>
                <a:cs typeface="+mn-lt"/>
              </a:rPr>
              <a:t>CHEN YIMAN | KYAW ZAW LWIN |  LAM YU HAY GLADWIN |WIDYA TANTIYA YUTIKA </a:t>
            </a:r>
          </a:p>
          <a:p>
            <a:r>
              <a:rPr lang="en-US" sz="1400">
                <a:ea typeface="+mn-lt"/>
                <a:cs typeface="+mn-lt"/>
              </a:rPr>
              <a:t> ZHU FANGYUAN</a:t>
            </a:r>
            <a:endParaRPr lang="en-US" sz="1600"/>
          </a:p>
        </p:txBody>
      </p:sp>
      <p:pic>
        <p:nvPicPr>
          <p:cNvPr id="43010" name="Picture 2" descr="Vegan High Performance Hair Products, Shampoos, Conditioners &amp; Salons |  Aveda">
            <a:extLst>
              <a:ext uri="{FF2B5EF4-FFF2-40B4-BE49-F238E27FC236}">
                <a16:creationId xmlns:a16="http://schemas.microsoft.com/office/drawing/2014/main" id="{431EA217-4117-F7A5-FFBE-499CC381B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23" y="567764"/>
            <a:ext cx="9511553" cy="42821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University Brand Identity | Singapore Management University ...">
            <a:extLst>
              <a:ext uri="{FF2B5EF4-FFF2-40B4-BE49-F238E27FC236}">
                <a16:creationId xmlns:a16="http://schemas.microsoft.com/office/drawing/2014/main" id="{CB000209-A35A-7730-5F12-18F82D663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739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2" descr="University Brand Identity | Singapore Management University ...">
            <a:extLst>
              <a:ext uri="{FF2B5EF4-FFF2-40B4-BE49-F238E27FC236}">
                <a16:creationId xmlns:a16="http://schemas.microsoft.com/office/drawing/2014/main" id="{8A4967EF-F431-09BF-A961-48535994C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E2F7B9-2B4E-374E-70CD-A60B146F2560}"/>
              </a:ext>
            </a:extLst>
          </p:cNvPr>
          <p:cNvSpPr>
            <a:spLocks noGrp="1"/>
          </p:cNvSpPr>
          <p:nvPr>
            <p:ph type="title"/>
          </p:nvPr>
        </p:nvSpPr>
        <p:spPr>
          <a:xfrm>
            <a:off x="838200" y="122670"/>
            <a:ext cx="10515600" cy="1325563"/>
          </a:xfrm>
        </p:spPr>
        <p:txBody>
          <a:bodyPr>
            <a:normAutofit/>
          </a:bodyPr>
          <a:lstStyle/>
          <a:p>
            <a:r>
              <a:rPr lang="en-US" sz="3600" b="1" i="1" err="1"/>
              <a:t>Apriori</a:t>
            </a:r>
            <a:r>
              <a:rPr lang="en-US" sz="3600" b="1" i="1"/>
              <a:t> algorithm</a:t>
            </a:r>
            <a:endParaRPr lang="en-US" sz="3600" b="1" i="1">
              <a:ea typeface="Calibri Light"/>
              <a:cs typeface="Calibri Light"/>
            </a:endParaRPr>
          </a:p>
        </p:txBody>
      </p:sp>
      <p:sp>
        <p:nvSpPr>
          <p:cNvPr id="3" name="Content Placeholder 2">
            <a:extLst>
              <a:ext uri="{FF2B5EF4-FFF2-40B4-BE49-F238E27FC236}">
                <a16:creationId xmlns:a16="http://schemas.microsoft.com/office/drawing/2014/main" id="{FB5F9B55-C137-8A84-A01F-F49A8489B082}"/>
              </a:ext>
            </a:extLst>
          </p:cNvPr>
          <p:cNvSpPr>
            <a:spLocks noGrp="1"/>
          </p:cNvSpPr>
          <p:nvPr>
            <p:ph idx="1"/>
          </p:nvPr>
        </p:nvSpPr>
        <p:spPr>
          <a:xfrm>
            <a:off x="838200" y="1340759"/>
            <a:ext cx="10515600" cy="3976042"/>
          </a:xfrm>
        </p:spPr>
        <p:txBody>
          <a:bodyPr vert="horz" lIns="91440" tIns="45720" rIns="91440" bIns="45720" rtlCol="0" anchor="t">
            <a:noAutofit/>
          </a:bodyPr>
          <a:lstStyle/>
          <a:p>
            <a:r>
              <a:rPr lang="en-US" sz="1600">
                <a:ea typeface="+mn-lt"/>
                <a:cs typeface="+mn-lt"/>
              </a:rPr>
              <a:t>A widely used method for performing Market Basket Analysis</a:t>
            </a:r>
          </a:p>
          <a:p>
            <a:endParaRPr lang="en-US" sz="1600">
              <a:ea typeface="+mn-lt"/>
              <a:cs typeface="+mn-lt"/>
            </a:endParaRPr>
          </a:p>
          <a:p>
            <a:r>
              <a:rPr lang="en-US" sz="1600">
                <a:ea typeface="+mn-lt"/>
                <a:cs typeface="+mn-lt"/>
              </a:rPr>
              <a:t>It works by generating association rules that identify frequent item sets in transaction data</a:t>
            </a:r>
          </a:p>
          <a:p>
            <a:pPr marL="0" indent="0">
              <a:buNone/>
            </a:pPr>
            <a:endParaRPr lang="en-US" sz="1600">
              <a:ea typeface="+mn-lt"/>
              <a:cs typeface="+mn-lt"/>
            </a:endParaRPr>
          </a:p>
          <a:p>
            <a:r>
              <a:rPr lang="en-US" sz="1600">
                <a:ea typeface="+mn-lt"/>
                <a:cs typeface="+mn-lt"/>
              </a:rPr>
              <a:t>The parameters used for the </a:t>
            </a:r>
            <a:r>
              <a:rPr lang="en-US" sz="1600" err="1">
                <a:ea typeface="+mn-lt"/>
                <a:cs typeface="+mn-lt"/>
              </a:rPr>
              <a:t>Apriori</a:t>
            </a:r>
            <a:r>
              <a:rPr lang="en-US" sz="1600">
                <a:ea typeface="+mn-lt"/>
                <a:cs typeface="+mn-lt"/>
              </a:rPr>
              <a:t> algorithm are:</a:t>
            </a:r>
          </a:p>
          <a:p>
            <a:pPr marL="342900" indent="-342900">
              <a:buAutoNum type="arabicPeriod"/>
            </a:pPr>
            <a:r>
              <a:rPr lang="en-US" sz="1600" b="1">
                <a:ea typeface="+mn-lt"/>
                <a:cs typeface="+mn-lt"/>
              </a:rPr>
              <a:t>Support:</a:t>
            </a:r>
            <a:r>
              <a:rPr lang="en-US" sz="1600">
                <a:ea typeface="+mn-lt"/>
                <a:cs typeface="+mn-lt"/>
              </a:rPr>
              <a:t> This is the minimum threshold for an itemset to be considered frequent. It is typically defined as the percentage of transactions that contain a particular itemset.</a:t>
            </a:r>
          </a:p>
          <a:p>
            <a:pPr marL="342900" indent="-342900">
              <a:buAutoNum type="arabicPeriod"/>
            </a:pPr>
            <a:r>
              <a:rPr lang="en-US" sz="1600" b="1">
                <a:ea typeface="+mn-lt"/>
                <a:cs typeface="+mn-lt"/>
              </a:rPr>
              <a:t>Confidence:</a:t>
            </a:r>
            <a:r>
              <a:rPr lang="en-US" sz="1600">
                <a:ea typeface="+mn-lt"/>
                <a:cs typeface="+mn-lt"/>
              </a:rPr>
              <a:t> This parameter determines the strength of the association between items in an association rule. It's calculated as the percentage of transactions containing the antecedent (left-hand side) item where the consequent (right-hand side) item is also present.</a:t>
            </a:r>
          </a:p>
          <a:p>
            <a:pPr marL="342900" indent="-342900">
              <a:buAutoNum type="arabicPeriod"/>
            </a:pPr>
            <a:r>
              <a:rPr lang="en-US" sz="1600" b="1">
                <a:ea typeface="+mn-lt"/>
                <a:cs typeface="+mn-lt"/>
              </a:rPr>
              <a:t>Lift:</a:t>
            </a:r>
            <a:r>
              <a:rPr lang="en-US" sz="1600">
                <a:ea typeface="+mn-lt"/>
                <a:cs typeface="+mn-lt"/>
              </a:rPr>
              <a:t> Measures how much more likely the consequent is bought when the antecedent is bought compared to when it's bought without considering the antecedent. Lift values greater than 1 indicate a positive association.</a:t>
            </a:r>
          </a:p>
          <a:p>
            <a:pPr marL="342900" indent="-342900">
              <a:buAutoNum type="arabicPeriod"/>
            </a:pPr>
            <a:r>
              <a:rPr lang="en-US" sz="1600" b="1">
                <a:ea typeface="+mn-lt"/>
                <a:cs typeface="+mn-lt"/>
              </a:rPr>
              <a:t>Minimum Items per Rule:</a:t>
            </a:r>
            <a:r>
              <a:rPr lang="en-US" sz="1600">
                <a:ea typeface="+mn-lt"/>
                <a:cs typeface="+mn-lt"/>
              </a:rPr>
              <a:t> This parameter sets the minimum number of items in an association rule.</a:t>
            </a:r>
          </a:p>
        </p:txBody>
      </p:sp>
      <p:pic>
        <p:nvPicPr>
          <p:cNvPr id="5" name="Picture 4">
            <a:extLst>
              <a:ext uri="{FF2B5EF4-FFF2-40B4-BE49-F238E27FC236}">
                <a16:creationId xmlns:a16="http://schemas.microsoft.com/office/drawing/2014/main" id="{69C69A05-7FB9-3793-5BC6-42C66DEA2792}"/>
              </a:ext>
            </a:extLst>
          </p:cNvPr>
          <p:cNvPicPr>
            <a:picLocks noChangeAspect="1"/>
          </p:cNvPicPr>
          <p:nvPr/>
        </p:nvPicPr>
        <p:blipFill>
          <a:blip r:embed="rId4"/>
          <a:stretch>
            <a:fillRect/>
          </a:stretch>
        </p:blipFill>
        <p:spPr>
          <a:xfrm>
            <a:off x="10707454" y="6324504"/>
            <a:ext cx="1376966" cy="391819"/>
          </a:xfrm>
          <a:prstGeom prst="rect">
            <a:avLst/>
          </a:prstGeom>
        </p:spPr>
      </p:pic>
      <p:pic>
        <p:nvPicPr>
          <p:cNvPr id="8" name="Picture 7" descr="A group of bottles of hair products">
            <a:extLst>
              <a:ext uri="{FF2B5EF4-FFF2-40B4-BE49-F238E27FC236}">
                <a16:creationId xmlns:a16="http://schemas.microsoft.com/office/drawing/2014/main" id="{1BBFDEF4-0EA3-8477-C38A-C666DDC61740}"/>
              </a:ext>
            </a:extLst>
          </p:cNvPr>
          <p:cNvPicPr>
            <a:picLocks noChangeAspect="1"/>
          </p:cNvPicPr>
          <p:nvPr/>
        </p:nvPicPr>
        <p:blipFill>
          <a:blip r:embed="rId5"/>
          <a:stretch>
            <a:fillRect/>
          </a:stretch>
        </p:blipFill>
        <p:spPr>
          <a:xfrm>
            <a:off x="9959438" y="1037"/>
            <a:ext cx="2228602" cy="3095408"/>
          </a:xfrm>
          <a:prstGeom prst="rect">
            <a:avLst/>
          </a:prstGeom>
        </p:spPr>
      </p:pic>
    </p:spTree>
    <p:extLst>
      <p:ext uri="{BB962C8B-B14F-4D97-AF65-F5344CB8AC3E}">
        <p14:creationId xmlns:p14="http://schemas.microsoft.com/office/powerpoint/2010/main" val="66909997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D70E-03CF-DCAB-CF0B-0BE3115B5E5E}"/>
              </a:ext>
            </a:extLst>
          </p:cNvPr>
          <p:cNvSpPr>
            <a:spLocks noGrp="1"/>
          </p:cNvSpPr>
          <p:nvPr>
            <p:ph type="title"/>
          </p:nvPr>
        </p:nvSpPr>
        <p:spPr>
          <a:xfrm>
            <a:off x="768927" y="384917"/>
            <a:ext cx="10515600" cy="1325563"/>
          </a:xfrm>
        </p:spPr>
        <p:txBody>
          <a:bodyPr>
            <a:normAutofit/>
          </a:bodyPr>
          <a:lstStyle/>
          <a:p>
            <a:r>
              <a:rPr lang="en-SG" sz="3600" b="1" i="1"/>
              <a:t>MBA using </a:t>
            </a:r>
            <a:r>
              <a:rPr lang="en-US" sz="3600" b="1" i="1" err="1"/>
              <a:t>Apriori</a:t>
            </a:r>
            <a:r>
              <a:rPr lang="en-US" sz="3600" b="1" i="1"/>
              <a:t> algorithm</a:t>
            </a:r>
            <a:endParaRPr lang="en-SG" sz="3600" b="1" i="1"/>
          </a:p>
        </p:txBody>
      </p:sp>
      <p:sp>
        <p:nvSpPr>
          <p:cNvPr id="3" name="Content Placeholder 2">
            <a:extLst>
              <a:ext uri="{FF2B5EF4-FFF2-40B4-BE49-F238E27FC236}">
                <a16:creationId xmlns:a16="http://schemas.microsoft.com/office/drawing/2014/main" id="{349A424D-D2FA-E888-809B-ABA308C67721}"/>
              </a:ext>
            </a:extLst>
          </p:cNvPr>
          <p:cNvSpPr>
            <a:spLocks noGrp="1"/>
          </p:cNvSpPr>
          <p:nvPr>
            <p:ph idx="1"/>
          </p:nvPr>
        </p:nvSpPr>
        <p:spPr/>
        <p:txBody>
          <a:bodyPr vert="horz" lIns="91440" tIns="45720" rIns="91440" bIns="45720" rtlCol="0" anchor="t">
            <a:normAutofit/>
          </a:bodyPr>
          <a:lstStyle/>
          <a:p>
            <a:pPr marL="0" indent="0">
              <a:buNone/>
            </a:pPr>
            <a:endParaRPr lang="en-SG">
              <a:ea typeface="Calibri"/>
              <a:cs typeface="Calibri"/>
            </a:endParaRPr>
          </a:p>
          <a:p>
            <a:endParaRPr lang="en-SG">
              <a:cs typeface="Calibri"/>
            </a:endParaRPr>
          </a:p>
          <a:p>
            <a:endParaRPr lang="en-SG">
              <a:ea typeface="Calibri"/>
              <a:cs typeface="Calibri"/>
            </a:endParaRPr>
          </a:p>
          <a:p>
            <a:endParaRPr lang="en-SG" sz="2800">
              <a:cs typeface="Calibri"/>
            </a:endParaRPr>
          </a:p>
          <a:p>
            <a:endParaRPr lang="en-SG"/>
          </a:p>
        </p:txBody>
      </p:sp>
      <p:pic>
        <p:nvPicPr>
          <p:cNvPr id="4" name="Picture 3" descr="A screen shot of a computer program&#10;&#10;Description automatically generated">
            <a:extLst>
              <a:ext uri="{FF2B5EF4-FFF2-40B4-BE49-F238E27FC236}">
                <a16:creationId xmlns:a16="http://schemas.microsoft.com/office/drawing/2014/main" id="{B4291E73-0F32-96B0-2DA7-F7512DF27F2D}"/>
              </a:ext>
            </a:extLst>
          </p:cNvPr>
          <p:cNvPicPr>
            <a:picLocks noChangeAspect="1"/>
          </p:cNvPicPr>
          <p:nvPr/>
        </p:nvPicPr>
        <p:blipFill rotWithShape="1">
          <a:blip r:embed="rId3"/>
          <a:srcRect t="18708" r="45865" b="66083"/>
          <a:stretch/>
        </p:blipFill>
        <p:spPr>
          <a:xfrm>
            <a:off x="767153" y="1826630"/>
            <a:ext cx="4856718" cy="1120360"/>
          </a:xfrm>
          <a:prstGeom prst="rect">
            <a:avLst/>
          </a:prstGeom>
        </p:spPr>
      </p:pic>
      <p:pic>
        <p:nvPicPr>
          <p:cNvPr id="6" name="Picture 2" descr="University Brand Identity | Singapore Management University ...">
            <a:extLst>
              <a:ext uri="{FF2B5EF4-FFF2-40B4-BE49-F238E27FC236}">
                <a16:creationId xmlns:a16="http://schemas.microsoft.com/office/drawing/2014/main" id="{FA6859FA-E355-6A0B-A6D3-107B9201A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637918A-B0B4-3C76-4930-B8FCFC0F1B71}"/>
              </a:ext>
            </a:extLst>
          </p:cNvPr>
          <p:cNvPicPr>
            <a:picLocks noChangeAspect="1"/>
          </p:cNvPicPr>
          <p:nvPr/>
        </p:nvPicPr>
        <p:blipFill>
          <a:blip r:embed="rId5"/>
          <a:stretch>
            <a:fillRect/>
          </a:stretch>
        </p:blipFill>
        <p:spPr>
          <a:xfrm>
            <a:off x="10707454" y="6324504"/>
            <a:ext cx="1376966" cy="391819"/>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7EF326BA-9E2C-9B4F-382A-7AA67A4C5BE4}"/>
              </a:ext>
            </a:extLst>
          </p:cNvPr>
          <p:cNvPicPr>
            <a:picLocks noChangeAspect="1"/>
          </p:cNvPicPr>
          <p:nvPr/>
        </p:nvPicPr>
        <p:blipFill rotWithShape="1">
          <a:blip r:embed="rId3"/>
          <a:srcRect t="51009" r="29217" b="20458"/>
          <a:stretch/>
        </p:blipFill>
        <p:spPr>
          <a:xfrm>
            <a:off x="767195" y="3346497"/>
            <a:ext cx="6350350" cy="2101942"/>
          </a:xfrm>
          <a:prstGeom prst="rect">
            <a:avLst/>
          </a:prstGeom>
        </p:spPr>
      </p:pic>
      <p:sp>
        <p:nvSpPr>
          <p:cNvPr id="5" name="TextBox 4">
            <a:extLst>
              <a:ext uri="{FF2B5EF4-FFF2-40B4-BE49-F238E27FC236}">
                <a16:creationId xmlns:a16="http://schemas.microsoft.com/office/drawing/2014/main" id="{B6AF1129-1E78-FEF4-DA1D-6A879753EFFC}"/>
              </a:ext>
            </a:extLst>
          </p:cNvPr>
          <p:cNvSpPr txBox="1"/>
          <p:nvPr/>
        </p:nvSpPr>
        <p:spPr>
          <a:xfrm>
            <a:off x="7916883" y="1830779"/>
            <a:ext cx="34834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Order number</a:t>
            </a:r>
            <a:r>
              <a:rPr lang="en-US">
                <a:ea typeface="Calibri"/>
                <a:cs typeface="Calibri"/>
              </a:rPr>
              <a:t> &amp; </a:t>
            </a:r>
            <a:r>
              <a:rPr lang="en-US" b="1">
                <a:ea typeface="Calibri"/>
                <a:cs typeface="Calibri"/>
              </a:rPr>
              <a:t>Article code</a:t>
            </a:r>
            <a:r>
              <a:rPr lang="en-US">
                <a:ea typeface="Calibri"/>
                <a:cs typeface="Calibri"/>
              </a:rPr>
              <a:t> are the </a:t>
            </a:r>
            <a:r>
              <a:rPr lang="en-US" b="1">
                <a:ea typeface="Calibri"/>
                <a:cs typeface="Calibri"/>
              </a:rPr>
              <a:t>parameters</a:t>
            </a:r>
            <a:r>
              <a:rPr lang="en-US">
                <a:ea typeface="Calibri"/>
                <a:cs typeface="Calibri"/>
              </a:rPr>
              <a:t> used for this </a:t>
            </a:r>
            <a:r>
              <a:rPr lang="en-US" b="1">
                <a:ea typeface="Calibri"/>
                <a:cs typeface="Calibri"/>
              </a:rPr>
              <a:t>Market Basket Analysis</a:t>
            </a:r>
            <a:endParaRPr lang="en-US" b="1"/>
          </a:p>
        </p:txBody>
      </p:sp>
      <p:sp>
        <p:nvSpPr>
          <p:cNvPr id="9" name="TextBox 8">
            <a:extLst>
              <a:ext uri="{FF2B5EF4-FFF2-40B4-BE49-F238E27FC236}">
                <a16:creationId xmlns:a16="http://schemas.microsoft.com/office/drawing/2014/main" id="{DDED5E2D-8810-F4AB-D40C-C172DDCEB671}"/>
              </a:ext>
            </a:extLst>
          </p:cNvPr>
          <p:cNvSpPr txBox="1"/>
          <p:nvPr/>
        </p:nvSpPr>
        <p:spPr>
          <a:xfrm>
            <a:off x="7916882" y="3542805"/>
            <a:ext cx="37209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The </a:t>
            </a:r>
            <a:r>
              <a:rPr lang="en-US" b="1">
                <a:ea typeface="Calibri"/>
                <a:cs typeface="Calibri"/>
              </a:rPr>
              <a:t>minimum support</a:t>
            </a:r>
            <a:r>
              <a:rPr lang="en-US">
                <a:ea typeface="Calibri"/>
                <a:cs typeface="Calibri"/>
              </a:rPr>
              <a:t> is </a:t>
            </a:r>
            <a:r>
              <a:rPr lang="en-US" b="1">
                <a:ea typeface="Calibri"/>
                <a:cs typeface="Calibri"/>
              </a:rPr>
              <a:t>0.01</a:t>
            </a:r>
            <a:r>
              <a:rPr lang="en-US">
                <a:ea typeface="Calibri"/>
                <a:cs typeface="Calibri"/>
              </a:rPr>
              <a:t>, the </a:t>
            </a:r>
            <a:r>
              <a:rPr lang="en-US" b="1">
                <a:ea typeface="Calibri"/>
                <a:cs typeface="Calibri"/>
              </a:rPr>
              <a:t>minimum threshold</a:t>
            </a:r>
            <a:r>
              <a:rPr lang="en-US">
                <a:ea typeface="Calibri"/>
                <a:cs typeface="Calibri"/>
              </a:rPr>
              <a:t> is</a:t>
            </a:r>
            <a:r>
              <a:rPr lang="en-US" b="1">
                <a:ea typeface="Calibri"/>
                <a:cs typeface="Calibri"/>
              </a:rPr>
              <a:t> 1.0</a:t>
            </a:r>
            <a:r>
              <a:rPr lang="en-US">
                <a:ea typeface="Calibri"/>
                <a:cs typeface="Calibri"/>
              </a:rPr>
              <a:t> &amp; the </a:t>
            </a:r>
            <a:r>
              <a:rPr lang="en-US" b="1">
                <a:ea typeface="Calibri"/>
                <a:cs typeface="Calibri"/>
              </a:rPr>
              <a:t>metric</a:t>
            </a:r>
            <a:r>
              <a:rPr lang="en-US">
                <a:ea typeface="Calibri"/>
                <a:cs typeface="Calibri"/>
              </a:rPr>
              <a:t> is the</a:t>
            </a:r>
            <a:r>
              <a:rPr lang="en-US" b="1">
                <a:ea typeface="Calibri"/>
                <a:cs typeface="Calibri"/>
              </a:rPr>
              <a:t> lift</a:t>
            </a:r>
            <a:endParaRPr lang="en-US" b="1"/>
          </a:p>
        </p:txBody>
      </p:sp>
    </p:spTree>
    <p:extLst>
      <p:ext uri="{BB962C8B-B14F-4D97-AF65-F5344CB8AC3E}">
        <p14:creationId xmlns:p14="http://schemas.microsoft.com/office/powerpoint/2010/main" val="210502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3" name="TextBox 12">
            <a:extLst>
              <a:ext uri="{FF2B5EF4-FFF2-40B4-BE49-F238E27FC236}">
                <a16:creationId xmlns:a16="http://schemas.microsoft.com/office/drawing/2014/main" id="{6873EDD9-C3CD-F026-BEE5-D32D33B210D1}"/>
              </a:ext>
            </a:extLst>
          </p:cNvPr>
          <p:cNvSpPr txBox="1"/>
          <p:nvPr/>
        </p:nvSpPr>
        <p:spPr>
          <a:xfrm>
            <a:off x="527184" y="178131"/>
            <a:ext cx="6546278" cy="588278"/>
          </a:xfrm>
          <a:prstGeom prst="rect">
            <a:avLst/>
          </a:prstGeom>
        </p:spPr>
        <p:txBody>
          <a:bodyPr vert="horz" lIns="91440" tIns="45720" rIns="91440" bIns="45720" rtlCol="0" anchor="ctr">
            <a:noAutofit/>
          </a:bodyPr>
          <a:lstStyle/>
          <a:p>
            <a:r>
              <a:rPr lang="en-SG" sz="3600" b="1">
                <a:latin typeface="+mj-lt"/>
                <a:ea typeface="Calibri Light"/>
                <a:cs typeface="Calibri Light"/>
              </a:rPr>
              <a:t>Market </a:t>
            </a:r>
            <a:r>
              <a:rPr lang="en-SG" sz="3600" b="1" i="1">
                <a:latin typeface="+mj-lt"/>
                <a:ea typeface="Calibri Light"/>
                <a:cs typeface="Calibri Light"/>
              </a:rPr>
              <a:t>Basket</a:t>
            </a:r>
            <a:r>
              <a:rPr lang="en-SG" sz="3600" b="1">
                <a:latin typeface="+mj-lt"/>
                <a:ea typeface="Calibri Light"/>
                <a:cs typeface="Calibri Light"/>
              </a:rPr>
              <a:t> Analysis results</a:t>
            </a:r>
          </a:p>
        </p:txBody>
      </p:sp>
      <p:graphicFrame>
        <p:nvGraphicFramePr>
          <p:cNvPr id="7" name="Table 6">
            <a:extLst>
              <a:ext uri="{FF2B5EF4-FFF2-40B4-BE49-F238E27FC236}">
                <a16:creationId xmlns:a16="http://schemas.microsoft.com/office/drawing/2014/main" id="{4ABD72FB-7D37-8726-D19F-AE16D9949AFD}"/>
              </a:ext>
            </a:extLst>
          </p:cNvPr>
          <p:cNvGraphicFramePr>
            <a:graphicFrameLocks noGrp="1"/>
          </p:cNvGraphicFramePr>
          <p:nvPr>
            <p:extLst>
              <p:ext uri="{D42A27DB-BD31-4B8C-83A1-F6EECF244321}">
                <p14:modId xmlns:p14="http://schemas.microsoft.com/office/powerpoint/2010/main" val="2631618691"/>
              </p:ext>
            </p:extLst>
          </p:nvPr>
        </p:nvGraphicFramePr>
        <p:xfrm>
          <a:off x="529906" y="909556"/>
          <a:ext cx="11132187" cy="4917253"/>
        </p:xfrm>
        <a:graphic>
          <a:graphicData uri="http://schemas.openxmlformats.org/drawingml/2006/table">
            <a:tbl>
              <a:tblPr firstRow="1" bandRow="1">
                <a:tableStyleId>{5C22544A-7EE6-4342-B048-85BDC9FD1C3A}</a:tableStyleId>
              </a:tblPr>
              <a:tblGrid>
                <a:gridCol w="2579332">
                  <a:extLst>
                    <a:ext uri="{9D8B030D-6E8A-4147-A177-3AD203B41FA5}">
                      <a16:colId xmlns:a16="http://schemas.microsoft.com/office/drawing/2014/main" val="1930181228"/>
                    </a:ext>
                  </a:extLst>
                </a:gridCol>
                <a:gridCol w="2562583">
                  <a:extLst>
                    <a:ext uri="{9D8B030D-6E8A-4147-A177-3AD203B41FA5}">
                      <a16:colId xmlns:a16="http://schemas.microsoft.com/office/drawing/2014/main" val="977044608"/>
                    </a:ext>
                  </a:extLst>
                </a:gridCol>
                <a:gridCol w="1094659">
                  <a:extLst>
                    <a:ext uri="{9D8B030D-6E8A-4147-A177-3AD203B41FA5}">
                      <a16:colId xmlns:a16="http://schemas.microsoft.com/office/drawing/2014/main" val="2247599787"/>
                    </a:ext>
                  </a:extLst>
                </a:gridCol>
                <a:gridCol w="1273090">
                  <a:extLst>
                    <a:ext uri="{9D8B030D-6E8A-4147-A177-3AD203B41FA5}">
                      <a16:colId xmlns:a16="http://schemas.microsoft.com/office/drawing/2014/main" val="1049433869"/>
                    </a:ext>
                  </a:extLst>
                </a:gridCol>
                <a:gridCol w="1273090">
                  <a:extLst>
                    <a:ext uri="{9D8B030D-6E8A-4147-A177-3AD203B41FA5}">
                      <a16:colId xmlns:a16="http://schemas.microsoft.com/office/drawing/2014/main" val="3219128908"/>
                    </a:ext>
                  </a:extLst>
                </a:gridCol>
                <a:gridCol w="1203650">
                  <a:extLst>
                    <a:ext uri="{9D8B030D-6E8A-4147-A177-3AD203B41FA5}">
                      <a16:colId xmlns:a16="http://schemas.microsoft.com/office/drawing/2014/main" val="3805582491"/>
                    </a:ext>
                  </a:extLst>
                </a:gridCol>
                <a:gridCol w="1145783">
                  <a:extLst>
                    <a:ext uri="{9D8B030D-6E8A-4147-A177-3AD203B41FA5}">
                      <a16:colId xmlns:a16="http://schemas.microsoft.com/office/drawing/2014/main" val="609419274"/>
                    </a:ext>
                  </a:extLst>
                </a:gridCol>
              </a:tblGrid>
              <a:tr h="447023">
                <a:tc>
                  <a:txBody>
                    <a:bodyPr/>
                    <a:lstStyle/>
                    <a:p>
                      <a:pPr algn="ctr"/>
                      <a:r>
                        <a:rPr lang="en-US" sz="1400">
                          <a:effectLst/>
                        </a:rPr>
                        <a:t>antecedents</a:t>
                      </a:r>
                    </a:p>
                  </a:txBody>
                  <a:tcPr marL="0" marR="0" marT="0" marB="0" anchor="ctr">
                    <a:lnL>
                      <a:noFill/>
                    </a:lnL>
                    <a:lnR>
                      <a:noFill/>
                    </a:lnR>
                    <a:lnT>
                      <a:noFill/>
                    </a:lnT>
                    <a:lnB>
                      <a:noFill/>
                    </a:lnB>
                  </a:tcPr>
                </a:tc>
                <a:tc>
                  <a:txBody>
                    <a:bodyPr/>
                    <a:lstStyle/>
                    <a:p>
                      <a:pPr algn="ctr"/>
                      <a:r>
                        <a:rPr lang="en-US" sz="1400">
                          <a:effectLst/>
                        </a:rPr>
                        <a:t>consequents</a:t>
                      </a:r>
                    </a:p>
                  </a:txBody>
                  <a:tcPr marL="0" marR="0" marT="0" marB="0" anchor="ctr">
                    <a:lnL>
                      <a:noFill/>
                    </a:lnL>
                    <a:lnR>
                      <a:noFill/>
                    </a:lnR>
                    <a:lnT>
                      <a:noFill/>
                    </a:lnT>
                    <a:lnB>
                      <a:noFill/>
                    </a:lnB>
                  </a:tcPr>
                </a:tc>
                <a:tc>
                  <a:txBody>
                    <a:bodyPr/>
                    <a:lstStyle/>
                    <a:p>
                      <a:pPr algn="ctr"/>
                      <a:r>
                        <a:rPr lang="en-US" sz="1400">
                          <a:effectLst/>
                        </a:rPr>
                        <a:t>antecedent support</a:t>
                      </a:r>
                    </a:p>
                  </a:txBody>
                  <a:tcPr marL="0" marR="0" marT="0" marB="0" anchor="ctr">
                    <a:lnL>
                      <a:noFill/>
                    </a:lnL>
                    <a:lnR>
                      <a:noFill/>
                    </a:lnR>
                    <a:lnT>
                      <a:noFill/>
                    </a:lnT>
                    <a:lnB>
                      <a:noFill/>
                    </a:lnB>
                  </a:tcPr>
                </a:tc>
                <a:tc>
                  <a:txBody>
                    <a:bodyPr/>
                    <a:lstStyle/>
                    <a:p>
                      <a:pPr algn="ctr"/>
                      <a:r>
                        <a:rPr lang="en-US" sz="1400">
                          <a:effectLst/>
                        </a:rPr>
                        <a:t>consequent support</a:t>
                      </a:r>
                    </a:p>
                  </a:txBody>
                  <a:tcPr marL="0" marR="0" marT="0" marB="0" anchor="ctr">
                    <a:lnL>
                      <a:noFill/>
                    </a:lnL>
                    <a:lnR>
                      <a:noFill/>
                    </a:lnR>
                    <a:lnT>
                      <a:noFill/>
                    </a:lnT>
                    <a:lnB>
                      <a:noFill/>
                    </a:lnB>
                  </a:tcPr>
                </a:tc>
                <a:tc>
                  <a:txBody>
                    <a:bodyPr/>
                    <a:lstStyle/>
                    <a:p>
                      <a:pPr algn="ctr"/>
                      <a:r>
                        <a:rPr lang="en-US" sz="1400">
                          <a:effectLst/>
                        </a:rPr>
                        <a:t>support</a:t>
                      </a:r>
                    </a:p>
                  </a:txBody>
                  <a:tcPr marL="0" marR="0" marT="0" marB="0" anchor="ctr">
                    <a:lnL>
                      <a:noFill/>
                    </a:lnL>
                    <a:lnR>
                      <a:noFill/>
                    </a:lnR>
                    <a:lnT>
                      <a:noFill/>
                    </a:lnT>
                    <a:lnB>
                      <a:noFill/>
                    </a:lnB>
                  </a:tcPr>
                </a:tc>
                <a:tc>
                  <a:txBody>
                    <a:bodyPr/>
                    <a:lstStyle/>
                    <a:p>
                      <a:pPr algn="ctr"/>
                      <a:r>
                        <a:rPr lang="en-US" sz="1400">
                          <a:effectLst/>
                        </a:rPr>
                        <a:t>confidence</a:t>
                      </a:r>
                    </a:p>
                  </a:txBody>
                  <a:tcPr marL="0" marR="0" marT="0" marB="0" anchor="ctr">
                    <a:lnL>
                      <a:noFill/>
                    </a:lnL>
                    <a:lnR>
                      <a:noFill/>
                    </a:lnR>
                    <a:lnT>
                      <a:noFill/>
                    </a:lnT>
                    <a:lnB>
                      <a:noFill/>
                    </a:lnB>
                  </a:tcPr>
                </a:tc>
                <a:tc>
                  <a:txBody>
                    <a:bodyPr/>
                    <a:lstStyle/>
                    <a:p>
                      <a:pPr algn="ctr"/>
                      <a:r>
                        <a:rPr lang="en-US" sz="1400">
                          <a:effectLst/>
                        </a:rPr>
                        <a:t>lift</a:t>
                      </a:r>
                    </a:p>
                  </a:txBody>
                  <a:tcPr marL="0" marR="0" marT="0" marB="0" anchor="ctr">
                    <a:lnL>
                      <a:noFill/>
                    </a:lnL>
                    <a:lnR>
                      <a:noFill/>
                    </a:lnR>
                    <a:lnT>
                      <a:noFill/>
                    </a:lnT>
                    <a:lnB>
                      <a:noFill/>
                    </a:lnB>
                  </a:tcPr>
                </a:tc>
                <a:extLst>
                  <a:ext uri="{0D108BD9-81ED-4DB2-BD59-A6C34878D82A}">
                    <a16:rowId xmlns:a16="http://schemas.microsoft.com/office/drawing/2014/main" val="3019542984"/>
                  </a:ext>
                </a:extLst>
              </a:tr>
              <a:tr h="447023">
                <a:tc>
                  <a:txBody>
                    <a:bodyPr/>
                    <a:lstStyle/>
                    <a:p>
                      <a:pPr algn="ctr"/>
                      <a:r>
                        <a:rPr lang="en-US" sz="1400">
                          <a:effectLst/>
                        </a:rPr>
                        <a:t>frozenset({'A09A700000-1'})</a:t>
                      </a:r>
                    </a:p>
                  </a:txBody>
                  <a:tcPr marL="0" marR="0" marT="0" marB="0" anchor="ctr">
                    <a:lnL>
                      <a:noFill/>
                    </a:lnL>
                    <a:lnR>
                      <a:noFill/>
                    </a:lnR>
                    <a:lnT>
                      <a:noFill/>
                    </a:lnT>
                    <a:lnB>
                      <a:noFill/>
                    </a:lnB>
                  </a:tcPr>
                </a:tc>
                <a:tc>
                  <a:txBody>
                    <a:bodyPr/>
                    <a:lstStyle/>
                    <a:p>
                      <a:pPr algn="ctr"/>
                      <a:r>
                        <a:rPr lang="en-US" sz="1400"/>
                        <a:t>frozenset({'A1XG010000'})</a:t>
                      </a:r>
                    </a:p>
                  </a:txBody>
                  <a:tcPr marL="0" marR="0" marT="0" marB="0" anchor="ctr">
                    <a:lnL>
                      <a:noFill/>
                    </a:lnL>
                    <a:lnR>
                      <a:noFill/>
                    </a:lnR>
                    <a:lnT>
                      <a:noFill/>
                    </a:lnT>
                    <a:lnB>
                      <a:noFill/>
                    </a:lnB>
                  </a:tcPr>
                </a:tc>
                <a:tc>
                  <a:txBody>
                    <a:bodyPr/>
                    <a:lstStyle/>
                    <a:p>
                      <a:pPr algn="ctr"/>
                      <a:r>
                        <a:rPr lang="en-US" sz="1400"/>
                        <a:t>0.0604</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0.0125</a:t>
                      </a:r>
                    </a:p>
                  </a:txBody>
                  <a:tcPr marL="0" marR="0" marT="0" marB="0" anchor="ctr">
                    <a:lnL>
                      <a:noFill/>
                    </a:lnL>
                    <a:lnR>
                      <a:noFill/>
                    </a:lnR>
                    <a:lnT>
                      <a:noFill/>
                    </a:lnT>
                    <a:lnB>
                      <a:noFill/>
                    </a:lnB>
                  </a:tcPr>
                </a:tc>
                <a:tc>
                  <a:txBody>
                    <a:bodyPr/>
                    <a:lstStyle/>
                    <a:p>
                      <a:pPr algn="ctr"/>
                      <a:r>
                        <a:rPr lang="en-US" sz="1400"/>
                        <a:t>0.206</a:t>
                      </a:r>
                    </a:p>
                  </a:txBody>
                  <a:tcPr marL="0" marR="0" marT="0" marB="0" anchor="ctr">
                    <a:lnL>
                      <a:noFill/>
                    </a:lnL>
                    <a:lnR>
                      <a:noFill/>
                    </a:lnR>
                    <a:lnT>
                      <a:noFill/>
                    </a:lnT>
                    <a:lnB>
                      <a:noFill/>
                    </a:lnB>
                  </a:tcPr>
                </a:tc>
                <a:tc>
                  <a:txBody>
                    <a:bodyPr/>
                    <a:lstStyle/>
                    <a:p>
                      <a:pPr algn="ctr"/>
                      <a:r>
                        <a:rPr lang="en-US" sz="1400"/>
                        <a:t>2.791</a:t>
                      </a:r>
                    </a:p>
                  </a:txBody>
                  <a:tcPr marL="0" marR="0" marT="0" marB="0" anchor="ctr">
                    <a:lnL>
                      <a:noFill/>
                    </a:lnL>
                    <a:lnR>
                      <a:noFill/>
                    </a:lnR>
                    <a:lnT>
                      <a:noFill/>
                    </a:lnT>
                    <a:lnB>
                      <a:noFill/>
                    </a:lnB>
                  </a:tcPr>
                </a:tc>
                <a:extLst>
                  <a:ext uri="{0D108BD9-81ED-4DB2-BD59-A6C34878D82A}">
                    <a16:rowId xmlns:a16="http://schemas.microsoft.com/office/drawing/2014/main" val="4030825770"/>
                  </a:ext>
                </a:extLst>
              </a:tr>
              <a:tr h="447023">
                <a:tc>
                  <a:txBody>
                    <a:bodyPr/>
                    <a:lstStyle/>
                    <a:p>
                      <a:pPr algn="ctr"/>
                      <a:r>
                        <a:rPr lang="en-US" sz="1400">
                          <a:effectLst/>
                        </a:rPr>
                        <a:t>frozenset({'A1XG010000'})</a:t>
                      </a:r>
                    </a:p>
                  </a:txBody>
                  <a:tcPr marL="0" marR="0" marT="0" marB="0" anchor="ctr">
                    <a:lnL>
                      <a:noFill/>
                    </a:lnL>
                    <a:lnR>
                      <a:noFill/>
                    </a:lnR>
                    <a:lnT>
                      <a:noFill/>
                    </a:lnT>
                    <a:lnB>
                      <a:noFill/>
                    </a:lnB>
                  </a:tcPr>
                </a:tc>
                <a:tc>
                  <a:txBody>
                    <a:bodyPr/>
                    <a:lstStyle/>
                    <a:p>
                      <a:pPr algn="ctr"/>
                      <a:r>
                        <a:rPr lang="en-US" sz="1400"/>
                        <a:t>frozenset({'A09A700000-1'})</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0.0604</a:t>
                      </a:r>
                    </a:p>
                  </a:txBody>
                  <a:tcPr marL="0" marR="0" marT="0" marB="0" anchor="ctr">
                    <a:lnL>
                      <a:noFill/>
                    </a:lnL>
                    <a:lnR>
                      <a:noFill/>
                    </a:lnR>
                    <a:lnT>
                      <a:noFill/>
                    </a:lnT>
                    <a:lnB>
                      <a:noFill/>
                    </a:lnB>
                  </a:tcPr>
                </a:tc>
                <a:tc>
                  <a:txBody>
                    <a:bodyPr/>
                    <a:lstStyle/>
                    <a:p>
                      <a:pPr algn="ctr"/>
                      <a:r>
                        <a:rPr lang="en-US" sz="1400"/>
                        <a:t>0.0125</a:t>
                      </a:r>
                    </a:p>
                  </a:txBody>
                  <a:tcPr marL="0" marR="0" marT="0" marB="0" anchor="ctr">
                    <a:lnL>
                      <a:noFill/>
                    </a:lnL>
                    <a:lnR>
                      <a:noFill/>
                    </a:lnR>
                    <a:lnT>
                      <a:noFill/>
                    </a:lnT>
                    <a:lnB>
                      <a:noFill/>
                    </a:lnB>
                  </a:tcPr>
                </a:tc>
                <a:tc>
                  <a:txBody>
                    <a:bodyPr/>
                    <a:lstStyle/>
                    <a:p>
                      <a:pPr algn="ctr"/>
                      <a:r>
                        <a:rPr lang="en-US" sz="1400"/>
                        <a:t>0.169</a:t>
                      </a:r>
                    </a:p>
                  </a:txBody>
                  <a:tcPr marL="0" marR="0" marT="0" marB="0" anchor="ctr">
                    <a:lnL>
                      <a:noFill/>
                    </a:lnL>
                    <a:lnR>
                      <a:noFill/>
                    </a:lnR>
                    <a:lnT>
                      <a:noFill/>
                    </a:lnT>
                    <a:lnB>
                      <a:noFill/>
                    </a:lnB>
                  </a:tcPr>
                </a:tc>
                <a:tc>
                  <a:txBody>
                    <a:bodyPr/>
                    <a:lstStyle/>
                    <a:p>
                      <a:pPr algn="ctr"/>
                      <a:r>
                        <a:rPr lang="en-US" sz="1400"/>
                        <a:t>2.791</a:t>
                      </a:r>
                    </a:p>
                  </a:txBody>
                  <a:tcPr marL="0" marR="0" marT="0" marB="0" anchor="ctr">
                    <a:lnL>
                      <a:noFill/>
                    </a:lnL>
                    <a:lnR>
                      <a:noFill/>
                    </a:lnR>
                    <a:lnT>
                      <a:noFill/>
                    </a:lnT>
                    <a:lnB>
                      <a:noFill/>
                    </a:lnB>
                  </a:tcPr>
                </a:tc>
                <a:extLst>
                  <a:ext uri="{0D108BD9-81ED-4DB2-BD59-A6C34878D82A}">
                    <a16:rowId xmlns:a16="http://schemas.microsoft.com/office/drawing/2014/main" val="2608606024"/>
                  </a:ext>
                </a:extLst>
              </a:tr>
              <a:tr h="447023">
                <a:tc>
                  <a:txBody>
                    <a:bodyPr/>
                    <a:lstStyle/>
                    <a:p>
                      <a:pPr algn="ctr"/>
                      <a:r>
                        <a:rPr lang="en-US" sz="1400">
                          <a:effectLst/>
                        </a:rPr>
                        <a:t>frozenset({'AMFW010000'})</a:t>
                      </a:r>
                    </a:p>
                  </a:txBody>
                  <a:tcPr marL="0" marR="0" marT="0" marB="0" anchor="ctr">
                    <a:lnL>
                      <a:noFill/>
                    </a:lnL>
                    <a:lnR>
                      <a:noFill/>
                    </a:lnR>
                    <a:lnT>
                      <a:noFill/>
                    </a:lnT>
                    <a:lnB>
                      <a:noFill/>
                    </a:lnB>
                  </a:tcPr>
                </a:tc>
                <a:tc>
                  <a:txBody>
                    <a:bodyPr/>
                    <a:lstStyle/>
                    <a:p>
                      <a:pPr algn="ctr"/>
                      <a:r>
                        <a:rPr lang="en-US" sz="1400"/>
                        <a:t>frozenset({'A09A700000-1'})</a:t>
                      </a:r>
                    </a:p>
                  </a:txBody>
                  <a:tcPr marL="0" marR="0" marT="0" marB="0" anchor="ctr">
                    <a:lnL>
                      <a:noFill/>
                    </a:lnL>
                    <a:lnR>
                      <a:noFill/>
                    </a:lnR>
                    <a:lnT>
                      <a:noFill/>
                    </a:lnT>
                    <a:lnB>
                      <a:noFill/>
                    </a:lnB>
                  </a:tcPr>
                </a:tc>
                <a:tc>
                  <a:txBody>
                    <a:bodyPr/>
                    <a:lstStyle/>
                    <a:p>
                      <a:pPr algn="ctr"/>
                      <a:r>
                        <a:rPr lang="en-US" sz="1400"/>
                        <a:t>0.1000</a:t>
                      </a:r>
                    </a:p>
                  </a:txBody>
                  <a:tcPr marL="0" marR="0" marT="0" marB="0" anchor="ctr">
                    <a:lnL>
                      <a:noFill/>
                    </a:lnL>
                    <a:lnR>
                      <a:noFill/>
                    </a:lnR>
                    <a:lnT>
                      <a:noFill/>
                    </a:lnT>
                    <a:lnB>
                      <a:noFill/>
                    </a:lnB>
                  </a:tcPr>
                </a:tc>
                <a:tc>
                  <a:txBody>
                    <a:bodyPr/>
                    <a:lstStyle/>
                    <a:p>
                      <a:pPr algn="ctr"/>
                      <a:r>
                        <a:rPr lang="en-US" sz="1400"/>
                        <a:t>0.0604</a:t>
                      </a:r>
                    </a:p>
                  </a:txBody>
                  <a:tcPr marL="0" marR="0" marT="0" marB="0" anchor="ctr">
                    <a:lnL>
                      <a:noFill/>
                    </a:lnL>
                    <a:lnR>
                      <a:noFill/>
                    </a:lnR>
                    <a:lnT>
                      <a:noFill/>
                    </a:lnT>
                    <a:lnB>
                      <a:noFill/>
                    </a:lnB>
                  </a:tcPr>
                </a:tc>
                <a:tc>
                  <a:txBody>
                    <a:bodyPr/>
                    <a:lstStyle/>
                    <a:p>
                      <a:pPr algn="ctr"/>
                      <a:r>
                        <a:rPr lang="en-US" sz="1400"/>
                        <a:t>0.0115</a:t>
                      </a:r>
                    </a:p>
                  </a:txBody>
                  <a:tcPr marL="0" marR="0" marT="0" marB="0" anchor="ctr">
                    <a:lnL>
                      <a:noFill/>
                    </a:lnL>
                    <a:lnR>
                      <a:noFill/>
                    </a:lnR>
                    <a:lnT>
                      <a:noFill/>
                    </a:lnT>
                    <a:lnB>
                      <a:noFill/>
                    </a:lnB>
                  </a:tcPr>
                </a:tc>
                <a:tc>
                  <a:txBody>
                    <a:bodyPr/>
                    <a:lstStyle/>
                    <a:p>
                      <a:pPr algn="ctr"/>
                      <a:r>
                        <a:rPr lang="en-US" sz="1400"/>
                        <a:t>0.115</a:t>
                      </a:r>
                    </a:p>
                  </a:txBody>
                  <a:tcPr marL="0" marR="0" marT="0" marB="0" anchor="ctr">
                    <a:lnL>
                      <a:noFill/>
                    </a:lnL>
                    <a:lnR>
                      <a:noFill/>
                    </a:lnR>
                    <a:lnT>
                      <a:noFill/>
                    </a:lnT>
                    <a:lnB>
                      <a:noFill/>
                    </a:lnB>
                  </a:tcPr>
                </a:tc>
                <a:tc>
                  <a:txBody>
                    <a:bodyPr/>
                    <a:lstStyle/>
                    <a:p>
                      <a:pPr algn="ctr"/>
                      <a:r>
                        <a:rPr lang="en-US" sz="1400"/>
                        <a:t>1.902</a:t>
                      </a:r>
                    </a:p>
                  </a:txBody>
                  <a:tcPr marL="0" marR="0" marT="0" marB="0" anchor="ctr">
                    <a:lnL>
                      <a:noFill/>
                    </a:lnL>
                    <a:lnR>
                      <a:noFill/>
                    </a:lnR>
                    <a:lnT>
                      <a:noFill/>
                    </a:lnT>
                    <a:lnB>
                      <a:noFill/>
                    </a:lnB>
                  </a:tcPr>
                </a:tc>
                <a:extLst>
                  <a:ext uri="{0D108BD9-81ED-4DB2-BD59-A6C34878D82A}">
                    <a16:rowId xmlns:a16="http://schemas.microsoft.com/office/drawing/2014/main" val="1470931217"/>
                  </a:ext>
                </a:extLst>
              </a:tr>
              <a:tr h="447023">
                <a:tc>
                  <a:txBody>
                    <a:bodyPr/>
                    <a:lstStyle/>
                    <a:p>
                      <a:pPr algn="ctr"/>
                      <a:r>
                        <a:rPr lang="en-US" sz="1400">
                          <a:effectLst/>
                        </a:rPr>
                        <a:t>frozenset({'A09A700000-1'})</a:t>
                      </a:r>
                    </a:p>
                  </a:txBody>
                  <a:tcPr marL="0" marR="0" marT="0" marB="0" anchor="ctr">
                    <a:lnL>
                      <a:noFill/>
                    </a:lnL>
                    <a:lnR>
                      <a:noFill/>
                    </a:lnR>
                    <a:lnT>
                      <a:noFill/>
                    </a:lnT>
                    <a:lnB>
                      <a:noFill/>
                    </a:lnB>
                  </a:tcPr>
                </a:tc>
                <a:tc>
                  <a:txBody>
                    <a:bodyPr/>
                    <a:lstStyle/>
                    <a:p>
                      <a:pPr algn="ctr"/>
                      <a:r>
                        <a:rPr lang="en-US" sz="1400"/>
                        <a:t>frozenset({'AMFW010000'})</a:t>
                      </a:r>
                    </a:p>
                  </a:txBody>
                  <a:tcPr marL="0" marR="0" marT="0" marB="0" anchor="ctr">
                    <a:lnL>
                      <a:noFill/>
                    </a:lnL>
                    <a:lnR>
                      <a:noFill/>
                    </a:lnR>
                    <a:lnT>
                      <a:noFill/>
                    </a:lnT>
                    <a:lnB>
                      <a:noFill/>
                    </a:lnB>
                  </a:tcPr>
                </a:tc>
                <a:tc>
                  <a:txBody>
                    <a:bodyPr/>
                    <a:lstStyle/>
                    <a:p>
                      <a:pPr algn="ctr"/>
                      <a:r>
                        <a:rPr lang="en-US" sz="1400"/>
                        <a:t>0.0604</a:t>
                      </a:r>
                    </a:p>
                  </a:txBody>
                  <a:tcPr marL="0" marR="0" marT="0" marB="0" anchor="ctr">
                    <a:lnL>
                      <a:noFill/>
                    </a:lnL>
                    <a:lnR>
                      <a:noFill/>
                    </a:lnR>
                    <a:lnT>
                      <a:noFill/>
                    </a:lnT>
                    <a:lnB>
                      <a:noFill/>
                    </a:lnB>
                  </a:tcPr>
                </a:tc>
                <a:tc>
                  <a:txBody>
                    <a:bodyPr/>
                    <a:lstStyle/>
                    <a:p>
                      <a:pPr algn="ctr"/>
                      <a:r>
                        <a:rPr lang="en-US" sz="1400"/>
                        <a:t>0.1001</a:t>
                      </a:r>
                    </a:p>
                  </a:txBody>
                  <a:tcPr marL="0" marR="0" marT="0" marB="0" anchor="ctr">
                    <a:lnL>
                      <a:noFill/>
                    </a:lnL>
                    <a:lnR>
                      <a:noFill/>
                    </a:lnR>
                    <a:lnT>
                      <a:noFill/>
                    </a:lnT>
                    <a:lnB>
                      <a:noFill/>
                    </a:lnB>
                  </a:tcPr>
                </a:tc>
                <a:tc>
                  <a:txBody>
                    <a:bodyPr/>
                    <a:lstStyle/>
                    <a:p>
                      <a:pPr algn="ctr"/>
                      <a:r>
                        <a:rPr lang="en-US" sz="1400"/>
                        <a:t>0.0115</a:t>
                      </a:r>
                    </a:p>
                  </a:txBody>
                  <a:tcPr marL="0" marR="0" marT="0" marB="0" anchor="ctr">
                    <a:lnL>
                      <a:noFill/>
                    </a:lnL>
                    <a:lnR>
                      <a:noFill/>
                    </a:lnR>
                    <a:lnT>
                      <a:noFill/>
                    </a:lnT>
                    <a:lnB>
                      <a:noFill/>
                    </a:lnB>
                  </a:tcPr>
                </a:tc>
                <a:tc>
                  <a:txBody>
                    <a:bodyPr/>
                    <a:lstStyle/>
                    <a:p>
                      <a:pPr algn="ctr"/>
                      <a:r>
                        <a:rPr lang="en-US" sz="1400"/>
                        <a:t>0.190</a:t>
                      </a:r>
                    </a:p>
                  </a:txBody>
                  <a:tcPr marL="0" marR="0" marT="0" marB="0" anchor="ctr">
                    <a:lnL>
                      <a:noFill/>
                    </a:lnL>
                    <a:lnR>
                      <a:noFill/>
                    </a:lnR>
                    <a:lnT>
                      <a:noFill/>
                    </a:lnT>
                    <a:lnB>
                      <a:noFill/>
                    </a:lnB>
                  </a:tcPr>
                </a:tc>
                <a:tc>
                  <a:txBody>
                    <a:bodyPr/>
                    <a:lstStyle/>
                    <a:p>
                      <a:pPr algn="ctr"/>
                      <a:r>
                        <a:rPr lang="en-US" sz="1400"/>
                        <a:t>1.902</a:t>
                      </a:r>
                    </a:p>
                  </a:txBody>
                  <a:tcPr marL="0" marR="0" marT="0" marB="0" anchor="ctr">
                    <a:lnL>
                      <a:noFill/>
                    </a:lnL>
                    <a:lnR>
                      <a:noFill/>
                    </a:lnR>
                    <a:lnT>
                      <a:noFill/>
                    </a:lnT>
                    <a:lnB>
                      <a:noFill/>
                    </a:lnB>
                  </a:tcPr>
                </a:tc>
                <a:extLst>
                  <a:ext uri="{0D108BD9-81ED-4DB2-BD59-A6C34878D82A}">
                    <a16:rowId xmlns:a16="http://schemas.microsoft.com/office/drawing/2014/main" val="927113649"/>
                  </a:ext>
                </a:extLst>
              </a:tr>
              <a:tr h="447023">
                <a:tc>
                  <a:txBody>
                    <a:bodyPr/>
                    <a:lstStyle/>
                    <a:p>
                      <a:pPr algn="ctr"/>
                      <a:r>
                        <a:rPr lang="en-US" sz="1400">
                          <a:effectLst/>
                        </a:rPr>
                        <a:t>frozenset({'A1XG010000'})</a:t>
                      </a:r>
                    </a:p>
                  </a:txBody>
                  <a:tcPr marL="0" marR="0" marT="0" marB="0" anchor="ctr">
                    <a:lnL>
                      <a:noFill/>
                    </a:lnL>
                    <a:lnR>
                      <a:noFill/>
                    </a:lnR>
                    <a:lnT>
                      <a:noFill/>
                    </a:lnT>
                    <a:lnB>
                      <a:noFill/>
                    </a:lnB>
                  </a:tcPr>
                </a:tc>
                <a:tc>
                  <a:txBody>
                    <a:bodyPr/>
                    <a:lstStyle/>
                    <a:p>
                      <a:pPr algn="ctr"/>
                      <a:r>
                        <a:rPr lang="en-US" sz="1400"/>
                        <a:t>frozenset({'AEY9010003'})</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0.06696</a:t>
                      </a:r>
                    </a:p>
                  </a:txBody>
                  <a:tcPr marL="0" marR="0" marT="0" marB="0" anchor="ctr">
                    <a:lnL>
                      <a:noFill/>
                    </a:lnL>
                    <a:lnR>
                      <a:noFill/>
                    </a:lnR>
                    <a:lnT>
                      <a:noFill/>
                    </a:lnT>
                    <a:lnB>
                      <a:noFill/>
                    </a:lnB>
                  </a:tcPr>
                </a:tc>
                <a:tc>
                  <a:txBody>
                    <a:bodyPr/>
                    <a:lstStyle/>
                    <a:p>
                      <a:pPr algn="ctr"/>
                      <a:r>
                        <a:rPr lang="en-US" sz="1400"/>
                        <a:t>0.0102</a:t>
                      </a:r>
                    </a:p>
                  </a:txBody>
                  <a:tcPr marL="0" marR="0" marT="0" marB="0" anchor="ctr">
                    <a:lnL>
                      <a:noFill/>
                    </a:lnL>
                    <a:lnR>
                      <a:noFill/>
                    </a:lnR>
                    <a:lnT>
                      <a:noFill/>
                    </a:lnT>
                    <a:lnB>
                      <a:noFill/>
                    </a:lnB>
                  </a:tcPr>
                </a:tc>
                <a:tc>
                  <a:txBody>
                    <a:bodyPr/>
                    <a:lstStyle/>
                    <a:p>
                      <a:pPr algn="ctr"/>
                      <a:r>
                        <a:rPr lang="en-US" sz="1400"/>
                        <a:t>0.138</a:t>
                      </a:r>
                    </a:p>
                  </a:txBody>
                  <a:tcPr marL="0" marR="0" marT="0" marB="0" anchor="ctr">
                    <a:lnL>
                      <a:noFill/>
                    </a:lnL>
                    <a:lnR>
                      <a:noFill/>
                    </a:lnR>
                    <a:lnT>
                      <a:noFill/>
                    </a:lnT>
                    <a:lnB>
                      <a:noFill/>
                    </a:lnB>
                  </a:tcPr>
                </a:tc>
                <a:tc>
                  <a:txBody>
                    <a:bodyPr/>
                    <a:lstStyle/>
                    <a:p>
                      <a:pPr algn="ctr"/>
                      <a:r>
                        <a:rPr lang="en-US" sz="1400"/>
                        <a:t>2.056</a:t>
                      </a:r>
                    </a:p>
                  </a:txBody>
                  <a:tcPr marL="0" marR="0" marT="0" marB="0" anchor="ctr">
                    <a:lnL>
                      <a:noFill/>
                    </a:lnL>
                    <a:lnR>
                      <a:noFill/>
                    </a:lnR>
                    <a:lnT>
                      <a:noFill/>
                    </a:lnT>
                    <a:lnB>
                      <a:noFill/>
                    </a:lnB>
                  </a:tcPr>
                </a:tc>
                <a:extLst>
                  <a:ext uri="{0D108BD9-81ED-4DB2-BD59-A6C34878D82A}">
                    <a16:rowId xmlns:a16="http://schemas.microsoft.com/office/drawing/2014/main" val="1240024490"/>
                  </a:ext>
                </a:extLst>
              </a:tr>
              <a:tr h="447023">
                <a:tc>
                  <a:txBody>
                    <a:bodyPr/>
                    <a:lstStyle/>
                    <a:p>
                      <a:pPr algn="ctr"/>
                      <a:r>
                        <a:rPr lang="en-US" sz="1400">
                          <a:effectLst/>
                        </a:rPr>
                        <a:t>frozenset({'AEY9010003'})</a:t>
                      </a:r>
                    </a:p>
                  </a:txBody>
                  <a:tcPr marL="0" marR="0" marT="0" marB="0" anchor="ctr">
                    <a:lnL>
                      <a:noFill/>
                    </a:lnL>
                    <a:lnR>
                      <a:noFill/>
                    </a:lnR>
                    <a:lnT>
                      <a:noFill/>
                    </a:lnT>
                    <a:lnB>
                      <a:noFill/>
                    </a:lnB>
                  </a:tcPr>
                </a:tc>
                <a:tc>
                  <a:txBody>
                    <a:bodyPr/>
                    <a:lstStyle/>
                    <a:p>
                      <a:pPr algn="ctr"/>
                      <a:r>
                        <a:rPr lang="en-US" sz="1400"/>
                        <a:t>frozenset({'A1XG010000'})</a:t>
                      </a:r>
                    </a:p>
                  </a:txBody>
                  <a:tcPr marL="0" marR="0" marT="0" marB="0" anchor="ctr">
                    <a:lnL>
                      <a:noFill/>
                    </a:lnL>
                    <a:lnR>
                      <a:noFill/>
                    </a:lnR>
                    <a:lnT>
                      <a:noFill/>
                    </a:lnT>
                    <a:lnB>
                      <a:noFill/>
                    </a:lnB>
                  </a:tcPr>
                </a:tc>
                <a:tc>
                  <a:txBody>
                    <a:bodyPr/>
                    <a:lstStyle/>
                    <a:p>
                      <a:pPr algn="ctr"/>
                      <a:r>
                        <a:rPr lang="en-US" sz="1400"/>
                        <a:t>0.06696</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0.0102</a:t>
                      </a:r>
                    </a:p>
                  </a:txBody>
                  <a:tcPr marL="0" marR="0" marT="0" marB="0" anchor="ctr">
                    <a:lnL>
                      <a:noFill/>
                    </a:lnL>
                    <a:lnR>
                      <a:noFill/>
                    </a:lnR>
                    <a:lnT>
                      <a:noFill/>
                    </a:lnT>
                    <a:lnB>
                      <a:noFill/>
                    </a:lnB>
                  </a:tcPr>
                </a:tc>
                <a:tc>
                  <a:txBody>
                    <a:bodyPr/>
                    <a:lstStyle/>
                    <a:p>
                      <a:pPr algn="ctr"/>
                      <a:r>
                        <a:rPr lang="en-US" sz="1400"/>
                        <a:t>0.152</a:t>
                      </a:r>
                    </a:p>
                  </a:txBody>
                  <a:tcPr marL="0" marR="0" marT="0" marB="0" anchor="ctr">
                    <a:lnL>
                      <a:noFill/>
                    </a:lnL>
                    <a:lnR>
                      <a:noFill/>
                    </a:lnR>
                    <a:lnT>
                      <a:noFill/>
                    </a:lnT>
                    <a:lnB>
                      <a:noFill/>
                    </a:lnB>
                  </a:tcPr>
                </a:tc>
                <a:tc>
                  <a:txBody>
                    <a:bodyPr/>
                    <a:lstStyle/>
                    <a:p>
                      <a:pPr algn="ctr"/>
                      <a:r>
                        <a:rPr lang="en-US" sz="1400"/>
                        <a:t>2.056</a:t>
                      </a:r>
                    </a:p>
                  </a:txBody>
                  <a:tcPr marL="0" marR="0" marT="0" marB="0" anchor="ctr">
                    <a:lnL>
                      <a:noFill/>
                    </a:lnL>
                    <a:lnR>
                      <a:noFill/>
                    </a:lnR>
                    <a:lnT>
                      <a:noFill/>
                    </a:lnT>
                    <a:lnB>
                      <a:noFill/>
                    </a:lnB>
                  </a:tcPr>
                </a:tc>
                <a:extLst>
                  <a:ext uri="{0D108BD9-81ED-4DB2-BD59-A6C34878D82A}">
                    <a16:rowId xmlns:a16="http://schemas.microsoft.com/office/drawing/2014/main" val="231026062"/>
                  </a:ext>
                </a:extLst>
              </a:tr>
              <a:tr h="447023">
                <a:tc>
                  <a:txBody>
                    <a:bodyPr/>
                    <a:lstStyle/>
                    <a:p>
                      <a:pPr algn="ctr"/>
                      <a:r>
                        <a:rPr lang="en-US" sz="1400">
                          <a:effectLst/>
                        </a:rPr>
                        <a:t>frozenset({'A1XG010000'})</a:t>
                      </a:r>
                    </a:p>
                  </a:txBody>
                  <a:tcPr marL="0" marR="0" marT="0" marB="0" anchor="ctr">
                    <a:lnL>
                      <a:noFill/>
                    </a:lnL>
                    <a:lnR>
                      <a:noFill/>
                    </a:lnR>
                    <a:lnT>
                      <a:noFill/>
                    </a:lnT>
                    <a:lnB>
                      <a:noFill/>
                    </a:lnB>
                  </a:tcPr>
                </a:tc>
                <a:tc>
                  <a:txBody>
                    <a:bodyPr/>
                    <a:lstStyle/>
                    <a:p>
                      <a:pPr algn="ctr"/>
                      <a:r>
                        <a:rPr lang="en-US" sz="1400"/>
                        <a:t>frozenset({'AMFT010000'})</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0.0427</a:t>
                      </a:r>
                    </a:p>
                  </a:txBody>
                  <a:tcPr marL="0" marR="0" marT="0" marB="0" anchor="ctr">
                    <a:lnL>
                      <a:noFill/>
                    </a:lnL>
                    <a:lnR>
                      <a:noFill/>
                    </a:lnR>
                    <a:lnT>
                      <a:noFill/>
                    </a:lnT>
                    <a:lnB>
                      <a:noFill/>
                    </a:lnB>
                  </a:tcPr>
                </a:tc>
                <a:tc>
                  <a:txBody>
                    <a:bodyPr/>
                    <a:lstStyle/>
                    <a:p>
                      <a:pPr algn="ctr"/>
                      <a:r>
                        <a:rPr lang="en-US" sz="1400"/>
                        <a:t>0.0111</a:t>
                      </a:r>
                    </a:p>
                  </a:txBody>
                  <a:tcPr marL="0" marR="0" marT="0" marB="0" anchor="ctr">
                    <a:lnL>
                      <a:noFill/>
                    </a:lnL>
                    <a:lnR>
                      <a:noFill/>
                    </a:lnR>
                    <a:lnT>
                      <a:noFill/>
                    </a:lnT>
                    <a:lnB>
                      <a:noFill/>
                    </a:lnB>
                  </a:tcPr>
                </a:tc>
                <a:tc>
                  <a:txBody>
                    <a:bodyPr/>
                    <a:lstStyle/>
                    <a:p>
                      <a:pPr algn="ctr"/>
                      <a:r>
                        <a:rPr lang="en-US" sz="1400"/>
                        <a:t>0.149</a:t>
                      </a:r>
                    </a:p>
                  </a:txBody>
                  <a:tcPr marL="0" marR="0" marT="0" marB="0" anchor="ctr">
                    <a:lnL>
                      <a:noFill/>
                    </a:lnL>
                    <a:lnR>
                      <a:noFill/>
                    </a:lnR>
                    <a:lnT>
                      <a:noFill/>
                    </a:lnT>
                    <a:lnB>
                      <a:noFill/>
                    </a:lnB>
                  </a:tcPr>
                </a:tc>
                <a:tc>
                  <a:txBody>
                    <a:bodyPr/>
                    <a:lstStyle/>
                    <a:p>
                      <a:pPr algn="ctr"/>
                      <a:r>
                        <a:rPr lang="en-US" sz="1400"/>
                        <a:t>3.502</a:t>
                      </a:r>
                    </a:p>
                  </a:txBody>
                  <a:tcPr marL="0" marR="0" marT="0" marB="0" anchor="ctr">
                    <a:lnL>
                      <a:noFill/>
                    </a:lnL>
                    <a:lnR>
                      <a:noFill/>
                    </a:lnR>
                    <a:lnT>
                      <a:noFill/>
                    </a:lnT>
                    <a:lnB>
                      <a:noFill/>
                    </a:lnB>
                  </a:tcPr>
                </a:tc>
                <a:extLst>
                  <a:ext uri="{0D108BD9-81ED-4DB2-BD59-A6C34878D82A}">
                    <a16:rowId xmlns:a16="http://schemas.microsoft.com/office/drawing/2014/main" val="3096910073"/>
                  </a:ext>
                </a:extLst>
              </a:tr>
              <a:tr h="447023">
                <a:tc>
                  <a:txBody>
                    <a:bodyPr/>
                    <a:lstStyle/>
                    <a:p>
                      <a:pPr algn="ctr"/>
                      <a:r>
                        <a:rPr lang="en-US" sz="1400">
                          <a:effectLst/>
                        </a:rPr>
                        <a:t>frozenset({'AMFT010000'})</a:t>
                      </a:r>
                    </a:p>
                  </a:txBody>
                  <a:tcPr marL="0" marR="0" marT="0" marB="0" anchor="ctr">
                    <a:lnL>
                      <a:noFill/>
                    </a:lnL>
                    <a:lnR>
                      <a:noFill/>
                    </a:lnR>
                    <a:lnT>
                      <a:noFill/>
                    </a:lnT>
                    <a:lnB>
                      <a:noFill/>
                    </a:lnB>
                  </a:tcPr>
                </a:tc>
                <a:tc>
                  <a:txBody>
                    <a:bodyPr/>
                    <a:lstStyle/>
                    <a:p>
                      <a:pPr algn="ctr"/>
                      <a:r>
                        <a:rPr lang="en-US" sz="1400"/>
                        <a:t>frozenset({'A1XG010000'})</a:t>
                      </a:r>
                    </a:p>
                  </a:txBody>
                  <a:tcPr marL="0" marR="0" marT="0" marB="0" anchor="ctr">
                    <a:lnL>
                      <a:noFill/>
                    </a:lnL>
                    <a:lnR>
                      <a:noFill/>
                    </a:lnR>
                    <a:lnT>
                      <a:noFill/>
                    </a:lnT>
                    <a:lnB>
                      <a:noFill/>
                    </a:lnB>
                  </a:tcPr>
                </a:tc>
                <a:tc>
                  <a:txBody>
                    <a:bodyPr/>
                    <a:lstStyle/>
                    <a:p>
                      <a:pPr algn="ctr"/>
                      <a:r>
                        <a:rPr lang="en-US" sz="1400"/>
                        <a:t>0.0427</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0.0111</a:t>
                      </a:r>
                    </a:p>
                  </a:txBody>
                  <a:tcPr marL="0" marR="0" marT="0" marB="0" anchor="ctr">
                    <a:lnL>
                      <a:noFill/>
                    </a:lnL>
                    <a:lnR>
                      <a:noFill/>
                    </a:lnR>
                    <a:lnT>
                      <a:noFill/>
                    </a:lnT>
                    <a:lnB>
                      <a:noFill/>
                    </a:lnB>
                  </a:tcPr>
                </a:tc>
                <a:tc>
                  <a:txBody>
                    <a:bodyPr/>
                    <a:lstStyle/>
                    <a:p>
                      <a:pPr algn="ctr"/>
                      <a:r>
                        <a:rPr lang="en-US" sz="1400"/>
                        <a:t>0.259</a:t>
                      </a:r>
                    </a:p>
                  </a:txBody>
                  <a:tcPr marL="0" marR="0" marT="0" marB="0" anchor="ctr">
                    <a:lnL>
                      <a:noFill/>
                    </a:lnL>
                    <a:lnR>
                      <a:noFill/>
                    </a:lnR>
                    <a:lnT>
                      <a:noFill/>
                    </a:lnT>
                    <a:lnB>
                      <a:noFill/>
                    </a:lnB>
                  </a:tcPr>
                </a:tc>
                <a:tc>
                  <a:txBody>
                    <a:bodyPr/>
                    <a:lstStyle/>
                    <a:p>
                      <a:pPr algn="ctr"/>
                      <a:r>
                        <a:rPr lang="en-US" sz="1400"/>
                        <a:t>3.502</a:t>
                      </a:r>
                    </a:p>
                  </a:txBody>
                  <a:tcPr marL="0" marR="0" marT="0" marB="0" anchor="ctr">
                    <a:lnL>
                      <a:noFill/>
                    </a:lnL>
                    <a:lnR>
                      <a:noFill/>
                    </a:lnR>
                    <a:lnT>
                      <a:noFill/>
                    </a:lnT>
                    <a:lnB>
                      <a:noFill/>
                    </a:lnB>
                  </a:tcPr>
                </a:tc>
                <a:extLst>
                  <a:ext uri="{0D108BD9-81ED-4DB2-BD59-A6C34878D82A}">
                    <a16:rowId xmlns:a16="http://schemas.microsoft.com/office/drawing/2014/main" val="979400228"/>
                  </a:ext>
                </a:extLst>
              </a:tr>
              <a:tr h="447023">
                <a:tc>
                  <a:txBody>
                    <a:bodyPr/>
                    <a:lstStyle/>
                    <a:p>
                      <a:pPr algn="ctr"/>
                      <a:r>
                        <a:rPr lang="en-US" sz="1400">
                          <a:effectLst/>
                        </a:rPr>
                        <a:t>frozenset({'AMFW010000'})</a:t>
                      </a:r>
                    </a:p>
                  </a:txBody>
                  <a:tcPr marL="0" marR="0" marT="0" marB="0" anchor="ctr">
                    <a:lnL>
                      <a:noFill/>
                    </a:lnL>
                    <a:lnR>
                      <a:noFill/>
                    </a:lnR>
                    <a:lnT>
                      <a:noFill/>
                    </a:lnT>
                    <a:lnB>
                      <a:noFill/>
                    </a:lnB>
                  </a:tcPr>
                </a:tc>
                <a:tc>
                  <a:txBody>
                    <a:bodyPr/>
                    <a:lstStyle/>
                    <a:p>
                      <a:pPr algn="ctr"/>
                      <a:r>
                        <a:rPr lang="en-US" sz="1400"/>
                        <a:t>frozenset({'A1XG010000'})</a:t>
                      </a:r>
                    </a:p>
                  </a:txBody>
                  <a:tcPr marL="0" marR="0" marT="0" marB="0" anchor="ctr">
                    <a:lnL>
                      <a:noFill/>
                    </a:lnL>
                    <a:lnR>
                      <a:noFill/>
                    </a:lnR>
                    <a:lnT>
                      <a:noFill/>
                    </a:lnT>
                    <a:lnB>
                      <a:noFill/>
                    </a:lnB>
                  </a:tcPr>
                </a:tc>
                <a:tc>
                  <a:txBody>
                    <a:bodyPr/>
                    <a:lstStyle/>
                    <a:p>
                      <a:pPr algn="ctr"/>
                      <a:r>
                        <a:rPr lang="en-US" sz="1400"/>
                        <a:t>0.1001</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0.0121</a:t>
                      </a:r>
                    </a:p>
                  </a:txBody>
                  <a:tcPr marL="0" marR="0" marT="0" marB="0" anchor="ctr">
                    <a:lnL>
                      <a:noFill/>
                    </a:lnL>
                    <a:lnR>
                      <a:noFill/>
                    </a:lnR>
                    <a:lnT>
                      <a:noFill/>
                    </a:lnT>
                    <a:lnB>
                      <a:noFill/>
                    </a:lnB>
                  </a:tcPr>
                </a:tc>
                <a:tc>
                  <a:txBody>
                    <a:bodyPr/>
                    <a:lstStyle/>
                    <a:p>
                      <a:pPr algn="ctr"/>
                      <a:r>
                        <a:rPr lang="en-US" sz="1400"/>
                        <a:t>0.121</a:t>
                      </a:r>
                    </a:p>
                  </a:txBody>
                  <a:tcPr marL="0" marR="0" marT="0" marB="0" anchor="ctr">
                    <a:lnL>
                      <a:noFill/>
                    </a:lnL>
                    <a:lnR>
                      <a:noFill/>
                    </a:lnR>
                    <a:lnT>
                      <a:noFill/>
                    </a:lnT>
                    <a:lnB>
                      <a:noFill/>
                    </a:lnB>
                  </a:tcPr>
                </a:tc>
                <a:tc>
                  <a:txBody>
                    <a:bodyPr/>
                    <a:lstStyle/>
                    <a:p>
                      <a:pPr algn="ctr"/>
                      <a:r>
                        <a:rPr lang="en-US" sz="1400"/>
                        <a:t>1.633</a:t>
                      </a:r>
                    </a:p>
                  </a:txBody>
                  <a:tcPr marL="0" marR="0" marT="0" marB="0" anchor="ctr">
                    <a:lnL>
                      <a:noFill/>
                    </a:lnL>
                    <a:lnR>
                      <a:noFill/>
                    </a:lnR>
                    <a:lnT>
                      <a:noFill/>
                    </a:lnT>
                    <a:lnB>
                      <a:noFill/>
                    </a:lnB>
                  </a:tcPr>
                </a:tc>
                <a:extLst>
                  <a:ext uri="{0D108BD9-81ED-4DB2-BD59-A6C34878D82A}">
                    <a16:rowId xmlns:a16="http://schemas.microsoft.com/office/drawing/2014/main" val="2576067288"/>
                  </a:ext>
                </a:extLst>
              </a:tr>
              <a:tr h="447023">
                <a:tc>
                  <a:txBody>
                    <a:bodyPr/>
                    <a:lstStyle/>
                    <a:p>
                      <a:pPr algn="ctr"/>
                      <a:r>
                        <a:rPr lang="en-US" sz="1400">
                          <a:effectLst/>
                        </a:rPr>
                        <a:t>frozenset({'A1XG010000'})</a:t>
                      </a:r>
                    </a:p>
                  </a:txBody>
                  <a:tcPr marL="0" marR="0" marT="0" marB="0" anchor="ctr">
                    <a:lnL>
                      <a:noFill/>
                    </a:lnL>
                    <a:lnR>
                      <a:noFill/>
                    </a:lnR>
                    <a:lnT>
                      <a:noFill/>
                    </a:lnT>
                    <a:lnB>
                      <a:noFill/>
                    </a:lnB>
                  </a:tcPr>
                </a:tc>
                <a:tc>
                  <a:txBody>
                    <a:bodyPr/>
                    <a:lstStyle/>
                    <a:p>
                      <a:pPr algn="ctr"/>
                      <a:r>
                        <a:rPr lang="en-US" sz="1400"/>
                        <a:t>frozenset({'AMFW010000'})</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0.1001</a:t>
                      </a:r>
                    </a:p>
                  </a:txBody>
                  <a:tcPr marL="0" marR="0" marT="0" marB="0" anchor="ctr">
                    <a:lnL>
                      <a:noFill/>
                    </a:lnL>
                    <a:lnR>
                      <a:noFill/>
                    </a:lnR>
                    <a:lnT>
                      <a:noFill/>
                    </a:lnT>
                    <a:lnB>
                      <a:noFill/>
                    </a:lnB>
                  </a:tcPr>
                </a:tc>
                <a:tc>
                  <a:txBody>
                    <a:bodyPr/>
                    <a:lstStyle/>
                    <a:p>
                      <a:pPr algn="ctr"/>
                      <a:r>
                        <a:rPr lang="en-US" sz="1400"/>
                        <a:t>0.0121</a:t>
                      </a:r>
                    </a:p>
                  </a:txBody>
                  <a:tcPr marL="0" marR="0" marT="0" marB="0" anchor="ctr">
                    <a:lnL>
                      <a:noFill/>
                    </a:lnL>
                    <a:lnR>
                      <a:noFill/>
                    </a:lnR>
                    <a:lnT>
                      <a:noFill/>
                    </a:lnT>
                    <a:lnB>
                      <a:noFill/>
                    </a:lnB>
                  </a:tcPr>
                </a:tc>
                <a:tc>
                  <a:txBody>
                    <a:bodyPr/>
                    <a:lstStyle/>
                    <a:p>
                      <a:pPr algn="ctr"/>
                      <a:r>
                        <a:rPr lang="en-US" sz="1400"/>
                        <a:t>0.163</a:t>
                      </a:r>
                    </a:p>
                  </a:txBody>
                  <a:tcPr marL="0" marR="0" marT="0" marB="0" anchor="ctr">
                    <a:lnL>
                      <a:noFill/>
                    </a:lnL>
                    <a:lnR>
                      <a:noFill/>
                    </a:lnR>
                    <a:lnT>
                      <a:noFill/>
                    </a:lnT>
                    <a:lnB>
                      <a:noFill/>
                    </a:lnB>
                  </a:tcPr>
                </a:tc>
                <a:tc>
                  <a:txBody>
                    <a:bodyPr/>
                    <a:lstStyle/>
                    <a:p>
                      <a:pPr algn="ctr"/>
                      <a:r>
                        <a:rPr lang="en-US" sz="1400"/>
                        <a:t>1.633</a:t>
                      </a:r>
                    </a:p>
                  </a:txBody>
                  <a:tcPr marL="0" marR="0" marT="0" marB="0" anchor="ctr">
                    <a:lnL>
                      <a:noFill/>
                    </a:lnL>
                    <a:lnR>
                      <a:noFill/>
                    </a:lnR>
                    <a:lnT>
                      <a:noFill/>
                    </a:lnT>
                    <a:lnB>
                      <a:noFill/>
                    </a:lnB>
                  </a:tcPr>
                </a:tc>
                <a:extLst>
                  <a:ext uri="{0D108BD9-81ED-4DB2-BD59-A6C34878D82A}">
                    <a16:rowId xmlns:a16="http://schemas.microsoft.com/office/drawing/2014/main" val="3045738603"/>
                  </a:ext>
                </a:extLst>
              </a:tr>
            </a:tbl>
          </a:graphicData>
        </a:graphic>
      </p:graphicFrame>
      <p:pic>
        <p:nvPicPr>
          <p:cNvPr id="2" name="Picture 2" descr="University Brand Identity | Singapore Management University ...">
            <a:extLst>
              <a:ext uri="{FF2B5EF4-FFF2-40B4-BE49-F238E27FC236}">
                <a16:creationId xmlns:a16="http://schemas.microsoft.com/office/drawing/2014/main" id="{5279FD29-9F8B-221E-03B1-977519D97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BB7A9E3-6962-FBC7-54ED-F09EEC72D9BF}"/>
              </a:ext>
            </a:extLst>
          </p:cNvPr>
          <p:cNvPicPr>
            <a:picLocks noChangeAspect="1"/>
          </p:cNvPicPr>
          <p:nvPr/>
        </p:nvPicPr>
        <p:blipFill>
          <a:blip r:embed="rId4"/>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2990983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827D-6F10-C2A5-8675-69261E36857B}"/>
              </a:ext>
            </a:extLst>
          </p:cNvPr>
          <p:cNvSpPr>
            <a:spLocks noGrp="1"/>
          </p:cNvSpPr>
          <p:nvPr>
            <p:ph type="title"/>
          </p:nvPr>
        </p:nvSpPr>
        <p:spPr/>
        <p:txBody>
          <a:bodyPr/>
          <a:lstStyle/>
          <a:p>
            <a:r>
              <a:rPr lang="en-SG" sz="3600" b="1">
                <a:ea typeface="Calibri Light"/>
                <a:cs typeface="Calibri Light"/>
              </a:rPr>
              <a:t>Product Probability Matrix code</a:t>
            </a:r>
            <a:endParaRPr lang="en-US" sz="3600">
              <a:ea typeface="Calibri Light"/>
              <a:cs typeface="Calibri Light"/>
            </a:endParaRPr>
          </a:p>
        </p:txBody>
      </p:sp>
      <p:pic>
        <p:nvPicPr>
          <p:cNvPr id="4" name="Content Placeholder 3" descr="A screenshot of a computer program&#10;&#10;Description automatically generated">
            <a:extLst>
              <a:ext uri="{FF2B5EF4-FFF2-40B4-BE49-F238E27FC236}">
                <a16:creationId xmlns:a16="http://schemas.microsoft.com/office/drawing/2014/main" id="{4FA9E8F8-2877-ECCF-9B74-5B424992838A}"/>
              </a:ext>
            </a:extLst>
          </p:cNvPr>
          <p:cNvPicPr>
            <a:picLocks noGrp="1" noChangeAspect="1"/>
          </p:cNvPicPr>
          <p:nvPr>
            <p:ph idx="1"/>
          </p:nvPr>
        </p:nvPicPr>
        <p:blipFill rotWithShape="1">
          <a:blip r:embed="rId2"/>
          <a:srcRect l="-28" t="23288" r="14617" b="22309"/>
          <a:stretch/>
        </p:blipFill>
        <p:spPr>
          <a:xfrm>
            <a:off x="838200" y="1897937"/>
            <a:ext cx="8376656" cy="2751598"/>
          </a:xfrm>
        </p:spPr>
      </p:pic>
      <p:sp>
        <p:nvSpPr>
          <p:cNvPr id="3" name="TextBox 2">
            <a:extLst>
              <a:ext uri="{FF2B5EF4-FFF2-40B4-BE49-F238E27FC236}">
                <a16:creationId xmlns:a16="http://schemas.microsoft.com/office/drawing/2014/main" id="{BB575644-9634-386F-1135-18DD87AD9E0F}"/>
              </a:ext>
            </a:extLst>
          </p:cNvPr>
          <p:cNvSpPr txBox="1"/>
          <p:nvPr/>
        </p:nvSpPr>
        <p:spPr>
          <a:xfrm>
            <a:off x="806854" y="4897562"/>
            <a:ext cx="558140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The </a:t>
            </a:r>
            <a:r>
              <a:rPr lang="en-US" b="1">
                <a:ea typeface="Calibri"/>
                <a:cs typeface="Calibri"/>
              </a:rPr>
              <a:t>probability threshold</a:t>
            </a:r>
            <a:r>
              <a:rPr lang="en-US">
                <a:ea typeface="Calibri"/>
                <a:cs typeface="Calibri"/>
              </a:rPr>
              <a:t> is set to </a:t>
            </a:r>
            <a:r>
              <a:rPr lang="en-US" b="1">
                <a:ea typeface="Calibri"/>
                <a:cs typeface="Calibri"/>
              </a:rPr>
              <a:t>0.2</a:t>
            </a:r>
          </a:p>
          <a:p>
            <a:endParaRPr lang="en-US" b="1">
              <a:ea typeface="Calibri"/>
              <a:cs typeface="Calibri"/>
            </a:endParaRPr>
          </a:p>
          <a:p>
            <a:r>
              <a:rPr lang="en-US">
                <a:ea typeface="Calibri"/>
                <a:cs typeface="Calibri"/>
              </a:rPr>
              <a:t>While the </a:t>
            </a:r>
            <a:r>
              <a:rPr lang="en-US" b="1">
                <a:ea typeface="Calibri"/>
                <a:cs typeface="Calibri"/>
              </a:rPr>
              <a:t>number of items per bundle</a:t>
            </a:r>
            <a:r>
              <a:rPr lang="en-US">
                <a:ea typeface="Calibri"/>
                <a:cs typeface="Calibri"/>
              </a:rPr>
              <a:t> was set to</a:t>
            </a:r>
            <a:r>
              <a:rPr lang="en-US" b="1">
                <a:ea typeface="Calibri"/>
                <a:cs typeface="Calibri"/>
              </a:rPr>
              <a:t> 3 </a:t>
            </a:r>
            <a:r>
              <a:rPr lang="en-US">
                <a:ea typeface="Calibri"/>
                <a:cs typeface="Calibri"/>
              </a:rPr>
              <a:t>&amp;</a:t>
            </a:r>
            <a:r>
              <a:rPr lang="en-US" b="1">
                <a:ea typeface="Calibri"/>
                <a:cs typeface="Calibri"/>
              </a:rPr>
              <a:t> 2</a:t>
            </a:r>
          </a:p>
        </p:txBody>
      </p:sp>
      <p:pic>
        <p:nvPicPr>
          <p:cNvPr id="5" name="Picture 2" descr="University Brand Identity | Singapore Management University ...">
            <a:extLst>
              <a:ext uri="{FF2B5EF4-FFF2-40B4-BE49-F238E27FC236}">
                <a16:creationId xmlns:a16="http://schemas.microsoft.com/office/drawing/2014/main" id="{54AE3940-E891-608E-6A92-EA84F8F6E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0CB6BF-75D0-FCCD-863E-BFD5FF54CF11}"/>
              </a:ext>
            </a:extLst>
          </p:cNvPr>
          <p:cNvPicPr>
            <a:picLocks noChangeAspect="1"/>
          </p:cNvPicPr>
          <p:nvPr/>
        </p:nvPicPr>
        <p:blipFill>
          <a:blip r:embed="rId4"/>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742510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59377" y="2375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3" name="TextBox 12">
            <a:extLst>
              <a:ext uri="{FF2B5EF4-FFF2-40B4-BE49-F238E27FC236}">
                <a16:creationId xmlns:a16="http://schemas.microsoft.com/office/drawing/2014/main" id="{6873EDD9-C3CD-F026-BEE5-D32D33B210D1}"/>
              </a:ext>
            </a:extLst>
          </p:cNvPr>
          <p:cNvSpPr txBox="1"/>
          <p:nvPr/>
        </p:nvSpPr>
        <p:spPr>
          <a:xfrm>
            <a:off x="457911" y="118753"/>
            <a:ext cx="5387821" cy="742951"/>
          </a:xfrm>
          <a:prstGeom prst="rect">
            <a:avLst/>
          </a:prstGeom>
        </p:spPr>
        <p:txBody>
          <a:bodyPr vert="horz" lIns="91440" tIns="45720" rIns="91440" bIns="45720" rtlCol="0" anchor="ctr">
            <a:normAutofit/>
          </a:bodyPr>
          <a:lstStyle/>
          <a:p>
            <a:r>
              <a:rPr lang="en-SG" sz="3600" b="1">
                <a:latin typeface="+mj-lt"/>
                <a:ea typeface="Calibri Light"/>
                <a:cs typeface="Calibri Light"/>
              </a:rPr>
              <a:t>Product </a:t>
            </a:r>
            <a:r>
              <a:rPr lang="en-SG" sz="3600" b="1" i="1">
                <a:latin typeface="+mj-lt"/>
                <a:ea typeface="Calibri Light"/>
                <a:cs typeface="Calibri Light"/>
              </a:rPr>
              <a:t>Probability</a:t>
            </a:r>
            <a:r>
              <a:rPr lang="en-SG" sz="3600" b="1">
                <a:latin typeface="+mj-lt"/>
                <a:ea typeface="Calibri Light"/>
                <a:cs typeface="Calibri Light"/>
              </a:rPr>
              <a:t> Matrix</a:t>
            </a:r>
          </a:p>
        </p:txBody>
      </p:sp>
      <p:graphicFrame>
        <p:nvGraphicFramePr>
          <p:cNvPr id="7" name="Table 6">
            <a:extLst>
              <a:ext uri="{FF2B5EF4-FFF2-40B4-BE49-F238E27FC236}">
                <a16:creationId xmlns:a16="http://schemas.microsoft.com/office/drawing/2014/main" id="{E49638A6-0F08-4B79-3D99-79BC49F5D580}"/>
              </a:ext>
            </a:extLst>
          </p:cNvPr>
          <p:cNvGraphicFramePr>
            <a:graphicFrameLocks noGrp="1"/>
          </p:cNvGraphicFramePr>
          <p:nvPr>
            <p:extLst>
              <p:ext uri="{D42A27DB-BD31-4B8C-83A1-F6EECF244321}">
                <p14:modId xmlns:p14="http://schemas.microsoft.com/office/powerpoint/2010/main" val="3525454498"/>
              </p:ext>
            </p:extLst>
          </p:nvPr>
        </p:nvGraphicFramePr>
        <p:xfrm>
          <a:off x="1153121" y="956399"/>
          <a:ext cx="9885757" cy="5130600"/>
        </p:xfrm>
        <a:graphic>
          <a:graphicData uri="http://schemas.openxmlformats.org/drawingml/2006/table">
            <a:tbl>
              <a:tblPr firstRow="1" bandRow="1">
                <a:tableStyleId>{5C22544A-7EE6-4342-B048-85BDC9FD1C3A}</a:tableStyleId>
              </a:tblPr>
              <a:tblGrid>
                <a:gridCol w="1459491">
                  <a:extLst>
                    <a:ext uri="{9D8B030D-6E8A-4147-A177-3AD203B41FA5}">
                      <a16:colId xmlns:a16="http://schemas.microsoft.com/office/drawing/2014/main" val="4209504406"/>
                    </a:ext>
                  </a:extLst>
                </a:gridCol>
                <a:gridCol w="2248634">
                  <a:extLst>
                    <a:ext uri="{9D8B030D-6E8A-4147-A177-3AD203B41FA5}">
                      <a16:colId xmlns:a16="http://schemas.microsoft.com/office/drawing/2014/main" val="886040825"/>
                    </a:ext>
                  </a:extLst>
                </a:gridCol>
                <a:gridCol w="2173348">
                  <a:extLst>
                    <a:ext uri="{9D8B030D-6E8A-4147-A177-3AD203B41FA5}">
                      <a16:colId xmlns:a16="http://schemas.microsoft.com/office/drawing/2014/main" val="732390278"/>
                    </a:ext>
                  </a:extLst>
                </a:gridCol>
                <a:gridCol w="1452614">
                  <a:extLst>
                    <a:ext uri="{9D8B030D-6E8A-4147-A177-3AD203B41FA5}">
                      <a16:colId xmlns:a16="http://schemas.microsoft.com/office/drawing/2014/main" val="1940012265"/>
                    </a:ext>
                  </a:extLst>
                </a:gridCol>
                <a:gridCol w="1215463">
                  <a:extLst>
                    <a:ext uri="{9D8B030D-6E8A-4147-A177-3AD203B41FA5}">
                      <a16:colId xmlns:a16="http://schemas.microsoft.com/office/drawing/2014/main" val="3644124522"/>
                    </a:ext>
                  </a:extLst>
                </a:gridCol>
                <a:gridCol w="1336207">
                  <a:extLst>
                    <a:ext uri="{9D8B030D-6E8A-4147-A177-3AD203B41FA5}">
                      <a16:colId xmlns:a16="http://schemas.microsoft.com/office/drawing/2014/main" val="3308673720"/>
                    </a:ext>
                  </a:extLst>
                </a:gridCol>
              </a:tblGrid>
              <a:tr h="515403">
                <a:tc>
                  <a:txBody>
                    <a:bodyPr/>
                    <a:lstStyle/>
                    <a:p>
                      <a:pPr marL="0" algn="ctr" defTabSz="914400" rtl="0" eaLnBrk="1" latinLnBrk="0" hangingPunct="1"/>
                      <a:r>
                        <a:rPr lang="en-US" sz="1400" b="1" kern="1200">
                          <a:solidFill>
                            <a:schemeClr val="lt1"/>
                          </a:solidFill>
                          <a:effectLst/>
                          <a:latin typeface="+mn-lt"/>
                          <a:ea typeface="+mn-ea"/>
                          <a:cs typeface="+mn-cs"/>
                        </a:rPr>
                        <a:t>Article Code</a:t>
                      </a:r>
                    </a:p>
                  </a:txBody>
                  <a:tcPr marL="0" marR="0" marT="0" marB="0" anchor="ctr">
                    <a:lnL>
                      <a:noFill/>
                    </a:lnL>
                    <a:lnR>
                      <a:noFill/>
                    </a:lnR>
                    <a:lnT>
                      <a:noFill/>
                    </a:lnT>
                    <a:lnB>
                      <a:noFill/>
                    </a:lnB>
                  </a:tcPr>
                </a:tc>
                <a:tc>
                  <a:txBody>
                    <a:bodyPr/>
                    <a:lstStyle/>
                    <a:p>
                      <a:pPr algn="ctr"/>
                      <a:r>
                        <a:rPr lang="en-US" sz="1400">
                          <a:effectLst/>
                        </a:rPr>
                        <a:t>A09A700000-1</a:t>
                      </a:r>
                    </a:p>
                  </a:txBody>
                  <a:tcPr marL="0" marR="0" marT="0" marB="0" anchor="ctr">
                    <a:lnL>
                      <a:noFill/>
                    </a:lnL>
                    <a:lnR>
                      <a:noFill/>
                    </a:lnR>
                    <a:lnT>
                      <a:noFill/>
                    </a:lnT>
                    <a:lnB>
                      <a:noFill/>
                    </a:lnB>
                  </a:tcPr>
                </a:tc>
                <a:tc>
                  <a:txBody>
                    <a:bodyPr/>
                    <a:lstStyle/>
                    <a:p>
                      <a:pPr algn="ctr"/>
                      <a:r>
                        <a:rPr lang="en-US" sz="1400">
                          <a:effectLst/>
                        </a:rPr>
                        <a:t>A0K6010000</a:t>
                      </a:r>
                    </a:p>
                  </a:txBody>
                  <a:tcPr marL="0" marR="0" marT="0" marB="0" anchor="ctr">
                    <a:lnL>
                      <a:noFill/>
                    </a:lnL>
                    <a:lnR>
                      <a:noFill/>
                    </a:lnR>
                    <a:lnT>
                      <a:noFill/>
                    </a:lnT>
                    <a:lnB>
                      <a:noFill/>
                    </a:lnB>
                  </a:tcPr>
                </a:tc>
                <a:tc>
                  <a:txBody>
                    <a:bodyPr/>
                    <a:lstStyle/>
                    <a:p>
                      <a:pPr algn="ctr"/>
                      <a:r>
                        <a:rPr lang="en-US" sz="1400">
                          <a:effectLst/>
                        </a:rPr>
                        <a:t>A0RF010000</a:t>
                      </a:r>
                    </a:p>
                  </a:txBody>
                  <a:tcPr marL="0" marR="0" marT="0" marB="0" anchor="ctr">
                    <a:lnL>
                      <a:noFill/>
                    </a:lnL>
                    <a:lnR>
                      <a:noFill/>
                    </a:lnR>
                    <a:lnT>
                      <a:noFill/>
                    </a:lnT>
                    <a:lnB>
                      <a:noFill/>
                    </a:lnB>
                  </a:tcPr>
                </a:tc>
                <a:tc>
                  <a:txBody>
                    <a:bodyPr/>
                    <a:lstStyle/>
                    <a:p>
                      <a:pPr algn="ctr"/>
                      <a:r>
                        <a:rPr lang="en-US" sz="1400">
                          <a:effectLst/>
                        </a:rPr>
                        <a:t>A0TK010000</a:t>
                      </a:r>
                    </a:p>
                  </a:txBody>
                  <a:tcPr marL="0" marR="0" marT="0" marB="0" anchor="ctr">
                    <a:lnL>
                      <a:noFill/>
                    </a:lnL>
                    <a:lnR>
                      <a:noFill/>
                    </a:lnR>
                    <a:lnT>
                      <a:noFill/>
                    </a:lnT>
                    <a:lnB>
                      <a:noFill/>
                    </a:lnB>
                  </a:tcPr>
                </a:tc>
                <a:tc>
                  <a:txBody>
                    <a:bodyPr/>
                    <a:lstStyle/>
                    <a:p>
                      <a:pPr algn="ctr"/>
                      <a:r>
                        <a:rPr lang="en-US" sz="1400">
                          <a:effectLst/>
                        </a:rPr>
                        <a:t>A139010000</a:t>
                      </a:r>
                    </a:p>
                  </a:txBody>
                  <a:tcPr marL="0" marR="0" marT="0" marB="0" anchor="ctr">
                    <a:lnL>
                      <a:noFill/>
                    </a:lnL>
                    <a:lnR>
                      <a:noFill/>
                    </a:lnR>
                    <a:lnT>
                      <a:noFill/>
                    </a:lnT>
                    <a:lnB>
                      <a:noFill/>
                    </a:lnB>
                  </a:tcPr>
                </a:tc>
                <a:extLst>
                  <a:ext uri="{0D108BD9-81ED-4DB2-BD59-A6C34878D82A}">
                    <a16:rowId xmlns:a16="http://schemas.microsoft.com/office/drawing/2014/main" val="2255187020"/>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A09A700000-1</a:t>
                      </a:r>
                    </a:p>
                  </a:txBody>
                  <a:tcPr marL="0" marR="0" marT="0" marB="0" anchor="ctr">
                    <a:lnL>
                      <a:noFill/>
                    </a:lnL>
                    <a:lnR>
                      <a:noFill/>
                    </a:lnR>
                    <a:lnT>
                      <a:noFill/>
                    </a:lnT>
                    <a:lnB>
                      <a:noFill/>
                    </a:lnB>
                    <a:solidFill>
                      <a:schemeClr val="accent1"/>
                    </a:solidFill>
                  </a:tcPr>
                </a:tc>
                <a:tc>
                  <a:txBody>
                    <a:bodyPr/>
                    <a:lstStyle/>
                    <a:p>
                      <a:pPr algn="ctr"/>
                      <a:r>
                        <a:rPr lang="en-US" sz="1400"/>
                        <a:t>1</a:t>
                      </a:r>
                    </a:p>
                  </a:txBody>
                  <a:tcPr marL="0" marR="0" marT="0" marB="0" anchor="ctr">
                    <a:lnL>
                      <a:noFill/>
                    </a:lnL>
                    <a:lnR>
                      <a:noFill/>
                    </a:lnR>
                    <a:lnT>
                      <a:noFill/>
                    </a:lnT>
                    <a:lnB>
                      <a:noFill/>
                    </a:lnB>
                  </a:tcPr>
                </a:tc>
                <a:tc>
                  <a:txBody>
                    <a:bodyPr/>
                    <a:lstStyle/>
                    <a:p>
                      <a:pPr algn="ctr"/>
                      <a:r>
                        <a:rPr lang="en-US" sz="1400"/>
                        <a:t>0.0157</a:t>
                      </a:r>
                    </a:p>
                  </a:txBody>
                  <a:tcPr marL="0" marR="0" marT="0" marB="0" anchor="ctr">
                    <a:lnL>
                      <a:noFill/>
                    </a:lnL>
                    <a:lnR>
                      <a:noFill/>
                    </a:lnR>
                    <a:lnT>
                      <a:noFill/>
                    </a:lnT>
                    <a:lnB>
                      <a:noFill/>
                    </a:lnB>
                  </a:tcPr>
                </a:tc>
                <a:tc>
                  <a:txBody>
                    <a:bodyPr/>
                    <a:lstStyle/>
                    <a:p>
                      <a:pPr algn="ctr"/>
                      <a:r>
                        <a:rPr lang="en-US" sz="1400"/>
                        <a:t>0.0372</a:t>
                      </a:r>
                    </a:p>
                  </a:txBody>
                  <a:tcPr marL="0" marR="0" marT="0" marB="0" anchor="ctr">
                    <a:lnL>
                      <a:noFill/>
                    </a:lnL>
                    <a:lnR>
                      <a:noFill/>
                    </a:lnR>
                    <a:lnT>
                      <a:noFill/>
                    </a:lnT>
                    <a:lnB>
                      <a:noFill/>
                    </a:lnB>
                  </a:tcPr>
                </a:tc>
                <a:tc>
                  <a:txBody>
                    <a:bodyPr/>
                    <a:lstStyle/>
                    <a:p>
                      <a:pPr algn="ctr"/>
                      <a:r>
                        <a:rPr lang="en-US" sz="1400"/>
                        <a:t>0.0286</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2487528662"/>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A0K6010000</a:t>
                      </a:r>
                    </a:p>
                  </a:txBody>
                  <a:tcPr marL="0" marR="0" marT="0" marB="0" anchor="ctr">
                    <a:lnL>
                      <a:noFill/>
                    </a:lnL>
                    <a:lnR>
                      <a:noFill/>
                    </a:lnR>
                    <a:lnT>
                      <a:noFill/>
                    </a:lnT>
                    <a:lnB>
                      <a:noFill/>
                    </a:lnB>
                    <a:solidFill>
                      <a:schemeClr val="accent1"/>
                    </a:solidFill>
                  </a:tcPr>
                </a:tc>
                <a:tc>
                  <a:txBody>
                    <a:bodyPr/>
                    <a:lstStyle/>
                    <a:p>
                      <a:pPr lvl="0" algn="ctr">
                        <a:buNone/>
                      </a:pPr>
                      <a:r>
                        <a:rPr lang="en-US" sz="1400" b="0" i="0" u="none" strike="noStrike" noProof="0">
                          <a:latin typeface="Calibri"/>
                        </a:rPr>
                        <a:t>0.00160</a:t>
                      </a:r>
                      <a:endParaRPr lang="en-US" sz="1400"/>
                    </a:p>
                  </a:txBody>
                  <a:tcPr marL="0" marR="0" marT="0" marB="0" anchor="ctr">
                    <a:lnL>
                      <a:noFill/>
                    </a:lnL>
                    <a:lnR>
                      <a:noFill/>
                    </a:lnR>
                    <a:lnT>
                      <a:noFill/>
                    </a:lnT>
                    <a:lnB>
                      <a:noFill/>
                    </a:lnB>
                  </a:tcPr>
                </a:tc>
                <a:tc>
                  <a:txBody>
                    <a:bodyPr/>
                    <a:lstStyle/>
                    <a:p>
                      <a:pPr algn="ctr"/>
                      <a:r>
                        <a:rPr lang="en-US" sz="1400"/>
                        <a:t>1</a:t>
                      </a:r>
                    </a:p>
                  </a:txBody>
                  <a:tcPr marL="0" marR="0" marT="0" marB="0" anchor="ctr">
                    <a:lnL>
                      <a:noFill/>
                    </a:lnL>
                    <a:lnR>
                      <a:noFill/>
                    </a:lnR>
                    <a:lnT>
                      <a:noFill/>
                    </a:lnT>
                    <a:lnB>
                      <a:noFill/>
                    </a:lnB>
                  </a:tcPr>
                </a:tc>
                <a:tc>
                  <a:txBody>
                    <a:bodyPr/>
                    <a:lstStyle/>
                    <a:p>
                      <a:pPr algn="ctr"/>
                      <a:r>
                        <a:rPr lang="en-US" sz="1400"/>
                        <a:t>0.00429</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3531590137"/>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A0RF010000</a:t>
                      </a:r>
                    </a:p>
                  </a:txBody>
                  <a:tcPr marL="0" marR="0" marT="0" marB="0" anchor="ctr">
                    <a:lnL>
                      <a:noFill/>
                    </a:lnL>
                    <a:lnR>
                      <a:noFill/>
                    </a:lnR>
                    <a:lnT>
                      <a:noFill/>
                    </a:lnT>
                    <a:lnB>
                      <a:noFill/>
                    </a:lnB>
                    <a:solidFill>
                      <a:schemeClr val="accent1"/>
                    </a:solidFill>
                  </a:tcPr>
                </a:tc>
                <a:tc>
                  <a:txBody>
                    <a:bodyPr/>
                    <a:lstStyle/>
                    <a:p>
                      <a:pPr lvl="0" algn="ctr">
                        <a:buNone/>
                      </a:pPr>
                      <a:r>
                        <a:rPr lang="en-US" sz="1400" b="0" i="0" u="none" strike="noStrike" noProof="0">
                          <a:latin typeface="Calibri"/>
                        </a:rPr>
                        <a:t>0.0139 </a:t>
                      </a:r>
                      <a:endParaRPr lang="en-US" sz="1400"/>
                    </a:p>
                  </a:txBody>
                  <a:tcPr marL="0" marR="0" marT="0" marB="0" anchor="ctr">
                    <a:lnL>
                      <a:noFill/>
                    </a:lnL>
                    <a:lnR>
                      <a:noFill/>
                    </a:lnR>
                    <a:lnT>
                      <a:noFill/>
                    </a:lnT>
                    <a:lnB>
                      <a:noFill/>
                    </a:lnB>
                  </a:tcPr>
                </a:tc>
                <a:tc>
                  <a:txBody>
                    <a:bodyPr/>
                    <a:lstStyle/>
                    <a:p>
                      <a:pPr algn="ctr"/>
                      <a:r>
                        <a:rPr lang="en-US" sz="1400"/>
                        <a:t>0.0157</a:t>
                      </a:r>
                    </a:p>
                  </a:txBody>
                  <a:tcPr marL="0" marR="0" marT="0" marB="0" anchor="ctr">
                    <a:lnL>
                      <a:noFill/>
                    </a:lnL>
                    <a:lnR>
                      <a:noFill/>
                    </a:lnR>
                    <a:lnT>
                      <a:noFill/>
                    </a:lnT>
                    <a:lnB>
                      <a:noFill/>
                    </a:lnB>
                  </a:tcPr>
                </a:tc>
                <a:tc>
                  <a:txBody>
                    <a:bodyPr/>
                    <a:lstStyle/>
                    <a:p>
                      <a:pPr algn="ctr"/>
                      <a:r>
                        <a:rPr lang="en-US" sz="1400"/>
                        <a:t>1</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107040226"/>
                  </a:ext>
                </a:extLst>
              </a:tr>
              <a:tr h="507593">
                <a:tc>
                  <a:txBody>
                    <a:bodyPr/>
                    <a:lstStyle/>
                    <a:p>
                      <a:pPr marL="0" algn="ctr" defTabSz="914400" rtl="0" eaLnBrk="1" latinLnBrk="0" hangingPunct="1"/>
                      <a:r>
                        <a:rPr lang="en-US" sz="1400" b="1" kern="1200">
                          <a:solidFill>
                            <a:schemeClr val="lt1"/>
                          </a:solidFill>
                          <a:effectLst/>
                          <a:latin typeface="+mn-lt"/>
                          <a:ea typeface="+mn-ea"/>
                          <a:cs typeface="+mn-cs"/>
                        </a:rPr>
                        <a:t>A0TK010000</a:t>
                      </a:r>
                    </a:p>
                  </a:txBody>
                  <a:tcPr marL="0" marR="0" marT="0" marB="0" anchor="ctr">
                    <a:lnL>
                      <a:noFill/>
                    </a:lnL>
                    <a:lnR>
                      <a:noFill/>
                    </a:lnR>
                    <a:lnT>
                      <a:noFill/>
                    </a:lnT>
                    <a:lnB>
                      <a:noFill/>
                    </a:lnB>
                    <a:solidFill>
                      <a:schemeClr val="accent1"/>
                    </a:solidFill>
                  </a:tcPr>
                </a:tc>
                <a:tc>
                  <a:txBody>
                    <a:bodyPr/>
                    <a:lstStyle/>
                    <a:p>
                      <a:pPr algn="ctr"/>
                      <a:r>
                        <a:rPr lang="en-US" sz="1400"/>
                        <a:t>0.000533</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1</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4078578083"/>
                  </a:ext>
                </a:extLst>
              </a:tr>
              <a:tr h="507593">
                <a:tc>
                  <a:txBody>
                    <a:bodyPr/>
                    <a:lstStyle/>
                    <a:p>
                      <a:pPr marL="0" algn="ctr" defTabSz="914400" rtl="0" eaLnBrk="1" latinLnBrk="0" hangingPunct="1"/>
                      <a:r>
                        <a:rPr lang="en-US" sz="1400" b="1" kern="1200">
                          <a:solidFill>
                            <a:schemeClr val="lt1"/>
                          </a:solidFill>
                          <a:effectLst/>
                          <a:latin typeface="+mn-lt"/>
                          <a:ea typeface="+mn-ea"/>
                          <a:cs typeface="+mn-cs"/>
                        </a:rPr>
                        <a:t>A139010000</a:t>
                      </a:r>
                    </a:p>
                  </a:txBody>
                  <a:tcPr marL="0" marR="0" marT="0" marB="0" anchor="ctr">
                    <a:lnL>
                      <a:noFill/>
                    </a:lnL>
                    <a:lnR>
                      <a:noFill/>
                    </a:lnR>
                    <a:lnT>
                      <a:noFill/>
                    </a:lnT>
                    <a:lnB>
                      <a:noFill/>
                    </a:lnB>
                    <a:solidFill>
                      <a:schemeClr val="accent1"/>
                    </a:solidFill>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1</a:t>
                      </a:r>
                    </a:p>
                  </a:txBody>
                  <a:tcPr marL="0" marR="0" marT="0" marB="0" anchor="ctr">
                    <a:lnL>
                      <a:noFill/>
                    </a:lnL>
                    <a:lnR>
                      <a:noFill/>
                    </a:lnR>
                    <a:lnT>
                      <a:noFill/>
                    </a:lnT>
                    <a:lnB>
                      <a:noFill/>
                    </a:lnB>
                  </a:tcPr>
                </a:tc>
                <a:extLst>
                  <a:ext uri="{0D108BD9-81ED-4DB2-BD59-A6C34878D82A}">
                    <a16:rowId xmlns:a16="http://schemas.microsoft.com/office/drawing/2014/main" val="448817952"/>
                  </a:ext>
                </a:extLst>
              </a:tr>
              <a:tr h="507593">
                <a:tc>
                  <a:txBody>
                    <a:bodyPr/>
                    <a:lstStyle/>
                    <a:p>
                      <a:pPr marL="0" algn="ctr" defTabSz="914400" rtl="0" eaLnBrk="1" latinLnBrk="0" hangingPunct="1"/>
                      <a:r>
                        <a:rPr lang="en-US" sz="1400" b="1" kern="1200">
                          <a:solidFill>
                            <a:schemeClr val="lt1"/>
                          </a:solidFill>
                          <a:effectLst/>
                          <a:latin typeface="+mn-lt"/>
                          <a:ea typeface="+mn-ea"/>
                          <a:cs typeface="+mn-cs"/>
                        </a:rPr>
                        <a:t>A13F010000</a:t>
                      </a:r>
                    </a:p>
                  </a:txBody>
                  <a:tcPr marL="0" marR="0" marT="0" marB="0" anchor="ctr">
                    <a:lnL>
                      <a:noFill/>
                    </a:lnL>
                    <a:lnR>
                      <a:noFill/>
                    </a:lnR>
                    <a:lnT>
                      <a:noFill/>
                    </a:lnT>
                    <a:lnB>
                      <a:noFill/>
                    </a:lnB>
                    <a:solidFill>
                      <a:schemeClr val="accent1"/>
                    </a:solidFill>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0.0357</a:t>
                      </a:r>
                    </a:p>
                  </a:txBody>
                  <a:tcPr marL="0" marR="0" marT="0" marB="0" anchor="ctr">
                    <a:lnL>
                      <a:noFill/>
                    </a:lnL>
                    <a:lnR>
                      <a:noFill/>
                    </a:lnR>
                    <a:lnT>
                      <a:noFill/>
                    </a:lnT>
                    <a:lnB>
                      <a:noFill/>
                    </a:lnB>
                  </a:tcPr>
                </a:tc>
                <a:extLst>
                  <a:ext uri="{0D108BD9-81ED-4DB2-BD59-A6C34878D82A}">
                    <a16:rowId xmlns:a16="http://schemas.microsoft.com/office/drawing/2014/main" val="3005484757"/>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A14G010000</a:t>
                      </a:r>
                    </a:p>
                  </a:txBody>
                  <a:tcPr marL="0" marR="0" marT="0" marB="0" anchor="ctr">
                    <a:lnL>
                      <a:noFill/>
                    </a:lnL>
                    <a:lnR>
                      <a:noFill/>
                    </a:lnR>
                    <a:lnT>
                      <a:noFill/>
                    </a:lnT>
                    <a:lnB>
                      <a:noFill/>
                    </a:lnB>
                    <a:solidFill>
                      <a:schemeClr val="accent1"/>
                    </a:solidFill>
                  </a:tcPr>
                </a:tc>
                <a:tc>
                  <a:txBody>
                    <a:bodyPr/>
                    <a:lstStyle/>
                    <a:p>
                      <a:pPr algn="ctr"/>
                      <a:r>
                        <a:rPr lang="en-US" sz="1400"/>
                        <a:t>0.00320</a:t>
                      </a:r>
                    </a:p>
                  </a:txBody>
                  <a:tcPr marL="0" marR="0" marT="0" marB="0" anchor="ctr">
                    <a:lnL>
                      <a:noFill/>
                    </a:lnL>
                    <a:lnR>
                      <a:noFill/>
                    </a:lnR>
                    <a:lnT>
                      <a:noFill/>
                    </a:lnT>
                    <a:lnB>
                      <a:noFill/>
                    </a:lnB>
                  </a:tcPr>
                </a:tc>
                <a:tc>
                  <a:txBody>
                    <a:bodyPr/>
                    <a:lstStyle/>
                    <a:p>
                      <a:pPr algn="ctr"/>
                      <a:r>
                        <a:rPr lang="en-US" sz="1400"/>
                        <a:t>0.00524</a:t>
                      </a:r>
                    </a:p>
                  </a:txBody>
                  <a:tcPr marL="0" marR="0" marT="0" marB="0" anchor="ctr">
                    <a:lnL>
                      <a:noFill/>
                    </a:lnL>
                    <a:lnR>
                      <a:noFill/>
                    </a:lnR>
                    <a:lnT>
                      <a:noFill/>
                    </a:lnT>
                    <a:lnB>
                      <a:noFill/>
                    </a:lnB>
                  </a:tcPr>
                </a:tc>
                <a:tc>
                  <a:txBody>
                    <a:bodyPr/>
                    <a:lstStyle/>
                    <a:p>
                      <a:pPr algn="ctr"/>
                      <a:r>
                        <a:rPr lang="en-US" sz="1400"/>
                        <a:t>0.00429</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3434507681"/>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A14H01J000</a:t>
                      </a:r>
                    </a:p>
                  </a:txBody>
                  <a:tcPr marL="0" marR="0" marT="0" marB="0" anchor="ctr">
                    <a:lnL>
                      <a:noFill/>
                    </a:lnL>
                    <a:lnR>
                      <a:noFill/>
                    </a:lnR>
                    <a:lnT>
                      <a:noFill/>
                    </a:lnT>
                    <a:lnB>
                      <a:noFill/>
                    </a:lnB>
                    <a:solidFill>
                      <a:schemeClr val="accent1"/>
                    </a:solidFill>
                  </a:tcPr>
                </a:tc>
                <a:tc>
                  <a:txBody>
                    <a:bodyPr/>
                    <a:lstStyle/>
                    <a:p>
                      <a:pPr algn="ctr"/>
                      <a:r>
                        <a:rPr lang="en-US" sz="1400"/>
                        <a:t>0.00533</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0.00572</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2476961003"/>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A14Y010000</a:t>
                      </a:r>
                    </a:p>
                  </a:txBody>
                  <a:tcPr marL="0" marR="0" marT="0" marB="0" anchor="ctr">
                    <a:lnL>
                      <a:noFill/>
                    </a:lnL>
                    <a:lnR>
                      <a:noFill/>
                    </a:lnR>
                    <a:lnT>
                      <a:noFill/>
                    </a:lnT>
                    <a:lnB>
                      <a:noFill/>
                    </a:lnB>
                    <a:solidFill>
                      <a:schemeClr val="accent1"/>
                    </a:solidFill>
                  </a:tcPr>
                </a:tc>
                <a:tc>
                  <a:txBody>
                    <a:bodyPr/>
                    <a:lstStyle/>
                    <a:p>
                      <a:pPr algn="ctr"/>
                      <a:r>
                        <a:rPr lang="en-US" sz="1400"/>
                        <a:t>0.0107</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0.00715</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0.0357</a:t>
                      </a:r>
                    </a:p>
                  </a:txBody>
                  <a:tcPr marL="0" marR="0" marT="0" marB="0" anchor="ctr">
                    <a:lnL>
                      <a:noFill/>
                    </a:lnL>
                    <a:lnR>
                      <a:noFill/>
                    </a:lnR>
                    <a:lnT>
                      <a:noFill/>
                    </a:lnT>
                    <a:lnB>
                      <a:noFill/>
                    </a:lnB>
                  </a:tcPr>
                </a:tc>
                <a:extLst>
                  <a:ext uri="{0D108BD9-81ED-4DB2-BD59-A6C34878D82A}">
                    <a16:rowId xmlns:a16="http://schemas.microsoft.com/office/drawing/2014/main" val="4171187938"/>
                  </a:ext>
                </a:extLst>
              </a:tr>
            </a:tbl>
          </a:graphicData>
        </a:graphic>
      </p:graphicFrame>
      <p:pic>
        <p:nvPicPr>
          <p:cNvPr id="2" name="Picture 2" descr="University Brand Identity | Singapore Management University ...">
            <a:extLst>
              <a:ext uri="{FF2B5EF4-FFF2-40B4-BE49-F238E27FC236}">
                <a16:creationId xmlns:a16="http://schemas.microsoft.com/office/drawing/2014/main" id="{41095083-CDCA-64DE-2C02-29E7C94DC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71E256A-686A-0544-D4B9-2F6CCCB63B87}"/>
              </a:ext>
            </a:extLst>
          </p:cNvPr>
          <p:cNvPicPr>
            <a:picLocks noChangeAspect="1"/>
          </p:cNvPicPr>
          <p:nvPr/>
        </p:nvPicPr>
        <p:blipFill>
          <a:blip r:embed="rId4"/>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419699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3" name="TextBox 12">
            <a:extLst>
              <a:ext uri="{FF2B5EF4-FFF2-40B4-BE49-F238E27FC236}">
                <a16:creationId xmlns:a16="http://schemas.microsoft.com/office/drawing/2014/main" id="{6873EDD9-C3CD-F026-BEE5-D32D33B210D1}"/>
              </a:ext>
            </a:extLst>
          </p:cNvPr>
          <p:cNvSpPr txBox="1"/>
          <p:nvPr/>
        </p:nvSpPr>
        <p:spPr>
          <a:xfrm>
            <a:off x="537079" y="89065"/>
            <a:ext cx="9764763" cy="742951"/>
          </a:xfrm>
          <a:prstGeom prst="rect">
            <a:avLst/>
          </a:prstGeom>
        </p:spPr>
        <p:txBody>
          <a:bodyPr vert="horz" lIns="91440" tIns="45720" rIns="91440" bIns="45720" rtlCol="0" anchor="ctr">
            <a:noAutofit/>
          </a:bodyPr>
          <a:lstStyle/>
          <a:p>
            <a:r>
              <a:rPr lang="en-SG" sz="3600" b="1" i="1">
                <a:latin typeface="+mj-lt"/>
                <a:ea typeface="Calibri Light"/>
                <a:cs typeface="Calibri Light"/>
              </a:rPr>
              <a:t>Recommended</a:t>
            </a:r>
            <a:r>
              <a:rPr lang="en-SG" sz="3600" b="1">
                <a:latin typeface="+mj-lt"/>
                <a:ea typeface="Calibri Light"/>
                <a:cs typeface="Calibri Light"/>
              </a:rPr>
              <a:t> Bundles </a:t>
            </a:r>
            <a:r>
              <a:rPr lang="en-US" sz="3600" b="1">
                <a:latin typeface="+mj-lt"/>
                <a:ea typeface="Calibri Light"/>
                <a:cs typeface="Calibri Light"/>
              </a:rPr>
              <a:t>to increase RFM</a:t>
            </a:r>
            <a:r>
              <a:rPr lang="en-SG" sz="3600" b="1">
                <a:latin typeface="+mj-lt"/>
                <a:ea typeface="Calibri Light"/>
                <a:cs typeface="Calibri Light"/>
              </a:rPr>
              <a:t> (Retail)</a:t>
            </a:r>
          </a:p>
        </p:txBody>
      </p:sp>
      <p:graphicFrame>
        <p:nvGraphicFramePr>
          <p:cNvPr id="9" name="Table 8">
            <a:extLst>
              <a:ext uri="{FF2B5EF4-FFF2-40B4-BE49-F238E27FC236}">
                <a16:creationId xmlns:a16="http://schemas.microsoft.com/office/drawing/2014/main" id="{C4CC62C3-6110-64A9-BE94-5BEA1A41662C}"/>
              </a:ext>
            </a:extLst>
          </p:cNvPr>
          <p:cNvGraphicFramePr>
            <a:graphicFrameLocks noGrp="1"/>
          </p:cNvGraphicFramePr>
          <p:nvPr>
            <p:extLst>
              <p:ext uri="{D42A27DB-BD31-4B8C-83A1-F6EECF244321}">
                <p14:modId xmlns:p14="http://schemas.microsoft.com/office/powerpoint/2010/main" val="650699964"/>
              </p:ext>
            </p:extLst>
          </p:nvPr>
        </p:nvGraphicFramePr>
        <p:xfrm>
          <a:off x="1144147" y="832016"/>
          <a:ext cx="9903706" cy="3017520"/>
        </p:xfrm>
        <a:graphic>
          <a:graphicData uri="http://schemas.openxmlformats.org/drawingml/2006/table">
            <a:tbl>
              <a:tblPr firstRow="1" bandRow="1">
                <a:tableStyleId>{5C22544A-7EE6-4342-B048-85BDC9FD1C3A}</a:tableStyleId>
              </a:tblPr>
              <a:tblGrid>
                <a:gridCol w="2852972">
                  <a:extLst>
                    <a:ext uri="{9D8B030D-6E8A-4147-A177-3AD203B41FA5}">
                      <a16:colId xmlns:a16="http://schemas.microsoft.com/office/drawing/2014/main" val="1292422526"/>
                    </a:ext>
                  </a:extLst>
                </a:gridCol>
                <a:gridCol w="2878108">
                  <a:extLst>
                    <a:ext uri="{9D8B030D-6E8A-4147-A177-3AD203B41FA5}">
                      <a16:colId xmlns:a16="http://schemas.microsoft.com/office/drawing/2014/main" val="222486903"/>
                    </a:ext>
                  </a:extLst>
                </a:gridCol>
                <a:gridCol w="2928380">
                  <a:extLst>
                    <a:ext uri="{9D8B030D-6E8A-4147-A177-3AD203B41FA5}">
                      <a16:colId xmlns:a16="http://schemas.microsoft.com/office/drawing/2014/main" val="2380049608"/>
                    </a:ext>
                  </a:extLst>
                </a:gridCol>
                <a:gridCol w="1244246">
                  <a:extLst>
                    <a:ext uri="{9D8B030D-6E8A-4147-A177-3AD203B41FA5}">
                      <a16:colId xmlns:a16="http://schemas.microsoft.com/office/drawing/2014/main" val="3630892591"/>
                    </a:ext>
                  </a:extLst>
                </a:gridCol>
              </a:tblGrid>
              <a:tr h="190500">
                <a:tc>
                  <a:txBody>
                    <a:bodyPr/>
                    <a:lstStyle/>
                    <a:p>
                      <a:pPr algn="ctr"/>
                      <a:r>
                        <a:rPr lang="en-US">
                          <a:effectLst/>
                        </a:rPr>
                        <a:t>Product 1</a:t>
                      </a:r>
                    </a:p>
                  </a:txBody>
                  <a:tcPr marL="0" marR="0" marT="0" marB="0" anchor="ctr">
                    <a:lnL>
                      <a:noFill/>
                    </a:lnL>
                    <a:lnR>
                      <a:noFill/>
                    </a:lnR>
                    <a:lnT>
                      <a:noFill/>
                    </a:lnT>
                    <a:lnB>
                      <a:noFill/>
                    </a:lnB>
                  </a:tcPr>
                </a:tc>
                <a:tc>
                  <a:txBody>
                    <a:bodyPr/>
                    <a:lstStyle/>
                    <a:p>
                      <a:pPr algn="ctr"/>
                      <a:r>
                        <a:rPr lang="en-US">
                          <a:effectLst/>
                        </a:rPr>
                        <a:t>Product 2</a:t>
                      </a:r>
                    </a:p>
                  </a:txBody>
                  <a:tcPr marL="0" marR="0" marT="0" marB="0" anchor="ctr">
                    <a:lnL>
                      <a:noFill/>
                    </a:lnL>
                    <a:lnR>
                      <a:noFill/>
                    </a:lnR>
                    <a:lnT>
                      <a:noFill/>
                    </a:lnT>
                    <a:lnB>
                      <a:noFill/>
                    </a:lnB>
                  </a:tcPr>
                </a:tc>
                <a:tc>
                  <a:txBody>
                    <a:bodyPr/>
                    <a:lstStyle/>
                    <a:p>
                      <a:pPr algn="ctr"/>
                      <a:r>
                        <a:rPr lang="en-US">
                          <a:effectLst/>
                        </a:rPr>
                        <a:t>Product 3</a:t>
                      </a:r>
                    </a:p>
                  </a:txBody>
                  <a:tcPr marL="0" marR="0" marT="0" marB="0" anchor="ctr">
                    <a:lnL>
                      <a:noFill/>
                    </a:lnL>
                    <a:lnR>
                      <a:noFill/>
                    </a:lnR>
                    <a:lnT>
                      <a:noFill/>
                    </a:lnT>
                    <a:lnB>
                      <a:noFill/>
                    </a:lnB>
                  </a:tcPr>
                </a:tc>
                <a:tc>
                  <a:txBody>
                    <a:bodyPr/>
                    <a:lstStyle/>
                    <a:p>
                      <a:pPr algn="ctr"/>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1245873200"/>
                  </a:ext>
                </a:extLst>
              </a:tr>
              <a:tr h="190500">
                <a:tc>
                  <a:txBody>
                    <a:bodyPr/>
                    <a:lstStyle/>
                    <a:p>
                      <a:pPr algn="ctr"/>
                      <a:r>
                        <a:rPr lang="en-US">
                          <a:effectLst/>
                        </a:rPr>
                        <a:t>AVH SHAMPURE HAND &amp; BODY WASH 250ML</a:t>
                      </a:r>
                    </a:p>
                  </a:txBody>
                  <a:tcPr marL="0" marR="0" marT="0" marB="0" anchor="ctr">
                    <a:lnL>
                      <a:noFill/>
                    </a:lnL>
                    <a:lnR>
                      <a:noFill/>
                    </a:lnR>
                    <a:lnT>
                      <a:noFill/>
                    </a:lnT>
                    <a:lnB>
                      <a:noFill/>
                    </a:lnB>
                  </a:tcPr>
                </a:tc>
                <a:tc>
                  <a:txBody>
                    <a:bodyPr/>
                    <a:lstStyle/>
                    <a:p>
                      <a:pPr algn="ctr"/>
                      <a:r>
                        <a:rPr lang="en-US"/>
                        <a:t>AVH BEAUTIFYING HAND RELIEF 40ML TUBE</a:t>
                      </a:r>
                    </a:p>
                  </a:txBody>
                  <a:tcPr marL="0" marR="0" marT="0" marB="0" anchor="ctr">
                    <a:lnL>
                      <a:noFill/>
                    </a:lnL>
                    <a:lnR>
                      <a:noFill/>
                    </a:lnR>
                    <a:lnT>
                      <a:noFill/>
                    </a:lnT>
                    <a:lnB>
                      <a:noFill/>
                    </a:lnB>
                  </a:tcPr>
                </a:tc>
                <a:tc>
                  <a:txBody>
                    <a:bodyPr/>
                    <a:lstStyle/>
                    <a:p>
                      <a:pPr algn="ctr"/>
                      <a:r>
                        <a:rPr lang="en-US"/>
                        <a:t>AVH TLS FACIAL DRY BRUSH</a:t>
                      </a:r>
                    </a:p>
                  </a:txBody>
                  <a:tcPr marL="0" marR="0" marT="0" marB="0" anchor="ctr">
                    <a:lnL>
                      <a:noFill/>
                    </a:lnL>
                    <a:lnR>
                      <a:noFill/>
                    </a:lnR>
                    <a:lnT>
                      <a:noFill/>
                    </a:lnT>
                    <a:lnB>
                      <a:noFill/>
                    </a:lnB>
                  </a:tcPr>
                </a:tc>
                <a:tc>
                  <a:txBody>
                    <a:bodyPr/>
                    <a:lstStyle/>
                    <a:p>
                      <a:pPr algn="ctr"/>
                      <a:r>
                        <a:rPr lang="en-US"/>
                        <a:t>0.519</a:t>
                      </a:r>
                    </a:p>
                  </a:txBody>
                  <a:tcPr marL="0" marR="0" marT="0" marB="0" anchor="ctr">
                    <a:lnL>
                      <a:noFill/>
                    </a:lnL>
                    <a:lnR>
                      <a:noFill/>
                    </a:lnR>
                    <a:lnT>
                      <a:noFill/>
                    </a:lnT>
                    <a:lnB>
                      <a:noFill/>
                    </a:lnB>
                  </a:tcPr>
                </a:tc>
                <a:extLst>
                  <a:ext uri="{0D108BD9-81ED-4DB2-BD59-A6C34878D82A}">
                    <a16:rowId xmlns:a16="http://schemas.microsoft.com/office/drawing/2014/main" val="329489843"/>
                  </a:ext>
                </a:extLst>
              </a:tr>
              <a:tr h="190500">
                <a:tc>
                  <a:txBody>
                    <a:bodyPr/>
                    <a:lstStyle/>
                    <a:p>
                      <a:pPr algn="ctr"/>
                      <a:r>
                        <a:rPr lang="en-US">
                          <a:effectLst/>
                        </a:rPr>
                        <a:t>AVH RM H/B WASH 250ML</a:t>
                      </a:r>
                    </a:p>
                  </a:txBody>
                  <a:tcPr marL="0" marR="0" marT="0" marB="0" anchor="ctr">
                    <a:lnL>
                      <a:noFill/>
                    </a:lnL>
                    <a:lnR>
                      <a:noFill/>
                    </a:lnR>
                    <a:lnT>
                      <a:noFill/>
                    </a:lnT>
                    <a:lnB>
                      <a:noFill/>
                    </a:lnB>
                  </a:tcPr>
                </a:tc>
                <a:tc>
                  <a:txBody>
                    <a:bodyPr/>
                    <a:lstStyle/>
                    <a:p>
                      <a:pPr algn="ctr"/>
                      <a:r>
                        <a:rPr lang="en-US"/>
                        <a:t>AVH BEAUTIFYING HAND RELIEF 40ML TUBE</a:t>
                      </a:r>
                    </a:p>
                  </a:txBody>
                  <a:tcPr marL="0" marR="0" marT="0" marB="0" anchor="ctr">
                    <a:lnL>
                      <a:noFill/>
                    </a:lnL>
                    <a:lnR>
                      <a:noFill/>
                    </a:lnR>
                    <a:lnT>
                      <a:noFill/>
                    </a:lnT>
                    <a:lnB>
                      <a:noFill/>
                    </a:lnB>
                  </a:tcPr>
                </a:tc>
                <a:tc>
                  <a:txBody>
                    <a:bodyPr/>
                    <a:lstStyle/>
                    <a:p>
                      <a:pPr algn="ctr"/>
                      <a:r>
                        <a:rPr lang="en-US"/>
                        <a:t>AVH TLS FACIAL DRY BRUSH</a:t>
                      </a:r>
                    </a:p>
                  </a:txBody>
                  <a:tcPr marL="0" marR="0" marT="0" marB="0" anchor="ctr">
                    <a:lnL>
                      <a:noFill/>
                    </a:lnL>
                    <a:lnR>
                      <a:noFill/>
                    </a:lnR>
                    <a:lnT>
                      <a:noFill/>
                    </a:lnT>
                    <a:lnB>
                      <a:noFill/>
                    </a:lnB>
                  </a:tcPr>
                </a:tc>
                <a:tc>
                  <a:txBody>
                    <a:bodyPr/>
                    <a:lstStyle/>
                    <a:p>
                      <a:pPr algn="ctr"/>
                      <a:r>
                        <a:rPr lang="en-US"/>
                        <a:t>0.429</a:t>
                      </a:r>
                    </a:p>
                  </a:txBody>
                  <a:tcPr marL="0" marR="0" marT="0" marB="0" anchor="ctr">
                    <a:lnL>
                      <a:noFill/>
                    </a:lnL>
                    <a:lnR>
                      <a:noFill/>
                    </a:lnR>
                    <a:lnT>
                      <a:noFill/>
                    </a:lnT>
                    <a:lnB>
                      <a:noFill/>
                    </a:lnB>
                  </a:tcPr>
                </a:tc>
                <a:extLst>
                  <a:ext uri="{0D108BD9-81ED-4DB2-BD59-A6C34878D82A}">
                    <a16:rowId xmlns:a16="http://schemas.microsoft.com/office/drawing/2014/main" val="2297511282"/>
                  </a:ext>
                </a:extLst>
              </a:tr>
              <a:tr h="190500">
                <a:tc>
                  <a:txBody>
                    <a:bodyPr/>
                    <a:lstStyle/>
                    <a:p>
                      <a:pPr algn="ctr"/>
                      <a:r>
                        <a:rPr lang="en-US">
                          <a:effectLst/>
                        </a:rPr>
                        <a:t>AVH SS EXFOLIATING SCALP TREATMENT 150ML</a:t>
                      </a:r>
                    </a:p>
                  </a:txBody>
                  <a:tcPr marL="0" marR="0" marT="0" marB="0" anchor="ctr">
                    <a:lnL>
                      <a:noFill/>
                    </a:lnL>
                    <a:lnR>
                      <a:noFill/>
                    </a:lnR>
                    <a:lnT>
                      <a:noFill/>
                    </a:lnT>
                    <a:lnB>
                      <a:noFill/>
                    </a:lnB>
                  </a:tcPr>
                </a:tc>
                <a:tc>
                  <a:txBody>
                    <a:bodyPr/>
                    <a:lstStyle/>
                    <a:p>
                      <a:pPr algn="ctr"/>
                      <a:r>
                        <a:rPr lang="en-US"/>
                        <a:t>AVH SS OVERNIGHT SCALP RENEW SERUM 50ML</a:t>
                      </a:r>
                    </a:p>
                  </a:txBody>
                  <a:tcPr marL="0" marR="0" marT="0" marB="0" anchor="ctr">
                    <a:lnL>
                      <a:noFill/>
                    </a:lnL>
                    <a:lnR>
                      <a:noFill/>
                    </a:lnR>
                    <a:lnT>
                      <a:noFill/>
                    </a:lnT>
                    <a:lnB>
                      <a:noFill/>
                    </a:lnB>
                  </a:tcPr>
                </a:tc>
                <a:tc>
                  <a:txBody>
                    <a:bodyPr/>
                    <a:lstStyle/>
                    <a:p>
                      <a:pPr algn="ctr"/>
                      <a:r>
                        <a:rPr lang="en-US"/>
                        <a:t>AVH SCALP SLTN STIMULATG SCALP MASSAGER</a:t>
                      </a:r>
                    </a:p>
                  </a:txBody>
                  <a:tcPr marL="0" marR="0" marT="0" marB="0" anchor="ctr">
                    <a:lnL>
                      <a:noFill/>
                    </a:lnL>
                    <a:lnR>
                      <a:noFill/>
                    </a:lnR>
                    <a:lnT>
                      <a:noFill/>
                    </a:lnT>
                    <a:lnB>
                      <a:noFill/>
                    </a:lnB>
                  </a:tcPr>
                </a:tc>
                <a:tc>
                  <a:txBody>
                    <a:bodyPr/>
                    <a:lstStyle/>
                    <a:p>
                      <a:pPr algn="ctr"/>
                      <a:r>
                        <a:rPr lang="en-US"/>
                        <a:t>0.394</a:t>
                      </a:r>
                    </a:p>
                  </a:txBody>
                  <a:tcPr marL="0" marR="0" marT="0" marB="0" anchor="ctr">
                    <a:lnL>
                      <a:noFill/>
                    </a:lnL>
                    <a:lnR>
                      <a:noFill/>
                    </a:lnR>
                    <a:lnT>
                      <a:noFill/>
                    </a:lnT>
                    <a:lnB>
                      <a:noFill/>
                    </a:lnB>
                  </a:tcPr>
                </a:tc>
                <a:extLst>
                  <a:ext uri="{0D108BD9-81ED-4DB2-BD59-A6C34878D82A}">
                    <a16:rowId xmlns:a16="http://schemas.microsoft.com/office/drawing/2014/main" val="1628259410"/>
                  </a:ext>
                </a:extLst>
              </a:tr>
              <a:tr h="190500">
                <a:tc>
                  <a:txBody>
                    <a:bodyPr/>
                    <a:lstStyle/>
                    <a:p>
                      <a:pPr algn="ctr"/>
                      <a:r>
                        <a:rPr lang="en-US">
                          <a:effectLst/>
                        </a:rPr>
                        <a:t>AVH SS EXFOLIATING SCALP TREATMENT 150ML</a:t>
                      </a:r>
                    </a:p>
                  </a:txBody>
                  <a:tcPr marL="0" marR="0" marT="0" marB="0" anchor="ctr">
                    <a:lnL>
                      <a:noFill/>
                    </a:lnL>
                    <a:lnR>
                      <a:noFill/>
                    </a:lnR>
                    <a:lnT>
                      <a:noFill/>
                    </a:lnT>
                    <a:lnB>
                      <a:noFill/>
                    </a:lnB>
                  </a:tcPr>
                </a:tc>
                <a:tc>
                  <a:txBody>
                    <a:bodyPr/>
                    <a:lstStyle/>
                    <a:p>
                      <a:pPr algn="ctr"/>
                      <a:r>
                        <a:rPr lang="en-US"/>
                        <a:t>AVH SS BALANCING SHAMPOO 200ML</a:t>
                      </a:r>
                    </a:p>
                  </a:txBody>
                  <a:tcPr marL="0" marR="0" marT="0" marB="0" anchor="ctr">
                    <a:lnL>
                      <a:noFill/>
                    </a:lnL>
                    <a:lnR>
                      <a:noFill/>
                    </a:lnR>
                    <a:lnT>
                      <a:noFill/>
                    </a:lnT>
                    <a:lnB>
                      <a:noFill/>
                    </a:lnB>
                  </a:tcPr>
                </a:tc>
                <a:tc>
                  <a:txBody>
                    <a:bodyPr/>
                    <a:lstStyle/>
                    <a:p>
                      <a:pPr algn="ctr"/>
                      <a:r>
                        <a:rPr lang="en-US"/>
                        <a:t>AVH SS REPLENISHING CONDITIONER 200ML</a:t>
                      </a:r>
                    </a:p>
                  </a:txBody>
                  <a:tcPr marL="0" marR="0" marT="0" marB="0" anchor="ctr">
                    <a:lnL>
                      <a:noFill/>
                    </a:lnL>
                    <a:lnR>
                      <a:noFill/>
                    </a:lnR>
                    <a:lnT>
                      <a:noFill/>
                    </a:lnT>
                    <a:lnB>
                      <a:noFill/>
                    </a:lnB>
                  </a:tcPr>
                </a:tc>
                <a:tc>
                  <a:txBody>
                    <a:bodyPr/>
                    <a:lstStyle/>
                    <a:p>
                      <a:pPr algn="ctr"/>
                      <a:r>
                        <a:rPr lang="en-US"/>
                        <a:t>0.393</a:t>
                      </a:r>
                    </a:p>
                  </a:txBody>
                  <a:tcPr marL="0" marR="0" marT="0" marB="0" anchor="ctr">
                    <a:lnL>
                      <a:noFill/>
                    </a:lnL>
                    <a:lnR>
                      <a:noFill/>
                    </a:lnR>
                    <a:lnT>
                      <a:noFill/>
                    </a:lnT>
                    <a:lnB>
                      <a:noFill/>
                    </a:lnB>
                  </a:tcPr>
                </a:tc>
                <a:extLst>
                  <a:ext uri="{0D108BD9-81ED-4DB2-BD59-A6C34878D82A}">
                    <a16:rowId xmlns:a16="http://schemas.microsoft.com/office/drawing/2014/main" val="1528174919"/>
                  </a:ext>
                </a:extLst>
              </a:tr>
              <a:tr h="190500">
                <a:tc>
                  <a:txBody>
                    <a:bodyPr/>
                    <a:lstStyle/>
                    <a:p>
                      <a:pPr algn="ctr"/>
                      <a:r>
                        <a:rPr lang="en-US">
                          <a:effectLst/>
                        </a:rPr>
                        <a:t>AVH LITER PUMP</a:t>
                      </a:r>
                    </a:p>
                  </a:txBody>
                  <a:tcPr marL="0" marR="0" marT="0" marB="0" anchor="ctr">
                    <a:lnL>
                      <a:noFill/>
                    </a:lnL>
                    <a:lnR>
                      <a:noFill/>
                    </a:lnR>
                    <a:lnT>
                      <a:noFill/>
                    </a:lnT>
                    <a:lnB>
                      <a:noFill/>
                    </a:lnB>
                  </a:tcPr>
                </a:tc>
                <a:tc>
                  <a:txBody>
                    <a:bodyPr/>
                    <a:lstStyle/>
                    <a:p>
                      <a:pPr algn="ctr"/>
                      <a:r>
                        <a:rPr lang="en-US"/>
                        <a:t>AVH SS BALANCING SHAMPOO 1000ML</a:t>
                      </a:r>
                    </a:p>
                  </a:txBody>
                  <a:tcPr marL="0" marR="0" marT="0" marB="0" anchor="ctr">
                    <a:lnL>
                      <a:noFill/>
                    </a:lnL>
                    <a:lnR>
                      <a:noFill/>
                    </a:lnR>
                    <a:lnT>
                      <a:noFill/>
                    </a:lnT>
                    <a:lnB>
                      <a:noFill/>
                    </a:lnB>
                  </a:tcPr>
                </a:tc>
                <a:tc>
                  <a:txBody>
                    <a:bodyPr/>
                    <a:lstStyle/>
                    <a:p>
                      <a:pPr algn="ctr"/>
                      <a:r>
                        <a:rPr lang="en-US"/>
                        <a:t>AVH SS REPLENISHING COND 1000ML</a:t>
                      </a:r>
                    </a:p>
                  </a:txBody>
                  <a:tcPr marL="0" marR="0" marT="0" marB="0" anchor="ctr">
                    <a:lnL>
                      <a:noFill/>
                    </a:lnL>
                    <a:lnR>
                      <a:noFill/>
                    </a:lnR>
                    <a:lnT>
                      <a:noFill/>
                    </a:lnT>
                    <a:lnB>
                      <a:noFill/>
                    </a:lnB>
                  </a:tcPr>
                </a:tc>
                <a:tc>
                  <a:txBody>
                    <a:bodyPr/>
                    <a:lstStyle/>
                    <a:p>
                      <a:pPr algn="ctr"/>
                      <a:r>
                        <a:rPr lang="en-US"/>
                        <a:t>0.333</a:t>
                      </a:r>
                    </a:p>
                  </a:txBody>
                  <a:tcPr marL="0" marR="0" marT="0" marB="0" anchor="ctr">
                    <a:lnL>
                      <a:noFill/>
                    </a:lnL>
                    <a:lnR>
                      <a:noFill/>
                    </a:lnR>
                    <a:lnT>
                      <a:noFill/>
                    </a:lnT>
                    <a:lnB>
                      <a:noFill/>
                    </a:lnB>
                  </a:tcPr>
                </a:tc>
                <a:extLst>
                  <a:ext uri="{0D108BD9-81ED-4DB2-BD59-A6C34878D82A}">
                    <a16:rowId xmlns:a16="http://schemas.microsoft.com/office/drawing/2014/main" val="3492777356"/>
                  </a:ext>
                </a:extLst>
              </a:tr>
            </a:tbl>
          </a:graphicData>
        </a:graphic>
      </p:graphicFrame>
      <p:pic>
        <p:nvPicPr>
          <p:cNvPr id="3" name="Picture 2" descr="Aveda Hand Relief Moisturizing Cream 40ml, Beauty &amp; Personal Care, Hands &amp;  Nails on Carousell">
            <a:extLst>
              <a:ext uri="{FF2B5EF4-FFF2-40B4-BE49-F238E27FC236}">
                <a16:creationId xmlns:a16="http://schemas.microsoft.com/office/drawing/2014/main" id="{C9BA5DE1-91DD-1316-7DBB-E25F66678053}"/>
              </a:ext>
            </a:extLst>
          </p:cNvPr>
          <p:cNvPicPr>
            <a:picLocks noChangeAspect="1"/>
          </p:cNvPicPr>
          <p:nvPr/>
        </p:nvPicPr>
        <p:blipFill>
          <a:blip r:embed="rId3"/>
          <a:stretch>
            <a:fillRect/>
          </a:stretch>
        </p:blipFill>
        <p:spPr>
          <a:xfrm>
            <a:off x="4772798" y="4037320"/>
            <a:ext cx="1444338" cy="1925783"/>
          </a:xfrm>
          <a:prstGeom prst="rect">
            <a:avLst/>
          </a:prstGeom>
        </p:spPr>
      </p:pic>
      <p:pic>
        <p:nvPicPr>
          <p:cNvPr id="4" name="Picture 3" descr="tulasāra™ radiant facial dry brush | ecoChic Aveda">
            <a:extLst>
              <a:ext uri="{FF2B5EF4-FFF2-40B4-BE49-F238E27FC236}">
                <a16:creationId xmlns:a16="http://schemas.microsoft.com/office/drawing/2014/main" id="{91D164FF-3C61-1476-E631-4A46FA5B9E6B}"/>
              </a:ext>
            </a:extLst>
          </p:cNvPr>
          <p:cNvPicPr>
            <a:picLocks noChangeAspect="1"/>
          </p:cNvPicPr>
          <p:nvPr/>
        </p:nvPicPr>
        <p:blipFill>
          <a:blip r:embed="rId4"/>
          <a:stretch>
            <a:fillRect/>
          </a:stretch>
        </p:blipFill>
        <p:spPr>
          <a:xfrm>
            <a:off x="7570350" y="4073153"/>
            <a:ext cx="1868631" cy="1889950"/>
          </a:xfrm>
          <a:prstGeom prst="rect">
            <a:avLst/>
          </a:prstGeom>
        </p:spPr>
      </p:pic>
      <p:pic>
        <p:nvPicPr>
          <p:cNvPr id="7" name="Picture 6" descr="Aveda Shampure Hand &amp; Body Wash - 250ml, Beauty &amp; Personal Care, Bath &amp; Body,  Bath on Carousell">
            <a:extLst>
              <a:ext uri="{FF2B5EF4-FFF2-40B4-BE49-F238E27FC236}">
                <a16:creationId xmlns:a16="http://schemas.microsoft.com/office/drawing/2014/main" id="{3C1B0DCC-8004-F7A9-9C94-75B8A3CF545A}"/>
              </a:ext>
            </a:extLst>
          </p:cNvPr>
          <p:cNvPicPr>
            <a:picLocks noChangeAspect="1"/>
          </p:cNvPicPr>
          <p:nvPr/>
        </p:nvPicPr>
        <p:blipFill>
          <a:blip r:embed="rId5"/>
          <a:stretch>
            <a:fillRect/>
          </a:stretch>
        </p:blipFill>
        <p:spPr>
          <a:xfrm>
            <a:off x="1550953" y="4059834"/>
            <a:ext cx="1868632" cy="1903269"/>
          </a:xfrm>
          <a:prstGeom prst="rect">
            <a:avLst/>
          </a:prstGeom>
        </p:spPr>
      </p:pic>
      <p:pic>
        <p:nvPicPr>
          <p:cNvPr id="2" name="Picture 2" descr="University Brand Identity | Singapore Management University ...">
            <a:extLst>
              <a:ext uri="{FF2B5EF4-FFF2-40B4-BE49-F238E27FC236}">
                <a16:creationId xmlns:a16="http://schemas.microsoft.com/office/drawing/2014/main" id="{821C41CC-CB92-7489-3342-2A82F01021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02A1C61-A0D8-3B19-A73B-E140095C1C27}"/>
              </a:ext>
            </a:extLst>
          </p:cNvPr>
          <p:cNvPicPr>
            <a:picLocks noChangeAspect="1"/>
          </p:cNvPicPr>
          <p:nvPr/>
        </p:nvPicPr>
        <p:blipFill>
          <a:blip r:embed="rId7"/>
          <a:stretch>
            <a:fillRect/>
          </a:stretch>
        </p:blipFill>
        <p:spPr>
          <a:xfrm>
            <a:off x="10707454" y="6324504"/>
            <a:ext cx="1376966" cy="391819"/>
          </a:xfrm>
          <a:prstGeom prst="rect">
            <a:avLst/>
          </a:prstGeom>
        </p:spPr>
      </p:pic>
      <p:sp>
        <p:nvSpPr>
          <p:cNvPr id="10" name="TextBox 9">
            <a:extLst>
              <a:ext uri="{FF2B5EF4-FFF2-40B4-BE49-F238E27FC236}">
                <a16:creationId xmlns:a16="http://schemas.microsoft.com/office/drawing/2014/main" id="{9D57DB4C-8DCD-42EE-70ED-915B61C729F6}"/>
              </a:ext>
            </a:extLst>
          </p:cNvPr>
          <p:cNvSpPr txBox="1"/>
          <p:nvPr/>
        </p:nvSpPr>
        <p:spPr>
          <a:xfrm>
            <a:off x="1494310" y="6066310"/>
            <a:ext cx="197922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ea typeface="+mn-lt"/>
                <a:cs typeface="+mn-lt"/>
              </a:rPr>
              <a:t>AVH Shampure Hand &amp; Body Wash 250 ml</a:t>
            </a:r>
            <a:endParaRPr lang="en-US"/>
          </a:p>
        </p:txBody>
      </p:sp>
      <p:sp>
        <p:nvSpPr>
          <p:cNvPr id="11" name="TextBox 10">
            <a:extLst>
              <a:ext uri="{FF2B5EF4-FFF2-40B4-BE49-F238E27FC236}">
                <a16:creationId xmlns:a16="http://schemas.microsoft.com/office/drawing/2014/main" id="{B8C25944-DEF3-5347-2A93-99D764B51E4B}"/>
              </a:ext>
            </a:extLst>
          </p:cNvPr>
          <p:cNvSpPr txBox="1"/>
          <p:nvPr/>
        </p:nvSpPr>
        <p:spPr>
          <a:xfrm>
            <a:off x="4710545" y="6016831"/>
            <a:ext cx="1593271"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ea typeface="+mn-lt"/>
                <a:cs typeface="+mn-lt"/>
              </a:rPr>
              <a:t>AVH Beautifying Hand Relief 40 ml Tube</a:t>
            </a:r>
          </a:p>
        </p:txBody>
      </p:sp>
      <p:sp>
        <p:nvSpPr>
          <p:cNvPr id="12" name="TextBox 11">
            <a:extLst>
              <a:ext uri="{FF2B5EF4-FFF2-40B4-BE49-F238E27FC236}">
                <a16:creationId xmlns:a16="http://schemas.microsoft.com/office/drawing/2014/main" id="{76773DFD-F16D-1795-18CE-DB31CDCBEBC0}"/>
              </a:ext>
            </a:extLst>
          </p:cNvPr>
          <p:cNvSpPr txBox="1"/>
          <p:nvPr/>
        </p:nvSpPr>
        <p:spPr>
          <a:xfrm>
            <a:off x="6828311" y="6016830"/>
            <a:ext cx="3473531"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ea typeface="+mn-lt"/>
                <a:cs typeface="+mn-lt"/>
              </a:rPr>
              <a:t>AVH TLS Facial Dry Brush</a:t>
            </a:r>
          </a:p>
        </p:txBody>
      </p:sp>
    </p:spTree>
    <p:extLst>
      <p:ext uri="{BB962C8B-B14F-4D97-AF65-F5344CB8AC3E}">
        <p14:creationId xmlns:p14="http://schemas.microsoft.com/office/powerpoint/2010/main" val="2313848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3" name="TextBox 12">
            <a:extLst>
              <a:ext uri="{FF2B5EF4-FFF2-40B4-BE49-F238E27FC236}">
                <a16:creationId xmlns:a16="http://schemas.microsoft.com/office/drawing/2014/main" id="{6873EDD9-C3CD-F026-BEE5-D32D33B210D1}"/>
              </a:ext>
            </a:extLst>
          </p:cNvPr>
          <p:cNvSpPr txBox="1"/>
          <p:nvPr/>
        </p:nvSpPr>
        <p:spPr>
          <a:xfrm>
            <a:off x="358336" y="117002"/>
            <a:ext cx="10001248" cy="742951"/>
          </a:xfrm>
          <a:prstGeom prst="rect">
            <a:avLst/>
          </a:prstGeom>
        </p:spPr>
        <p:txBody>
          <a:bodyPr vert="horz" lIns="91440" tIns="45720" rIns="91440" bIns="45720" rtlCol="0" anchor="ctr">
            <a:noAutofit/>
          </a:bodyPr>
          <a:lstStyle/>
          <a:p>
            <a:r>
              <a:rPr lang="en-SG" sz="3600" b="1" i="1">
                <a:latin typeface="+mj-lt"/>
                <a:ea typeface="Calibri Light"/>
                <a:cs typeface="Calibri Light"/>
              </a:rPr>
              <a:t>Recommended</a:t>
            </a:r>
            <a:r>
              <a:rPr lang="en-SG" sz="3600" b="1">
                <a:latin typeface="+mj-lt"/>
                <a:ea typeface="Calibri Light"/>
                <a:cs typeface="Calibri Light"/>
              </a:rPr>
              <a:t> Bundles </a:t>
            </a:r>
            <a:r>
              <a:rPr lang="en-US" sz="3600" b="1">
                <a:latin typeface="+mj-lt"/>
                <a:ea typeface="Calibri Light"/>
                <a:cs typeface="Calibri Light"/>
              </a:rPr>
              <a:t>to increase RFM</a:t>
            </a:r>
            <a:r>
              <a:rPr lang="en-SG" sz="3600" b="1">
                <a:latin typeface="+mj-lt"/>
                <a:ea typeface="Calibri Light"/>
                <a:cs typeface="Calibri Light"/>
              </a:rPr>
              <a:t> (Retail)</a:t>
            </a:r>
          </a:p>
        </p:txBody>
      </p:sp>
      <p:graphicFrame>
        <p:nvGraphicFramePr>
          <p:cNvPr id="8" name="Table 7">
            <a:extLst>
              <a:ext uri="{FF2B5EF4-FFF2-40B4-BE49-F238E27FC236}">
                <a16:creationId xmlns:a16="http://schemas.microsoft.com/office/drawing/2014/main" id="{D42BCD9F-7222-9A60-93CA-E4A3EF46B2C5}"/>
              </a:ext>
            </a:extLst>
          </p:cNvPr>
          <p:cNvGraphicFramePr>
            <a:graphicFrameLocks noGrp="1"/>
          </p:cNvGraphicFramePr>
          <p:nvPr>
            <p:extLst>
              <p:ext uri="{D42A27DB-BD31-4B8C-83A1-F6EECF244321}">
                <p14:modId xmlns:p14="http://schemas.microsoft.com/office/powerpoint/2010/main" val="3748149756"/>
              </p:ext>
            </p:extLst>
          </p:nvPr>
        </p:nvGraphicFramePr>
        <p:xfrm>
          <a:off x="1071995" y="994795"/>
          <a:ext cx="10001248" cy="1645920"/>
        </p:xfrm>
        <a:graphic>
          <a:graphicData uri="http://schemas.openxmlformats.org/drawingml/2006/table">
            <a:tbl>
              <a:tblPr firstRow="1" bandRow="1">
                <a:tableStyleId>{5C22544A-7EE6-4342-B048-85BDC9FD1C3A}</a:tableStyleId>
              </a:tblPr>
              <a:tblGrid>
                <a:gridCol w="4597977">
                  <a:extLst>
                    <a:ext uri="{9D8B030D-6E8A-4147-A177-3AD203B41FA5}">
                      <a16:colId xmlns:a16="http://schemas.microsoft.com/office/drawing/2014/main" val="3857514061"/>
                    </a:ext>
                  </a:extLst>
                </a:gridCol>
                <a:gridCol w="4208317">
                  <a:extLst>
                    <a:ext uri="{9D8B030D-6E8A-4147-A177-3AD203B41FA5}">
                      <a16:colId xmlns:a16="http://schemas.microsoft.com/office/drawing/2014/main" val="2429663754"/>
                    </a:ext>
                  </a:extLst>
                </a:gridCol>
                <a:gridCol w="1194954">
                  <a:extLst>
                    <a:ext uri="{9D8B030D-6E8A-4147-A177-3AD203B41FA5}">
                      <a16:colId xmlns:a16="http://schemas.microsoft.com/office/drawing/2014/main" val="3847811410"/>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611254870"/>
                  </a:ext>
                </a:extLst>
              </a:tr>
              <a:tr h="190500">
                <a:tc>
                  <a:txBody>
                    <a:bodyPr/>
                    <a:lstStyle/>
                    <a:p>
                      <a:r>
                        <a:rPr lang="en-US">
                          <a:effectLst/>
                        </a:rPr>
                        <a:t>AVH SS BALANCING SHAMPOO 200ML</a:t>
                      </a:r>
                    </a:p>
                  </a:txBody>
                  <a:tcPr marL="0" marR="0" marT="0" marB="0" anchor="ctr">
                    <a:lnL>
                      <a:noFill/>
                    </a:lnL>
                    <a:lnR>
                      <a:noFill/>
                    </a:lnR>
                    <a:lnT>
                      <a:noFill/>
                    </a:lnT>
                    <a:lnB>
                      <a:noFill/>
                    </a:lnB>
                  </a:tcPr>
                </a:tc>
                <a:tc>
                  <a:txBody>
                    <a:bodyPr/>
                    <a:lstStyle/>
                    <a:p>
                      <a:r>
                        <a:rPr lang="en-US"/>
                        <a:t>AVH SS REPLENISHING CONDITIONER 200ML</a:t>
                      </a:r>
                    </a:p>
                  </a:txBody>
                  <a:tcPr marL="0" marR="0" marT="0" marB="0" anchor="ctr">
                    <a:lnL>
                      <a:noFill/>
                    </a:lnL>
                    <a:lnR>
                      <a:noFill/>
                    </a:lnR>
                    <a:lnT>
                      <a:noFill/>
                    </a:lnT>
                    <a:lnB>
                      <a:noFill/>
                    </a:lnB>
                  </a:tcPr>
                </a:tc>
                <a:tc>
                  <a:txBody>
                    <a:bodyPr/>
                    <a:lstStyle/>
                    <a:p>
                      <a:r>
                        <a:rPr lang="en-US"/>
                        <a:t>0.833</a:t>
                      </a:r>
                    </a:p>
                  </a:txBody>
                  <a:tcPr marL="0" marR="0" marT="0" marB="0" anchor="ctr">
                    <a:lnL>
                      <a:noFill/>
                    </a:lnL>
                    <a:lnR>
                      <a:noFill/>
                    </a:lnR>
                    <a:lnT>
                      <a:noFill/>
                    </a:lnT>
                    <a:lnB>
                      <a:noFill/>
                    </a:lnB>
                  </a:tcPr>
                </a:tc>
                <a:extLst>
                  <a:ext uri="{0D108BD9-81ED-4DB2-BD59-A6C34878D82A}">
                    <a16:rowId xmlns:a16="http://schemas.microsoft.com/office/drawing/2014/main" val="381432520"/>
                  </a:ext>
                </a:extLst>
              </a:tr>
              <a:tr h="190500">
                <a:tc>
                  <a:txBody>
                    <a:bodyPr/>
                    <a:lstStyle/>
                    <a:p>
                      <a:r>
                        <a:rPr lang="en-US">
                          <a:effectLst/>
                        </a:rPr>
                        <a:t>AVH COLOR CTRL SHAMP 10ML/.34FLOZ</a:t>
                      </a:r>
                    </a:p>
                  </a:txBody>
                  <a:tcPr marL="0" marR="0" marT="0" marB="0" anchor="ctr">
                    <a:lnL>
                      <a:noFill/>
                    </a:lnL>
                    <a:lnR>
                      <a:noFill/>
                    </a:lnR>
                    <a:lnT>
                      <a:noFill/>
                    </a:lnT>
                    <a:lnB>
                      <a:noFill/>
                    </a:lnB>
                  </a:tcPr>
                </a:tc>
                <a:tc>
                  <a:txBody>
                    <a:bodyPr/>
                    <a:lstStyle/>
                    <a:p>
                      <a:r>
                        <a:rPr lang="en-US"/>
                        <a:t>AVH COLOR CNTL COND 10ML/.34FLOZ</a:t>
                      </a:r>
                    </a:p>
                  </a:txBody>
                  <a:tcPr marL="0" marR="0" marT="0" marB="0" anchor="ctr">
                    <a:lnL>
                      <a:noFill/>
                    </a:lnL>
                    <a:lnR>
                      <a:noFill/>
                    </a:lnR>
                    <a:lnT>
                      <a:noFill/>
                    </a:lnT>
                    <a:lnB>
                      <a:noFill/>
                    </a:lnB>
                  </a:tcPr>
                </a:tc>
                <a:tc>
                  <a:txBody>
                    <a:bodyPr/>
                    <a:lstStyle/>
                    <a:p>
                      <a:r>
                        <a:rPr lang="en-US"/>
                        <a:t>0.832</a:t>
                      </a:r>
                    </a:p>
                  </a:txBody>
                  <a:tcPr marL="0" marR="0" marT="0" marB="0" anchor="ctr">
                    <a:lnL>
                      <a:noFill/>
                    </a:lnL>
                    <a:lnR>
                      <a:noFill/>
                    </a:lnR>
                    <a:lnT>
                      <a:noFill/>
                    </a:lnT>
                    <a:lnB>
                      <a:noFill/>
                    </a:lnB>
                  </a:tcPr>
                </a:tc>
                <a:extLst>
                  <a:ext uri="{0D108BD9-81ED-4DB2-BD59-A6C34878D82A}">
                    <a16:rowId xmlns:a16="http://schemas.microsoft.com/office/drawing/2014/main" val="1591685917"/>
                  </a:ext>
                </a:extLst>
              </a:tr>
              <a:tr h="190500">
                <a:tc>
                  <a:txBody>
                    <a:bodyPr/>
                    <a:lstStyle/>
                    <a:p>
                      <a:r>
                        <a:rPr lang="en-US">
                          <a:effectLst/>
                        </a:rPr>
                        <a:t>AVH 19 ROSEMARY M PURIFY SHAMPOO 250ML</a:t>
                      </a:r>
                    </a:p>
                  </a:txBody>
                  <a:tcPr marL="0" marR="0" marT="0" marB="0" anchor="ctr">
                    <a:lnL>
                      <a:noFill/>
                    </a:lnL>
                    <a:lnR>
                      <a:noFill/>
                    </a:lnR>
                    <a:lnT>
                      <a:noFill/>
                    </a:lnT>
                    <a:lnB>
                      <a:noFill/>
                    </a:lnB>
                  </a:tcPr>
                </a:tc>
                <a:tc>
                  <a:txBody>
                    <a:bodyPr/>
                    <a:lstStyle/>
                    <a:p>
                      <a:r>
                        <a:rPr lang="en-US"/>
                        <a:t>AVH SS BALANCING SHAMP 1000ML</a:t>
                      </a:r>
                    </a:p>
                  </a:txBody>
                  <a:tcPr marL="0" marR="0" marT="0" marB="0" anchor="ctr">
                    <a:lnL>
                      <a:noFill/>
                    </a:lnL>
                    <a:lnR>
                      <a:noFill/>
                    </a:lnR>
                    <a:lnT>
                      <a:noFill/>
                    </a:lnT>
                    <a:lnB>
                      <a:noFill/>
                    </a:lnB>
                  </a:tcPr>
                </a:tc>
                <a:tc>
                  <a:txBody>
                    <a:bodyPr/>
                    <a:lstStyle/>
                    <a:p>
                      <a:r>
                        <a:rPr lang="en-US"/>
                        <a:t>0.789</a:t>
                      </a:r>
                    </a:p>
                  </a:txBody>
                  <a:tcPr marL="0" marR="0" marT="0" marB="0" anchor="ctr">
                    <a:lnL>
                      <a:noFill/>
                    </a:lnL>
                    <a:lnR>
                      <a:noFill/>
                    </a:lnR>
                    <a:lnT>
                      <a:noFill/>
                    </a:lnT>
                    <a:lnB>
                      <a:noFill/>
                    </a:lnB>
                  </a:tcPr>
                </a:tc>
                <a:extLst>
                  <a:ext uri="{0D108BD9-81ED-4DB2-BD59-A6C34878D82A}">
                    <a16:rowId xmlns:a16="http://schemas.microsoft.com/office/drawing/2014/main" val="2128104538"/>
                  </a:ext>
                </a:extLst>
              </a:tr>
              <a:tr h="190500">
                <a:tc>
                  <a:txBody>
                    <a:bodyPr/>
                    <a:lstStyle/>
                    <a:p>
                      <a:r>
                        <a:rPr lang="en-US">
                          <a:effectLst/>
                        </a:rPr>
                        <a:t>AVH 19 ROSEMARY M PURIFY SHAMPOO 250ML</a:t>
                      </a:r>
                    </a:p>
                  </a:txBody>
                  <a:tcPr marL="0" marR="0" marT="0" marB="0" anchor="ctr">
                    <a:lnL>
                      <a:noFill/>
                    </a:lnL>
                    <a:lnR>
                      <a:noFill/>
                    </a:lnR>
                    <a:lnT>
                      <a:noFill/>
                    </a:lnT>
                    <a:lnB>
                      <a:noFill/>
                    </a:lnB>
                  </a:tcPr>
                </a:tc>
                <a:tc>
                  <a:txBody>
                    <a:bodyPr/>
                    <a:lstStyle/>
                    <a:p>
                      <a:r>
                        <a:rPr lang="en-US"/>
                        <a:t>AVH SS REPLENISHING COND 1000ML</a:t>
                      </a:r>
                    </a:p>
                  </a:txBody>
                  <a:tcPr marL="0" marR="0" marT="0" marB="0" anchor="ctr">
                    <a:lnL>
                      <a:noFill/>
                    </a:lnL>
                    <a:lnR>
                      <a:noFill/>
                    </a:lnR>
                    <a:lnT>
                      <a:noFill/>
                    </a:lnT>
                    <a:lnB>
                      <a:noFill/>
                    </a:lnB>
                  </a:tcPr>
                </a:tc>
                <a:tc>
                  <a:txBody>
                    <a:bodyPr/>
                    <a:lstStyle/>
                    <a:p>
                      <a:r>
                        <a:rPr lang="en-US"/>
                        <a:t>0.778</a:t>
                      </a:r>
                    </a:p>
                  </a:txBody>
                  <a:tcPr marL="0" marR="0" marT="0" marB="0" anchor="ctr">
                    <a:lnL>
                      <a:noFill/>
                    </a:lnL>
                    <a:lnR>
                      <a:noFill/>
                    </a:lnR>
                    <a:lnT>
                      <a:noFill/>
                    </a:lnT>
                    <a:lnB>
                      <a:noFill/>
                    </a:lnB>
                  </a:tcPr>
                </a:tc>
                <a:extLst>
                  <a:ext uri="{0D108BD9-81ED-4DB2-BD59-A6C34878D82A}">
                    <a16:rowId xmlns:a16="http://schemas.microsoft.com/office/drawing/2014/main" val="4138075926"/>
                  </a:ext>
                </a:extLst>
              </a:tr>
              <a:tr h="190500">
                <a:tc>
                  <a:txBody>
                    <a:bodyPr/>
                    <a:lstStyle/>
                    <a:p>
                      <a:r>
                        <a:rPr lang="en-US">
                          <a:effectLst/>
                        </a:rPr>
                        <a:t>AVH RM H/B WASH 250ML</a:t>
                      </a:r>
                    </a:p>
                  </a:txBody>
                  <a:tcPr marL="0" marR="0" marT="0" marB="0" anchor="ctr">
                    <a:lnL>
                      <a:noFill/>
                    </a:lnL>
                    <a:lnR>
                      <a:noFill/>
                    </a:lnR>
                    <a:lnT>
                      <a:noFill/>
                    </a:lnT>
                    <a:lnB>
                      <a:noFill/>
                    </a:lnB>
                  </a:tcPr>
                </a:tc>
                <a:tc>
                  <a:txBody>
                    <a:bodyPr/>
                    <a:lstStyle/>
                    <a:p>
                      <a:r>
                        <a:rPr lang="en-US"/>
                        <a:t>AVH INVATI ADV LITRES</a:t>
                      </a:r>
                    </a:p>
                  </a:txBody>
                  <a:tcPr marL="0" marR="0" marT="0" marB="0" anchor="ctr">
                    <a:lnL>
                      <a:noFill/>
                    </a:lnL>
                    <a:lnR>
                      <a:noFill/>
                    </a:lnR>
                    <a:lnT>
                      <a:noFill/>
                    </a:lnT>
                    <a:lnB>
                      <a:noFill/>
                    </a:lnB>
                  </a:tcPr>
                </a:tc>
                <a:tc>
                  <a:txBody>
                    <a:bodyPr/>
                    <a:lstStyle/>
                    <a:p>
                      <a:r>
                        <a:rPr lang="en-US"/>
                        <a:t>0.681</a:t>
                      </a:r>
                    </a:p>
                  </a:txBody>
                  <a:tcPr marL="0" marR="0" marT="0" marB="0" anchor="ctr">
                    <a:lnL>
                      <a:noFill/>
                    </a:lnL>
                    <a:lnR>
                      <a:noFill/>
                    </a:lnR>
                    <a:lnT>
                      <a:noFill/>
                    </a:lnT>
                    <a:lnB>
                      <a:noFill/>
                    </a:lnB>
                  </a:tcPr>
                </a:tc>
                <a:extLst>
                  <a:ext uri="{0D108BD9-81ED-4DB2-BD59-A6C34878D82A}">
                    <a16:rowId xmlns:a16="http://schemas.microsoft.com/office/drawing/2014/main" val="2729685412"/>
                  </a:ext>
                </a:extLst>
              </a:tr>
            </a:tbl>
          </a:graphicData>
        </a:graphic>
      </p:graphicFrame>
      <p:pic>
        <p:nvPicPr>
          <p:cNvPr id="2" name="Picture 1" descr="AVEDA Scalp Solutions Balancing Shampoo 200ml - HairMNL">
            <a:extLst>
              <a:ext uri="{FF2B5EF4-FFF2-40B4-BE49-F238E27FC236}">
                <a16:creationId xmlns:a16="http://schemas.microsoft.com/office/drawing/2014/main" id="{D6CA742E-6CE4-89B9-DC9B-6159FCD64B6F}"/>
              </a:ext>
            </a:extLst>
          </p:cNvPr>
          <p:cNvPicPr>
            <a:picLocks noChangeAspect="1"/>
          </p:cNvPicPr>
          <p:nvPr/>
        </p:nvPicPr>
        <p:blipFill>
          <a:blip r:embed="rId3"/>
          <a:stretch>
            <a:fillRect/>
          </a:stretch>
        </p:blipFill>
        <p:spPr>
          <a:xfrm>
            <a:off x="1629043" y="2967630"/>
            <a:ext cx="2774374" cy="2774374"/>
          </a:xfrm>
          <a:prstGeom prst="rect">
            <a:avLst/>
          </a:prstGeom>
        </p:spPr>
      </p:pic>
      <p:pic>
        <p:nvPicPr>
          <p:cNvPr id="3" name="Picture 2" descr="Aveda Scalp Solutions Replenishing Conditioner 200ml | ASOS">
            <a:extLst>
              <a:ext uri="{FF2B5EF4-FFF2-40B4-BE49-F238E27FC236}">
                <a16:creationId xmlns:a16="http://schemas.microsoft.com/office/drawing/2014/main" id="{DA4A3E72-18C9-9942-C0E5-6A3C32E7F86B}"/>
              </a:ext>
            </a:extLst>
          </p:cNvPr>
          <p:cNvPicPr>
            <a:picLocks noChangeAspect="1"/>
          </p:cNvPicPr>
          <p:nvPr/>
        </p:nvPicPr>
        <p:blipFill>
          <a:blip r:embed="rId4"/>
          <a:stretch>
            <a:fillRect/>
          </a:stretch>
        </p:blipFill>
        <p:spPr>
          <a:xfrm>
            <a:off x="6452365" y="3220475"/>
            <a:ext cx="2268683" cy="2268683"/>
          </a:xfrm>
          <a:prstGeom prst="rect">
            <a:avLst/>
          </a:prstGeom>
        </p:spPr>
      </p:pic>
      <p:pic>
        <p:nvPicPr>
          <p:cNvPr id="4" name="Picture 2" descr="University Brand Identity | Singapore Management University ...">
            <a:extLst>
              <a:ext uri="{FF2B5EF4-FFF2-40B4-BE49-F238E27FC236}">
                <a16:creationId xmlns:a16="http://schemas.microsoft.com/office/drawing/2014/main" id="{DA61510B-AB7C-508E-3FF3-E849627FD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D989A08-1488-0343-BA26-0011CD5A65B1}"/>
              </a:ext>
            </a:extLst>
          </p:cNvPr>
          <p:cNvPicPr>
            <a:picLocks noChangeAspect="1"/>
          </p:cNvPicPr>
          <p:nvPr/>
        </p:nvPicPr>
        <p:blipFill>
          <a:blip r:embed="rId6"/>
          <a:stretch>
            <a:fillRect/>
          </a:stretch>
        </p:blipFill>
        <p:spPr>
          <a:xfrm>
            <a:off x="10707454" y="6324504"/>
            <a:ext cx="1376966" cy="391819"/>
          </a:xfrm>
          <a:prstGeom prst="rect">
            <a:avLst/>
          </a:prstGeom>
        </p:spPr>
      </p:pic>
      <p:sp>
        <p:nvSpPr>
          <p:cNvPr id="9" name="TextBox 8">
            <a:extLst>
              <a:ext uri="{FF2B5EF4-FFF2-40B4-BE49-F238E27FC236}">
                <a16:creationId xmlns:a16="http://schemas.microsoft.com/office/drawing/2014/main" id="{57E9D05C-2A45-51BE-F9C9-2124A84DDFB2}"/>
              </a:ext>
            </a:extLst>
          </p:cNvPr>
          <p:cNvSpPr txBox="1"/>
          <p:nvPr/>
        </p:nvSpPr>
        <p:spPr>
          <a:xfrm>
            <a:off x="1880260" y="5739739"/>
            <a:ext cx="30875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AVH</a:t>
            </a:r>
            <a:r>
              <a:rPr lang="en-US" sz="1200">
                <a:ea typeface="+mn-lt"/>
                <a:cs typeface="+mn-lt"/>
              </a:rPr>
              <a:t> SS Balancing Shampoo 200 ml</a:t>
            </a:r>
          </a:p>
        </p:txBody>
      </p:sp>
      <p:sp>
        <p:nvSpPr>
          <p:cNvPr id="10" name="TextBox 9">
            <a:extLst>
              <a:ext uri="{FF2B5EF4-FFF2-40B4-BE49-F238E27FC236}">
                <a16:creationId xmlns:a16="http://schemas.microsoft.com/office/drawing/2014/main" id="{7245772D-88B2-EA55-4F95-BF5C65B8EC8F}"/>
              </a:ext>
            </a:extLst>
          </p:cNvPr>
          <p:cNvSpPr txBox="1"/>
          <p:nvPr/>
        </p:nvSpPr>
        <p:spPr>
          <a:xfrm>
            <a:off x="6363194" y="5551713"/>
            <a:ext cx="271153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AVH SS Replenishing Conditioner 200 ml</a:t>
            </a:r>
          </a:p>
        </p:txBody>
      </p:sp>
    </p:spTree>
    <p:extLst>
      <p:ext uri="{BB962C8B-B14F-4D97-AF65-F5344CB8AC3E}">
        <p14:creationId xmlns:p14="http://schemas.microsoft.com/office/powerpoint/2010/main" val="2476090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728B0-2969-1DAA-3DAC-EB27C2199F84}"/>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4" name="Picture 2" descr="University Brand Identity | Singapore Management University ...">
            <a:extLst>
              <a:ext uri="{FF2B5EF4-FFF2-40B4-BE49-F238E27FC236}">
                <a16:creationId xmlns:a16="http://schemas.microsoft.com/office/drawing/2014/main" id="{72FFE097-A463-8DB9-109A-28A55AD23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876C3E31-B476-5A0D-5C8E-3FFCA91ACE5A}"/>
              </a:ext>
            </a:extLst>
          </p:cNvPr>
          <p:cNvGraphicFramePr>
            <a:graphicFrameLocks noGrp="1"/>
          </p:cNvGraphicFramePr>
          <p:nvPr>
            <p:extLst>
              <p:ext uri="{D42A27DB-BD31-4B8C-83A1-F6EECF244321}">
                <p14:modId xmlns:p14="http://schemas.microsoft.com/office/powerpoint/2010/main" val="1489413191"/>
              </p:ext>
            </p:extLst>
          </p:nvPr>
        </p:nvGraphicFramePr>
        <p:xfrm>
          <a:off x="591045" y="1117468"/>
          <a:ext cx="10144006" cy="822960"/>
        </p:xfrm>
        <a:graphic>
          <a:graphicData uri="http://schemas.openxmlformats.org/drawingml/2006/table">
            <a:tbl>
              <a:tblPr firstRow="1" bandRow="1">
                <a:tableStyleId>{5C22544A-7EE6-4342-B048-85BDC9FD1C3A}</a:tableStyleId>
              </a:tblPr>
              <a:tblGrid>
                <a:gridCol w="3300933">
                  <a:extLst>
                    <a:ext uri="{9D8B030D-6E8A-4147-A177-3AD203B41FA5}">
                      <a16:colId xmlns:a16="http://schemas.microsoft.com/office/drawing/2014/main" val="836969460"/>
                    </a:ext>
                  </a:extLst>
                </a:gridCol>
                <a:gridCol w="2682419">
                  <a:extLst>
                    <a:ext uri="{9D8B030D-6E8A-4147-A177-3AD203B41FA5}">
                      <a16:colId xmlns:a16="http://schemas.microsoft.com/office/drawing/2014/main" val="3966299098"/>
                    </a:ext>
                  </a:extLst>
                </a:gridCol>
                <a:gridCol w="2991677">
                  <a:extLst>
                    <a:ext uri="{9D8B030D-6E8A-4147-A177-3AD203B41FA5}">
                      <a16:colId xmlns:a16="http://schemas.microsoft.com/office/drawing/2014/main" val="2532592848"/>
                    </a:ext>
                  </a:extLst>
                </a:gridCol>
                <a:gridCol w="1168977">
                  <a:extLst>
                    <a:ext uri="{9D8B030D-6E8A-4147-A177-3AD203B41FA5}">
                      <a16:colId xmlns:a16="http://schemas.microsoft.com/office/drawing/2014/main" val="1739904790"/>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Product 3</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3052842503"/>
                  </a:ext>
                </a:extLst>
              </a:tr>
              <a:tr h="190500">
                <a:tc>
                  <a:txBody>
                    <a:bodyPr/>
                    <a:lstStyle/>
                    <a:p>
                      <a:r>
                        <a:rPr lang="en-US">
                          <a:effectLst/>
                        </a:rPr>
                        <a:t>AVH INVATI ADV EXF SHAMP LIGHT 1000ML</a:t>
                      </a:r>
                    </a:p>
                  </a:txBody>
                  <a:tcPr marL="0" marR="0" marT="0" marB="0" anchor="ctr">
                    <a:lnL>
                      <a:noFill/>
                    </a:lnL>
                    <a:lnR>
                      <a:noFill/>
                    </a:lnR>
                    <a:lnT>
                      <a:noFill/>
                    </a:lnT>
                    <a:lnB>
                      <a:noFill/>
                    </a:lnB>
                  </a:tcPr>
                </a:tc>
                <a:tc>
                  <a:txBody>
                    <a:bodyPr/>
                    <a:lstStyle/>
                    <a:p>
                      <a:r>
                        <a:rPr lang="en-US"/>
                        <a:t>AVH INVATI ADV EXF SHAMP RICH 200ML</a:t>
                      </a:r>
                    </a:p>
                  </a:txBody>
                  <a:tcPr marL="0" marR="0" marT="0" marB="0" anchor="ctr">
                    <a:lnL>
                      <a:noFill/>
                    </a:lnL>
                    <a:lnR>
                      <a:noFill/>
                    </a:lnR>
                    <a:lnT>
                      <a:noFill/>
                    </a:lnT>
                    <a:lnB>
                      <a:noFill/>
                    </a:lnB>
                  </a:tcPr>
                </a:tc>
                <a:tc>
                  <a:txBody>
                    <a:bodyPr/>
                    <a:lstStyle/>
                    <a:p>
                      <a:r>
                        <a:rPr lang="en-US"/>
                        <a:t>AVH BLONDE REVIVAL SHAMP 200ML</a:t>
                      </a:r>
                    </a:p>
                  </a:txBody>
                  <a:tcPr marL="0" marR="0" marT="0" marB="0" anchor="ctr">
                    <a:lnL>
                      <a:noFill/>
                    </a:lnL>
                    <a:lnR>
                      <a:noFill/>
                    </a:lnR>
                    <a:lnT>
                      <a:noFill/>
                    </a:lnT>
                    <a:lnB>
                      <a:noFill/>
                    </a:lnB>
                  </a:tcPr>
                </a:tc>
                <a:tc>
                  <a:txBody>
                    <a:bodyPr/>
                    <a:lstStyle/>
                    <a:p>
                      <a:r>
                        <a:rPr lang="en-US"/>
                        <a:t>0.933</a:t>
                      </a:r>
                    </a:p>
                  </a:txBody>
                  <a:tcPr marL="0" marR="0" marT="0" marB="0" anchor="ctr">
                    <a:lnL>
                      <a:noFill/>
                    </a:lnL>
                    <a:lnR>
                      <a:noFill/>
                    </a:lnR>
                    <a:lnT>
                      <a:noFill/>
                    </a:lnT>
                    <a:lnB>
                      <a:noFill/>
                    </a:lnB>
                  </a:tcPr>
                </a:tc>
                <a:extLst>
                  <a:ext uri="{0D108BD9-81ED-4DB2-BD59-A6C34878D82A}">
                    <a16:rowId xmlns:a16="http://schemas.microsoft.com/office/drawing/2014/main" val="51223487"/>
                  </a:ext>
                </a:extLst>
              </a:tr>
            </a:tbl>
          </a:graphicData>
        </a:graphic>
      </p:graphicFrame>
      <p:sp>
        <p:nvSpPr>
          <p:cNvPr id="5" name="TextBox 4">
            <a:extLst>
              <a:ext uri="{FF2B5EF4-FFF2-40B4-BE49-F238E27FC236}">
                <a16:creationId xmlns:a16="http://schemas.microsoft.com/office/drawing/2014/main" id="{77C5D36A-E576-21A0-A28F-38D7913C272B}"/>
              </a:ext>
            </a:extLst>
          </p:cNvPr>
          <p:cNvSpPr txBox="1"/>
          <p:nvPr/>
        </p:nvSpPr>
        <p:spPr>
          <a:xfrm>
            <a:off x="537080" y="89065"/>
            <a:ext cx="10498782" cy="742951"/>
          </a:xfrm>
          <a:prstGeom prst="rect">
            <a:avLst/>
          </a:prstGeom>
        </p:spPr>
        <p:txBody>
          <a:bodyPr vert="horz" lIns="91440" tIns="45720" rIns="91440" bIns="45720" rtlCol="0" anchor="ctr">
            <a:noAutofit/>
          </a:bodyPr>
          <a:lstStyle/>
          <a:p>
            <a:r>
              <a:rPr lang="en-SG" sz="3600" b="1" i="1">
                <a:latin typeface="+mj-lt"/>
                <a:ea typeface="Calibri Light"/>
                <a:cs typeface="Calibri Light"/>
              </a:rPr>
              <a:t>Recommended</a:t>
            </a:r>
            <a:r>
              <a:rPr lang="en-SG" sz="3600" b="1">
                <a:latin typeface="+mj-lt"/>
                <a:ea typeface="Calibri Light"/>
                <a:cs typeface="Calibri Light"/>
              </a:rPr>
              <a:t> Bundles </a:t>
            </a:r>
            <a:r>
              <a:rPr lang="en-US" sz="3600" b="1">
                <a:latin typeface="+mj-lt"/>
                <a:ea typeface="Calibri Light"/>
                <a:cs typeface="Calibri Light"/>
              </a:rPr>
              <a:t>to increase RFM</a:t>
            </a:r>
            <a:r>
              <a:rPr lang="en-SG" sz="3600" b="1">
                <a:latin typeface="+mj-lt"/>
                <a:ea typeface="Calibri Light"/>
                <a:cs typeface="Calibri Light"/>
              </a:rPr>
              <a:t> (E-commerce)</a:t>
            </a:r>
          </a:p>
        </p:txBody>
      </p:sp>
      <p:graphicFrame>
        <p:nvGraphicFramePr>
          <p:cNvPr id="7" name="Table 6">
            <a:extLst>
              <a:ext uri="{FF2B5EF4-FFF2-40B4-BE49-F238E27FC236}">
                <a16:creationId xmlns:a16="http://schemas.microsoft.com/office/drawing/2014/main" id="{F04E089A-3FA0-EEAF-441B-E260D068DBDB}"/>
              </a:ext>
            </a:extLst>
          </p:cNvPr>
          <p:cNvGraphicFramePr>
            <a:graphicFrameLocks noGrp="1"/>
          </p:cNvGraphicFramePr>
          <p:nvPr>
            <p:extLst>
              <p:ext uri="{D42A27DB-BD31-4B8C-83A1-F6EECF244321}">
                <p14:modId xmlns:p14="http://schemas.microsoft.com/office/powerpoint/2010/main" val="1708412325"/>
              </p:ext>
            </p:extLst>
          </p:nvPr>
        </p:nvGraphicFramePr>
        <p:xfrm>
          <a:off x="594756" y="2601884"/>
          <a:ext cx="7162800" cy="825730"/>
        </p:xfrm>
        <a:graphic>
          <a:graphicData uri="http://schemas.openxmlformats.org/drawingml/2006/table">
            <a:tbl>
              <a:tblPr firstRow="1" bandRow="1">
                <a:tableStyleId>{5C22544A-7EE6-4342-B048-85BDC9FD1C3A}</a:tableStyleId>
              </a:tblPr>
              <a:tblGrid>
                <a:gridCol w="2921000">
                  <a:extLst>
                    <a:ext uri="{9D8B030D-6E8A-4147-A177-3AD203B41FA5}">
                      <a16:colId xmlns:a16="http://schemas.microsoft.com/office/drawing/2014/main" val="2894373448"/>
                    </a:ext>
                  </a:extLst>
                </a:gridCol>
                <a:gridCol w="2984500">
                  <a:extLst>
                    <a:ext uri="{9D8B030D-6E8A-4147-A177-3AD203B41FA5}">
                      <a16:colId xmlns:a16="http://schemas.microsoft.com/office/drawing/2014/main" val="5696051"/>
                    </a:ext>
                  </a:extLst>
                </a:gridCol>
                <a:gridCol w="1257300">
                  <a:extLst>
                    <a:ext uri="{9D8B030D-6E8A-4147-A177-3AD203B41FA5}">
                      <a16:colId xmlns:a16="http://schemas.microsoft.com/office/drawing/2014/main" val="772629763"/>
                    </a:ext>
                  </a:extLst>
                </a:gridCol>
              </a:tblGrid>
              <a:tr h="27709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294065303"/>
                  </a:ext>
                </a:extLst>
              </a:tr>
              <a:tr h="190500">
                <a:tc>
                  <a:txBody>
                    <a:bodyPr/>
                    <a:lstStyle/>
                    <a:p>
                      <a:r>
                        <a:rPr lang="en-US">
                          <a:effectLst/>
                        </a:rPr>
                        <a:t>AVH INVATI ADV EXF SHAMP LIGHT 1000ML</a:t>
                      </a:r>
                    </a:p>
                  </a:txBody>
                  <a:tcPr marL="0" marR="0" marT="0" marB="0" anchor="ctr">
                    <a:lnL>
                      <a:noFill/>
                    </a:lnL>
                    <a:lnR>
                      <a:noFill/>
                    </a:lnR>
                    <a:lnT>
                      <a:noFill/>
                    </a:lnT>
                    <a:lnB>
                      <a:noFill/>
                    </a:lnB>
                  </a:tcPr>
                </a:tc>
                <a:tc>
                  <a:txBody>
                    <a:bodyPr/>
                    <a:lstStyle/>
                    <a:p>
                      <a:r>
                        <a:rPr lang="en-US"/>
                        <a:t>AVH INVATI ADV EXF SHAMP RICH 200ML</a:t>
                      </a:r>
                    </a:p>
                  </a:txBody>
                  <a:tcPr marL="0" marR="0" marT="0" marB="0" anchor="ctr">
                    <a:lnL>
                      <a:noFill/>
                    </a:lnL>
                    <a:lnR>
                      <a:noFill/>
                    </a:lnR>
                    <a:lnT>
                      <a:noFill/>
                    </a:lnT>
                    <a:lnB>
                      <a:noFill/>
                    </a:lnB>
                  </a:tcPr>
                </a:tc>
                <a:tc>
                  <a:txBody>
                    <a:bodyPr/>
                    <a:lstStyle/>
                    <a:p>
                      <a:r>
                        <a:rPr lang="en-US"/>
                        <a:t>0.933</a:t>
                      </a:r>
                    </a:p>
                  </a:txBody>
                  <a:tcPr marL="0" marR="0" marT="0" marB="0" anchor="ctr">
                    <a:lnL>
                      <a:noFill/>
                    </a:lnL>
                    <a:lnR>
                      <a:noFill/>
                    </a:lnR>
                    <a:lnT>
                      <a:noFill/>
                    </a:lnT>
                    <a:lnB>
                      <a:noFill/>
                    </a:lnB>
                  </a:tcPr>
                </a:tc>
                <a:extLst>
                  <a:ext uri="{0D108BD9-81ED-4DB2-BD59-A6C34878D82A}">
                    <a16:rowId xmlns:a16="http://schemas.microsoft.com/office/drawing/2014/main" val="1179932701"/>
                  </a:ext>
                </a:extLst>
              </a:tr>
            </a:tbl>
          </a:graphicData>
        </a:graphic>
      </p:graphicFrame>
      <p:pic>
        <p:nvPicPr>
          <p:cNvPr id="8" name="Picture 7" descr="Aveda Invati Advanced™ Exfoliating Shampoo Light">
            <a:extLst>
              <a:ext uri="{FF2B5EF4-FFF2-40B4-BE49-F238E27FC236}">
                <a16:creationId xmlns:a16="http://schemas.microsoft.com/office/drawing/2014/main" id="{05609B35-D2DA-C313-1D13-C9D0E35E1B71}"/>
              </a:ext>
            </a:extLst>
          </p:cNvPr>
          <p:cNvPicPr>
            <a:picLocks noChangeAspect="1"/>
          </p:cNvPicPr>
          <p:nvPr/>
        </p:nvPicPr>
        <p:blipFill>
          <a:blip r:embed="rId4"/>
          <a:stretch>
            <a:fillRect/>
          </a:stretch>
        </p:blipFill>
        <p:spPr>
          <a:xfrm>
            <a:off x="1593520" y="3765198"/>
            <a:ext cx="2070265" cy="2249428"/>
          </a:xfrm>
          <a:prstGeom prst="rect">
            <a:avLst/>
          </a:prstGeom>
        </p:spPr>
      </p:pic>
      <p:pic>
        <p:nvPicPr>
          <p:cNvPr id="9" name="Picture 8" descr="invati advanced exfoliating shampoo light | Aveda">
            <a:extLst>
              <a:ext uri="{FF2B5EF4-FFF2-40B4-BE49-F238E27FC236}">
                <a16:creationId xmlns:a16="http://schemas.microsoft.com/office/drawing/2014/main" id="{A925401C-413D-E312-B5B9-1AEA30E0F1C9}"/>
              </a:ext>
            </a:extLst>
          </p:cNvPr>
          <p:cNvPicPr>
            <a:picLocks noChangeAspect="1"/>
          </p:cNvPicPr>
          <p:nvPr/>
        </p:nvPicPr>
        <p:blipFill>
          <a:blip r:embed="rId5"/>
          <a:stretch>
            <a:fillRect/>
          </a:stretch>
        </p:blipFill>
        <p:spPr>
          <a:xfrm>
            <a:off x="4386540" y="3840378"/>
            <a:ext cx="1219508" cy="2055340"/>
          </a:xfrm>
          <a:prstGeom prst="rect">
            <a:avLst/>
          </a:prstGeom>
        </p:spPr>
      </p:pic>
      <p:pic>
        <p:nvPicPr>
          <p:cNvPr id="11" name="Picture 10" descr="AVEDA Blonde Revival™ Purple Toning Shampoo (200ml)">
            <a:extLst>
              <a:ext uri="{FF2B5EF4-FFF2-40B4-BE49-F238E27FC236}">
                <a16:creationId xmlns:a16="http://schemas.microsoft.com/office/drawing/2014/main" id="{E19109F4-409E-5FEA-8533-E7F0B2D2A3C6}"/>
              </a:ext>
            </a:extLst>
          </p:cNvPr>
          <p:cNvPicPr>
            <a:picLocks noChangeAspect="1"/>
          </p:cNvPicPr>
          <p:nvPr/>
        </p:nvPicPr>
        <p:blipFill>
          <a:blip r:embed="rId6"/>
          <a:stretch>
            <a:fillRect/>
          </a:stretch>
        </p:blipFill>
        <p:spPr>
          <a:xfrm>
            <a:off x="6517533" y="3988463"/>
            <a:ext cx="1826741" cy="1982902"/>
          </a:xfrm>
          <a:prstGeom prst="rect">
            <a:avLst/>
          </a:prstGeom>
        </p:spPr>
      </p:pic>
      <p:sp>
        <p:nvSpPr>
          <p:cNvPr id="12" name="TextBox 11">
            <a:extLst>
              <a:ext uri="{FF2B5EF4-FFF2-40B4-BE49-F238E27FC236}">
                <a16:creationId xmlns:a16="http://schemas.microsoft.com/office/drawing/2014/main" id="{73137FD0-CC50-A8C5-AA63-A1D038BAEB2E}"/>
              </a:ext>
            </a:extLst>
          </p:cNvPr>
          <p:cNvSpPr txBox="1"/>
          <p:nvPr/>
        </p:nvSpPr>
        <p:spPr>
          <a:xfrm>
            <a:off x="1788453" y="5969389"/>
            <a:ext cx="16864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Invati ADV EXF Shamp Light 1000 ml</a:t>
            </a:r>
          </a:p>
        </p:txBody>
      </p:sp>
      <p:sp>
        <p:nvSpPr>
          <p:cNvPr id="14" name="TextBox 13">
            <a:extLst>
              <a:ext uri="{FF2B5EF4-FFF2-40B4-BE49-F238E27FC236}">
                <a16:creationId xmlns:a16="http://schemas.microsoft.com/office/drawing/2014/main" id="{7B8D2CB3-AC46-26A1-80BB-7F11EB1187DB}"/>
              </a:ext>
            </a:extLst>
          </p:cNvPr>
          <p:cNvSpPr txBox="1"/>
          <p:nvPr/>
        </p:nvSpPr>
        <p:spPr>
          <a:xfrm>
            <a:off x="4329544" y="5896841"/>
            <a:ext cx="14893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Invati ADV EXF Shamp Rich 200 ml</a:t>
            </a:r>
          </a:p>
        </p:txBody>
      </p:sp>
      <p:sp>
        <p:nvSpPr>
          <p:cNvPr id="15" name="TextBox 14">
            <a:extLst>
              <a:ext uri="{FF2B5EF4-FFF2-40B4-BE49-F238E27FC236}">
                <a16:creationId xmlns:a16="http://schemas.microsoft.com/office/drawing/2014/main" id="{DBCE8A81-EDBD-CDE7-CE98-4B14B537BCC5}"/>
              </a:ext>
            </a:extLst>
          </p:cNvPr>
          <p:cNvSpPr txBox="1"/>
          <p:nvPr/>
        </p:nvSpPr>
        <p:spPr>
          <a:xfrm>
            <a:off x="6494318" y="5966113"/>
            <a:ext cx="23812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Blonde Revival Shamp 200 ml</a:t>
            </a:r>
          </a:p>
        </p:txBody>
      </p:sp>
    </p:spTree>
    <p:extLst>
      <p:ext uri="{BB962C8B-B14F-4D97-AF65-F5344CB8AC3E}">
        <p14:creationId xmlns:p14="http://schemas.microsoft.com/office/powerpoint/2010/main" val="2915355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728B0-2969-1DAA-3DAC-EB27C2199F84}"/>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4" name="Picture 2" descr="University Brand Identity | Singapore Management University ...">
            <a:extLst>
              <a:ext uri="{FF2B5EF4-FFF2-40B4-BE49-F238E27FC236}">
                <a16:creationId xmlns:a16="http://schemas.microsoft.com/office/drawing/2014/main" id="{72FFE097-A463-8DB9-109A-28A55AD23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C5D36A-E576-21A0-A28F-38D7913C272B}"/>
              </a:ext>
            </a:extLst>
          </p:cNvPr>
          <p:cNvSpPr txBox="1"/>
          <p:nvPr/>
        </p:nvSpPr>
        <p:spPr>
          <a:xfrm>
            <a:off x="537080" y="89065"/>
            <a:ext cx="10498782" cy="742951"/>
          </a:xfrm>
          <a:prstGeom prst="rect">
            <a:avLst/>
          </a:prstGeom>
        </p:spPr>
        <p:txBody>
          <a:bodyPr vert="horz" lIns="91440" tIns="45720" rIns="91440" bIns="45720" rtlCol="0" anchor="ctr">
            <a:noAutofit/>
          </a:bodyPr>
          <a:lstStyle/>
          <a:p>
            <a:r>
              <a:rPr lang="en-SG" sz="3600" b="1" i="1">
                <a:latin typeface="+mj-lt"/>
                <a:ea typeface="Calibri Light"/>
                <a:cs typeface="Calibri Light"/>
              </a:rPr>
              <a:t>Recommended</a:t>
            </a:r>
            <a:r>
              <a:rPr lang="en-SG" sz="3600" b="1">
                <a:latin typeface="+mj-lt"/>
                <a:ea typeface="Calibri Light"/>
                <a:cs typeface="Calibri Light"/>
              </a:rPr>
              <a:t> Bundles </a:t>
            </a:r>
            <a:r>
              <a:rPr lang="en-US" sz="3600" b="1">
                <a:latin typeface="+mj-lt"/>
                <a:ea typeface="Calibri Light"/>
                <a:cs typeface="Calibri Light"/>
              </a:rPr>
              <a:t>to increase RFM</a:t>
            </a:r>
            <a:r>
              <a:rPr lang="en-SG" sz="3600" b="1">
                <a:latin typeface="+mj-lt"/>
                <a:ea typeface="Calibri Light"/>
                <a:cs typeface="Calibri Light"/>
              </a:rPr>
              <a:t> (Corp Sales)</a:t>
            </a:r>
          </a:p>
        </p:txBody>
      </p:sp>
      <p:sp>
        <p:nvSpPr>
          <p:cNvPr id="12" name="TextBox 11">
            <a:extLst>
              <a:ext uri="{FF2B5EF4-FFF2-40B4-BE49-F238E27FC236}">
                <a16:creationId xmlns:a16="http://schemas.microsoft.com/office/drawing/2014/main" id="{73137FD0-CC50-A8C5-AA63-A1D038BAEB2E}"/>
              </a:ext>
            </a:extLst>
          </p:cNvPr>
          <p:cNvSpPr txBox="1"/>
          <p:nvPr/>
        </p:nvSpPr>
        <p:spPr>
          <a:xfrm>
            <a:off x="1788453" y="5969389"/>
            <a:ext cx="16864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Smooth Infusion </a:t>
            </a:r>
            <a:r>
              <a:rPr lang="en-US" sz="1200" err="1">
                <a:ea typeface="+mn-lt"/>
                <a:cs typeface="+mn-lt"/>
              </a:rPr>
              <a:t>Shmp</a:t>
            </a:r>
            <a:r>
              <a:rPr lang="en-US" sz="1200">
                <a:ea typeface="+mn-lt"/>
                <a:cs typeface="+mn-lt"/>
              </a:rPr>
              <a:t> 1000 ml</a:t>
            </a:r>
          </a:p>
        </p:txBody>
      </p:sp>
      <p:sp>
        <p:nvSpPr>
          <p:cNvPr id="14" name="TextBox 13">
            <a:extLst>
              <a:ext uri="{FF2B5EF4-FFF2-40B4-BE49-F238E27FC236}">
                <a16:creationId xmlns:a16="http://schemas.microsoft.com/office/drawing/2014/main" id="{7B8D2CB3-AC46-26A1-80BB-7F11EB1187DB}"/>
              </a:ext>
            </a:extLst>
          </p:cNvPr>
          <p:cNvSpPr txBox="1"/>
          <p:nvPr/>
        </p:nvSpPr>
        <p:spPr>
          <a:xfrm>
            <a:off x="4052453" y="5962403"/>
            <a:ext cx="17664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Nutriplenish Cond LT 1000 ml</a:t>
            </a:r>
          </a:p>
        </p:txBody>
      </p:sp>
      <p:sp>
        <p:nvSpPr>
          <p:cNvPr id="15" name="TextBox 14">
            <a:extLst>
              <a:ext uri="{FF2B5EF4-FFF2-40B4-BE49-F238E27FC236}">
                <a16:creationId xmlns:a16="http://schemas.microsoft.com/office/drawing/2014/main" id="{DBCE8A81-EDBD-CDE7-CE98-4B14B537BCC5}"/>
              </a:ext>
            </a:extLst>
          </p:cNvPr>
          <p:cNvSpPr txBox="1"/>
          <p:nvPr/>
        </p:nvSpPr>
        <p:spPr>
          <a:xfrm>
            <a:off x="6528955" y="5966113"/>
            <a:ext cx="23812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a:t>
            </a:r>
            <a:r>
              <a:rPr lang="en-US" sz="1200" err="1">
                <a:ea typeface="+mn-lt"/>
                <a:cs typeface="+mn-lt"/>
              </a:rPr>
              <a:t>Nutriplenish</a:t>
            </a:r>
            <a:r>
              <a:rPr lang="en-US" sz="1200">
                <a:ea typeface="+mn-lt"/>
                <a:cs typeface="+mn-lt"/>
              </a:rPr>
              <a:t> Mask LGT 150 ml</a:t>
            </a:r>
          </a:p>
        </p:txBody>
      </p:sp>
      <p:graphicFrame>
        <p:nvGraphicFramePr>
          <p:cNvPr id="16" name="Table 15">
            <a:extLst>
              <a:ext uri="{FF2B5EF4-FFF2-40B4-BE49-F238E27FC236}">
                <a16:creationId xmlns:a16="http://schemas.microsoft.com/office/drawing/2014/main" id="{7E8A95F8-DA67-7DF6-4143-2CE19B88A8A8}"/>
              </a:ext>
            </a:extLst>
          </p:cNvPr>
          <p:cNvGraphicFramePr>
            <a:graphicFrameLocks noGrp="1"/>
          </p:cNvGraphicFramePr>
          <p:nvPr>
            <p:extLst>
              <p:ext uri="{D42A27DB-BD31-4B8C-83A1-F6EECF244321}">
                <p14:modId xmlns:p14="http://schemas.microsoft.com/office/powerpoint/2010/main" val="3744412330"/>
              </p:ext>
            </p:extLst>
          </p:nvPr>
        </p:nvGraphicFramePr>
        <p:xfrm>
          <a:off x="595168" y="1147156"/>
          <a:ext cx="10993104" cy="822960"/>
        </p:xfrm>
        <a:graphic>
          <a:graphicData uri="http://schemas.openxmlformats.org/drawingml/2006/table">
            <a:tbl>
              <a:tblPr firstRow="1" bandRow="1">
                <a:tableStyleId>{5C22544A-7EE6-4342-B048-85BDC9FD1C3A}</a:tableStyleId>
              </a:tblPr>
              <a:tblGrid>
                <a:gridCol w="3529036">
                  <a:extLst>
                    <a:ext uri="{9D8B030D-6E8A-4147-A177-3AD203B41FA5}">
                      <a16:colId xmlns:a16="http://schemas.microsoft.com/office/drawing/2014/main" val="1777659699"/>
                    </a:ext>
                  </a:extLst>
                </a:gridCol>
                <a:gridCol w="2982504">
                  <a:extLst>
                    <a:ext uri="{9D8B030D-6E8A-4147-A177-3AD203B41FA5}">
                      <a16:colId xmlns:a16="http://schemas.microsoft.com/office/drawing/2014/main" val="1868777016"/>
                    </a:ext>
                  </a:extLst>
                </a:gridCol>
                <a:gridCol w="2935659">
                  <a:extLst>
                    <a:ext uri="{9D8B030D-6E8A-4147-A177-3AD203B41FA5}">
                      <a16:colId xmlns:a16="http://schemas.microsoft.com/office/drawing/2014/main" val="906062320"/>
                    </a:ext>
                  </a:extLst>
                </a:gridCol>
                <a:gridCol w="1545905">
                  <a:extLst>
                    <a:ext uri="{9D8B030D-6E8A-4147-A177-3AD203B41FA5}">
                      <a16:colId xmlns:a16="http://schemas.microsoft.com/office/drawing/2014/main" val="2847124809"/>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Product 3</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4233902401"/>
                  </a:ext>
                </a:extLst>
              </a:tr>
              <a:tr h="190500">
                <a:tc>
                  <a:txBody>
                    <a:bodyPr/>
                    <a:lstStyle/>
                    <a:p>
                      <a:r>
                        <a:rPr lang="en-US">
                          <a:effectLst/>
                        </a:rPr>
                        <a:t>AVH SMOOTH INFUSION SHMP 1000ML</a:t>
                      </a:r>
                    </a:p>
                  </a:txBody>
                  <a:tcPr marL="0" marR="0" marT="0" marB="0" anchor="ctr">
                    <a:lnL>
                      <a:noFill/>
                    </a:lnL>
                    <a:lnR>
                      <a:noFill/>
                    </a:lnR>
                    <a:lnT>
                      <a:noFill/>
                    </a:lnT>
                    <a:lnB>
                      <a:noFill/>
                    </a:lnB>
                  </a:tcPr>
                </a:tc>
                <a:tc>
                  <a:txBody>
                    <a:bodyPr/>
                    <a:lstStyle/>
                    <a:p>
                      <a:r>
                        <a:rPr lang="en-US"/>
                        <a:t>AVH NUTRIPLENISH COND LT 1000ML</a:t>
                      </a:r>
                    </a:p>
                  </a:txBody>
                  <a:tcPr marL="0" marR="0" marT="0" marB="0" anchor="ctr">
                    <a:lnL>
                      <a:noFill/>
                    </a:lnL>
                    <a:lnR>
                      <a:noFill/>
                    </a:lnR>
                    <a:lnT>
                      <a:noFill/>
                    </a:lnT>
                    <a:lnB>
                      <a:noFill/>
                    </a:lnB>
                  </a:tcPr>
                </a:tc>
                <a:tc>
                  <a:txBody>
                    <a:bodyPr/>
                    <a:lstStyle/>
                    <a:p>
                      <a:r>
                        <a:rPr lang="en-US"/>
                        <a:t>AVH NUTRIPLENISH MASK LGT 150ML</a:t>
                      </a:r>
                    </a:p>
                  </a:txBody>
                  <a:tcPr marL="0" marR="0" marT="0" marB="0" anchor="ctr">
                    <a:lnL>
                      <a:noFill/>
                    </a:lnL>
                    <a:lnR>
                      <a:noFill/>
                    </a:lnR>
                    <a:lnT>
                      <a:noFill/>
                    </a:lnT>
                    <a:lnB>
                      <a:noFill/>
                    </a:lnB>
                  </a:tcPr>
                </a:tc>
                <a:tc>
                  <a:txBody>
                    <a:bodyPr/>
                    <a:lstStyle/>
                    <a:p>
                      <a:r>
                        <a:rPr lang="en-US"/>
                        <a:t>0.333</a:t>
                      </a:r>
                    </a:p>
                  </a:txBody>
                  <a:tcPr marL="0" marR="0" marT="0" marB="0" anchor="ctr">
                    <a:lnL>
                      <a:noFill/>
                    </a:lnL>
                    <a:lnR>
                      <a:noFill/>
                    </a:lnR>
                    <a:lnT>
                      <a:noFill/>
                    </a:lnT>
                    <a:lnB>
                      <a:noFill/>
                    </a:lnB>
                  </a:tcPr>
                </a:tc>
                <a:extLst>
                  <a:ext uri="{0D108BD9-81ED-4DB2-BD59-A6C34878D82A}">
                    <a16:rowId xmlns:a16="http://schemas.microsoft.com/office/drawing/2014/main" val="282318316"/>
                  </a:ext>
                </a:extLst>
              </a:tr>
            </a:tbl>
          </a:graphicData>
        </a:graphic>
      </p:graphicFrame>
      <p:graphicFrame>
        <p:nvGraphicFramePr>
          <p:cNvPr id="18" name="Table 17">
            <a:extLst>
              <a:ext uri="{FF2B5EF4-FFF2-40B4-BE49-F238E27FC236}">
                <a16:creationId xmlns:a16="http://schemas.microsoft.com/office/drawing/2014/main" id="{ADFCBEC4-0E3F-7171-46FE-2DA01BB15025}"/>
              </a:ext>
            </a:extLst>
          </p:cNvPr>
          <p:cNvGraphicFramePr>
            <a:graphicFrameLocks noGrp="1"/>
          </p:cNvGraphicFramePr>
          <p:nvPr>
            <p:extLst>
              <p:ext uri="{D42A27DB-BD31-4B8C-83A1-F6EECF244321}">
                <p14:modId xmlns:p14="http://schemas.microsoft.com/office/powerpoint/2010/main" val="1419641804"/>
              </p:ext>
            </p:extLst>
          </p:nvPr>
        </p:nvGraphicFramePr>
        <p:xfrm>
          <a:off x="591705" y="2506634"/>
          <a:ext cx="6921500" cy="822960"/>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2642670663"/>
                    </a:ext>
                  </a:extLst>
                </a:gridCol>
                <a:gridCol w="2794000">
                  <a:extLst>
                    <a:ext uri="{9D8B030D-6E8A-4147-A177-3AD203B41FA5}">
                      <a16:colId xmlns:a16="http://schemas.microsoft.com/office/drawing/2014/main" val="2767456030"/>
                    </a:ext>
                  </a:extLst>
                </a:gridCol>
                <a:gridCol w="1257300">
                  <a:extLst>
                    <a:ext uri="{9D8B030D-6E8A-4147-A177-3AD203B41FA5}">
                      <a16:colId xmlns:a16="http://schemas.microsoft.com/office/drawing/2014/main" val="1552775734"/>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1052664387"/>
                  </a:ext>
                </a:extLst>
              </a:tr>
              <a:tr h="190500">
                <a:tc>
                  <a:txBody>
                    <a:bodyPr/>
                    <a:lstStyle/>
                    <a:p>
                      <a:r>
                        <a:rPr lang="en-US">
                          <a:effectLst/>
                        </a:rPr>
                        <a:t>AVH SMOOTH INFUSION SHMP 1000ML</a:t>
                      </a:r>
                    </a:p>
                  </a:txBody>
                  <a:tcPr marL="0" marR="0" marT="0" marB="0" anchor="ctr">
                    <a:lnL>
                      <a:noFill/>
                    </a:lnL>
                    <a:lnR>
                      <a:noFill/>
                    </a:lnR>
                    <a:lnT>
                      <a:noFill/>
                    </a:lnT>
                    <a:lnB>
                      <a:noFill/>
                    </a:lnB>
                  </a:tcPr>
                </a:tc>
                <a:tc>
                  <a:txBody>
                    <a:bodyPr/>
                    <a:lstStyle/>
                    <a:p>
                      <a:r>
                        <a:rPr lang="en-US"/>
                        <a:t>AVH NUTRIPLENISH COND LT 1000ML</a:t>
                      </a:r>
                    </a:p>
                  </a:txBody>
                  <a:tcPr marL="0" marR="0" marT="0" marB="0" anchor="ctr">
                    <a:lnL>
                      <a:noFill/>
                    </a:lnL>
                    <a:lnR>
                      <a:noFill/>
                    </a:lnR>
                    <a:lnT>
                      <a:noFill/>
                    </a:lnT>
                    <a:lnB>
                      <a:noFill/>
                    </a:lnB>
                  </a:tcPr>
                </a:tc>
                <a:tc>
                  <a:txBody>
                    <a:bodyPr/>
                    <a:lstStyle/>
                    <a:p>
                      <a:r>
                        <a:rPr lang="en-US"/>
                        <a:t>0.333</a:t>
                      </a:r>
                    </a:p>
                  </a:txBody>
                  <a:tcPr marL="0" marR="0" marT="0" marB="0" anchor="ctr">
                    <a:lnL>
                      <a:noFill/>
                    </a:lnL>
                    <a:lnR>
                      <a:noFill/>
                    </a:lnR>
                    <a:lnT>
                      <a:noFill/>
                    </a:lnT>
                    <a:lnB>
                      <a:noFill/>
                    </a:lnB>
                  </a:tcPr>
                </a:tc>
                <a:extLst>
                  <a:ext uri="{0D108BD9-81ED-4DB2-BD59-A6C34878D82A}">
                    <a16:rowId xmlns:a16="http://schemas.microsoft.com/office/drawing/2014/main" val="2687399351"/>
                  </a:ext>
                </a:extLst>
              </a:tr>
            </a:tbl>
          </a:graphicData>
        </a:graphic>
      </p:graphicFrame>
      <p:pic>
        <p:nvPicPr>
          <p:cNvPr id="19" name="Picture 18" descr="Aveda Smooth Infusion Shampoo 1000ml/33.8oz | Lazada Singapore">
            <a:extLst>
              <a:ext uri="{FF2B5EF4-FFF2-40B4-BE49-F238E27FC236}">
                <a16:creationId xmlns:a16="http://schemas.microsoft.com/office/drawing/2014/main" id="{FEA0EBAD-F2D3-FFAE-D443-4D044B100583}"/>
              </a:ext>
            </a:extLst>
          </p:cNvPr>
          <p:cNvPicPr>
            <a:picLocks noChangeAspect="1"/>
          </p:cNvPicPr>
          <p:nvPr/>
        </p:nvPicPr>
        <p:blipFill>
          <a:blip r:embed="rId4"/>
          <a:stretch>
            <a:fillRect/>
          </a:stretch>
        </p:blipFill>
        <p:spPr>
          <a:xfrm>
            <a:off x="1338696" y="3832514"/>
            <a:ext cx="2137064" cy="2137064"/>
          </a:xfrm>
          <a:prstGeom prst="rect">
            <a:avLst/>
          </a:prstGeom>
        </p:spPr>
      </p:pic>
      <p:pic>
        <p:nvPicPr>
          <p:cNvPr id="20" name="Picture 19" descr="Aveda Nutriplenish Conditioner Deep Moisture 1L | Lazada Singapore">
            <a:extLst>
              <a:ext uri="{FF2B5EF4-FFF2-40B4-BE49-F238E27FC236}">
                <a16:creationId xmlns:a16="http://schemas.microsoft.com/office/drawing/2014/main" id="{4CEBD0E1-7A2D-5A78-ED51-B9DFDE7851FF}"/>
              </a:ext>
            </a:extLst>
          </p:cNvPr>
          <p:cNvPicPr>
            <a:picLocks noChangeAspect="1"/>
          </p:cNvPicPr>
          <p:nvPr/>
        </p:nvPicPr>
        <p:blipFill>
          <a:blip r:embed="rId5"/>
          <a:stretch>
            <a:fillRect/>
          </a:stretch>
        </p:blipFill>
        <p:spPr>
          <a:xfrm>
            <a:off x="3929401" y="3904594"/>
            <a:ext cx="2007178" cy="1998519"/>
          </a:xfrm>
          <a:prstGeom prst="rect">
            <a:avLst/>
          </a:prstGeom>
        </p:spPr>
      </p:pic>
      <p:pic>
        <p:nvPicPr>
          <p:cNvPr id="21" name="Picture 20" descr="Amazon.com: Aveda Nutriplenish Masque Light Moisture Treatment 5 fl oz/150ml  : Beauty &amp; Personal Care">
            <a:extLst>
              <a:ext uri="{FF2B5EF4-FFF2-40B4-BE49-F238E27FC236}">
                <a16:creationId xmlns:a16="http://schemas.microsoft.com/office/drawing/2014/main" id="{6879C7E2-94BB-6B8D-83E6-644C61CD6AD9}"/>
              </a:ext>
            </a:extLst>
          </p:cNvPr>
          <p:cNvPicPr>
            <a:picLocks noChangeAspect="1"/>
          </p:cNvPicPr>
          <p:nvPr/>
        </p:nvPicPr>
        <p:blipFill>
          <a:blip r:embed="rId6"/>
          <a:stretch>
            <a:fillRect/>
          </a:stretch>
        </p:blipFill>
        <p:spPr>
          <a:xfrm>
            <a:off x="6766206" y="4334306"/>
            <a:ext cx="1486931" cy="1497228"/>
          </a:xfrm>
          <a:prstGeom prst="rect">
            <a:avLst/>
          </a:prstGeom>
        </p:spPr>
      </p:pic>
    </p:spTree>
    <p:extLst>
      <p:ext uri="{BB962C8B-B14F-4D97-AF65-F5344CB8AC3E}">
        <p14:creationId xmlns:p14="http://schemas.microsoft.com/office/powerpoint/2010/main" val="4030861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728B0-2969-1DAA-3DAC-EB27C2199F84}"/>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4" name="Picture 2" descr="University Brand Identity | Singapore Management University ...">
            <a:extLst>
              <a:ext uri="{FF2B5EF4-FFF2-40B4-BE49-F238E27FC236}">
                <a16:creationId xmlns:a16="http://schemas.microsoft.com/office/drawing/2014/main" id="{72FFE097-A463-8DB9-109A-28A55AD23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C5D36A-E576-21A0-A28F-38D7913C272B}"/>
              </a:ext>
            </a:extLst>
          </p:cNvPr>
          <p:cNvSpPr txBox="1"/>
          <p:nvPr/>
        </p:nvSpPr>
        <p:spPr>
          <a:xfrm>
            <a:off x="537080" y="89065"/>
            <a:ext cx="11979486" cy="742951"/>
          </a:xfrm>
          <a:prstGeom prst="rect">
            <a:avLst/>
          </a:prstGeom>
        </p:spPr>
        <p:txBody>
          <a:bodyPr vert="horz" lIns="91440" tIns="45720" rIns="91440" bIns="45720" rtlCol="0" anchor="ctr">
            <a:noAutofit/>
          </a:bodyPr>
          <a:lstStyle/>
          <a:p>
            <a:r>
              <a:rPr lang="en-SG" sz="3200" b="1" i="1">
                <a:latin typeface="+mj-lt"/>
                <a:ea typeface="Calibri Light"/>
                <a:cs typeface="Calibri Light"/>
              </a:rPr>
              <a:t>Recommended</a:t>
            </a:r>
            <a:r>
              <a:rPr lang="en-SG" sz="3200" b="1">
                <a:latin typeface="+mj-lt"/>
                <a:ea typeface="Calibri Light"/>
                <a:cs typeface="Calibri Light"/>
              </a:rPr>
              <a:t> Bundles </a:t>
            </a:r>
            <a:r>
              <a:rPr lang="en-US" sz="3200" b="1">
                <a:latin typeface="+mj-lt"/>
                <a:ea typeface="Calibri Light"/>
                <a:cs typeface="Calibri Light"/>
              </a:rPr>
              <a:t>to increase RFM</a:t>
            </a:r>
            <a:r>
              <a:rPr lang="en-SG" sz="3200" b="1">
                <a:latin typeface="+mj-lt"/>
                <a:ea typeface="Calibri Light"/>
                <a:cs typeface="Calibri Light"/>
              </a:rPr>
              <a:t> (3rd Party Marketplaces)</a:t>
            </a:r>
          </a:p>
        </p:txBody>
      </p:sp>
      <p:sp>
        <p:nvSpPr>
          <p:cNvPr id="12" name="TextBox 11">
            <a:extLst>
              <a:ext uri="{FF2B5EF4-FFF2-40B4-BE49-F238E27FC236}">
                <a16:creationId xmlns:a16="http://schemas.microsoft.com/office/drawing/2014/main" id="{73137FD0-CC50-A8C5-AA63-A1D038BAEB2E}"/>
              </a:ext>
            </a:extLst>
          </p:cNvPr>
          <p:cNvSpPr txBox="1"/>
          <p:nvPr/>
        </p:nvSpPr>
        <p:spPr>
          <a:xfrm>
            <a:off x="1606612" y="5960730"/>
            <a:ext cx="16864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Organic Tote Bag</a:t>
            </a:r>
          </a:p>
        </p:txBody>
      </p:sp>
      <p:sp>
        <p:nvSpPr>
          <p:cNvPr id="14" name="TextBox 13">
            <a:extLst>
              <a:ext uri="{FF2B5EF4-FFF2-40B4-BE49-F238E27FC236}">
                <a16:creationId xmlns:a16="http://schemas.microsoft.com/office/drawing/2014/main" id="{7B8D2CB3-AC46-26A1-80BB-7F11EB1187DB}"/>
              </a:ext>
            </a:extLst>
          </p:cNvPr>
          <p:cNvSpPr txBox="1"/>
          <p:nvPr/>
        </p:nvSpPr>
        <p:spPr>
          <a:xfrm>
            <a:off x="4052453" y="5962403"/>
            <a:ext cx="19569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INV Revitalizer Duo (OL)</a:t>
            </a:r>
          </a:p>
        </p:txBody>
      </p:sp>
      <p:sp>
        <p:nvSpPr>
          <p:cNvPr id="15" name="TextBox 14">
            <a:extLst>
              <a:ext uri="{FF2B5EF4-FFF2-40B4-BE49-F238E27FC236}">
                <a16:creationId xmlns:a16="http://schemas.microsoft.com/office/drawing/2014/main" id="{DBCE8A81-EDBD-CDE7-CE98-4B14B537BCC5}"/>
              </a:ext>
            </a:extLst>
          </p:cNvPr>
          <p:cNvSpPr txBox="1"/>
          <p:nvPr/>
        </p:nvSpPr>
        <p:spPr>
          <a:xfrm>
            <a:off x="6840681" y="5957454"/>
            <a:ext cx="23812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INV Cond 1 L</a:t>
            </a:r>
          </a:p>
        </p:txBody>
      </p:sp>
      <p:graphicFrame>
        <p:nvGraphicFramePr>
          <p:cNvPr id="6" name="Table 5">
            <a:extLst>
              <a:ext uri="{FF2B5EF4-FFF2-40B4-BE49-F238E27FC236}">
                <a16:creationId xmlns:a16="http://schemas.microsoft.com/office/drawing/2014/main" id="{8993350F-1E5A-3F05-450E-41CCEFF58672}"/>
              </a:ext>
            </a:extLst>
          </p:cNvPr>
          <p:cNvGraphicFramePr>
            <a:graphicFrameLocks noGrp="1"/>
          </p:cNvGraphicFramePr>
          <p:nvPr>
            <p:extLst>
              <p:ext uri="{D42A27DB-BD31-4B8C-83A1-F6EECF244321}">
                <p14:modId xmlns:p14="http://schemas.microsoft.com/office/powerpoint/2010/main" val="353919260"/>
              </p:ext>
            </p:extLst>
          </p:nvPr>
        </p:nvGraphicFramePr>
        <p:xfrm>
          <a:off x="533977" y="1155815"/>
          <a:ext cx="10033000" cy="822960"/>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1167248604"/>
                    </a:ext>
                  </a:extLst>
                </a:gridCol>
                <a:gridCol w="2921000">
                  <a:extLst>
                    <a:ext uri="{9D8B030D-6E8A-4147-A177-3AD203B41FA5}">
                      <a16:colId xmlns:a16="http://schemas.microsoft.com/office/drawing/2014/main" val="738221179"/>
                    </a:ext>
                  </a:extLst>
                </a:gridCol>
                <a:gridCol w="2984500">
                  <a:extLst>
                    <a:ext uri="{9D8B030D-6E8A-4147-A177-3AD203B41FA5}">
                      <a16:colId xmlns:a16="http://schemas.microsoft.com/office/drawing/2014/main" val="2050320530"/>
                    </a:ext>
                  </a:extLst>
                </a:gridCol>
                <a:gridCol w="1257300">
                  <a:extLst>
                    <a:ext uri="{9D8B030D-6E8A-4147-A177-3AD203B41FA5}">
                      <a16:colId xmlns:a16="http://schemas.microsoft.com/office/drawing/2014/main" val="3000391902"/>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Product 3</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1215713442"/>
                  </a:ext>
                </a:extLst>
              </a:tr>
              <a:tr h="190500">
                <a:tc>
                  <a:txBody>
                    <a:bodyPr/>
                    <a:lstStyle/>
                    <a:p>
                      <a:r>
                        <a:rPr lang="en-US">
                          <a:effectLst/>
                        </a:rPr>
                        <a:t>AVH ORGANIC TOTE BAG</a:t>
                      </a:r>
                    </a:p>
                  </a:txBody>
                  <a:tcPr marL="0" marR="0" marT="0" marB="0" anchor="ctr">
                    <a:lnL>
                      <a:noFill/>
                    </a:lnL>
                    <a:lnR>
                      <a:noFill/>
                    </a:lnR>
                    <a:lnT>
                      <a:noFill/>
                    </a:lnT>
                    <a:lnB>
                      <a:noFill/>
                    </a:lnB>
                  </a:tcPr>
                </a:tc>
                <a:tc>
                  <a:txBody>
                    <a:bodyPr/>
                    <a:lstStyle/>
                    <a:p>
                      <a:r>
                        <a:rPr lang="en-US"/>
                        <a:t>AVH INV REVITALIZER DUO (OL)</a:t>
                      </a:r>
                    </a:p>
                  </a:txBody>
                  <a:tcPr marL="0" marR="0" marT="0" marB="0" anchor="ctr">
                    <a:lnL>
                      <a:noFill/>
                    </a:lnL>
                    <a:lnR>
                      <a:noFill/>
                    </a:lnR>
                    <a:lnT>
                      <a:noFill/>
                    </a:lnT>
                    <a:lnB>
                      <a:noFill/>
                    </a:lnB>
                  </a:tcPr>
                </a:tc>
                <a:tc>
                  <a:txBody>
                    <a:bodyPr/>
                    <a:lstStyle/>
                    <a:p>
                      <a:r>
                        <a:rPr lang="en-US"/>
                        <a:t>AVH INV COND 1L + LE MINI PADDLE</a:t>
                      </a:r>
                    </a:p>
                  </a:txBody>
                  <a:tcPr marL="0" marR="0" marT="0" marB="0" anchor="ctr">
                    <a:lnL>
                      <a:noFill/>
                    </a:lnL>
                    <a:lnR>
                      <a:noFill/>
                    </a:lnR>
                    <a:lnT>
                      <a:noFill/>
                    </a:lnT>
                    <a:lnB>
                      <a:noFill/>
                    </a:lnB>
                  </a:tcPr>
                </a:tc>
                <a:tc>
                  <a:txBody>
                    <a:bodyPr/>
                    <a:lstStyle/>
                    <a:p>
                      <a:r>
                        <a:rPr lang="en-US"/>
                        <a:t>0.704</a:t>
                      </a:r>
                    </a:p>
                  </a:txBody>
                  <a:tcPr marL="0" marR="0" marT="0" marB="0" anchor="ctr">
                    <a:lnL>
                      <a:noFill/>
                    </a:lnL>
                    <a:lnR>
                      <a:noFill/>
                    </a:lnR>
                    <a:lnT>
                      <a:noFill/>
                    </a:lnT>
                    <a:lnB>
                      <a:noFill/>
                    </a:lnB>
                  </a:tcPr>
                </a:tc>
                <a:extLst>
                  <a:ext uri="{0D108BD9-81ED-4DB2-BD59-A6C34878D82A}">
                    <a16:rowId xmlns:a16="http://schemas.microsoft.com/office/drawing/2014/main" val="3769408956"/>
                  </a:ext>
                </a:extLst>
              </a:tr>
            </a:tbl>
          </a:graphicData>
        </a:graphic>
      </p:graphicFrame>
      <p:graphicFrame>
        <p:nvGraphicFramePr>
          <p:cNvPr id="8" name="Table 7">
            <a:extLst>
              <a:ext uri="{FF2B5EF4-FFF2-40B4-BE49-F238E27FC236}">
                <a16:creationId xmlns:a16="http://schemas.microsoft.com/office/drawing/2014/main" id="{7CACBE54-8F80-44B5-84FB-29C3296CA896}"/>
              </a:ext>
            </a:extLst>
          </p:cNvPr>
          <p:cNvGraphicFramePr>
            <a:graphicFrameLocks noGrp="1"/>
          </p:cNvGraphicFramePr>
          <p:nvPr>
            <p:extLst>
              <p:ext uri="{D42A27DB-BD31-4B8C-83A1-F6EECF244321}">
                <p14:modId xmlns:p14="http://schemas.microsoft.com/office/powerpoint/2010/main" val="332633533"/>
              </p:ext>
            </p:extLst>
          </p:nvPr>
        </p:nvGraphicFramePr>
        <p:xfrm>
          <a:off x="540327" y="2532611"/>
          <a:ext cx="7162800" cy="822960"/>
        </p:xfrm>
        <a:graphic>
          <a:graphicData uri="http://schemas.openxmlformats.org/drawingml/2006/table">
            <a:tbl>
              <a:tblPr firstRow="1" bandRow="1">
                <a:tableStyleId>{5C22544A-7EE6-4342-B048-85BDC9FD1C3A}</a:tableStyleId>
              </a:tblPr>
              <a:tblGrid>
                <a:gridCol w="2921000">
                  <a:extLst>
                    <a:ext uri="{9D8B030D-6E8A-4147-A177-3AD203B41FA5}">
                      <a16:colId xmlns:a16="http://schemas.microsoft.com/office/drawing/2014/main" val="1225012825"/>
                    </a:ext>
                  </a:extLst>
                </a:gridCol>
                <a:gridCol w="2984500">
                  <a:extLst>
                    <a:ext uri="{9D8B030D-6E8A-4147-A177-3AD203B41FA5}">
                      <a16:colId xmlns:a16="http://schemas.microsoft.com/office/drawing/2014/main" val="3070089850"/>
                    </a:ext>
                  </a:extLst>
                </a:gridCol>
                <a:gridCol w="1257300">
                  <a:extLst>
                    <a:ext uri="{9D8B030D-6E8A-4147-A177-3AD203B41FA5}">
                      <a16:colId xmlns:a16="http://schemas.microsoft.com/office/drawing/2014/main" val="3545423015"/>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1221509874"/>
                  </a:ext>
                </a:extLst>
              </a:tr>
              <a:tr h="190500">
                <a:tc>
                  <a:txBody>
                    <a:bodyPr/>
                    <a:lstStyle/>
                    <a:p>
                      <a:r>
                        <a:rPr lang="en-US">
                          <a:effectLst/>
                        </a:rPr>
                        <a:t>AVH ORGANIC TOTE BAG</a:t>
                      </a:r>
                    </a:p>
                  </a:txBody>
                  <a:tcPr marL="0" marR="0" marT="0" marB="0" anchor="ctr">
                    <a:lnL>
                      <a:noFill/>
                    </a:lnL>
                    <a:lnR>
                      <a:noFill/>
                    </a:lnR>
                    <a:lnT>
                      <a:noFill/>
                    </a:lnT>
                    <a:lnB>
                      <a:noFill/>
                    </a:lnB>
                  </a:tcPr>
                </a:tc>
                <a:tc>
                  <a:txBody>
                    <a:bodyPr/>
                    <a:lstStyle/>
                    <a:p>
                      <a:r>
                        <a:rPr lang="en-US"/>
                        <a:t>AVH INV SP LT 1L + COND + REVIT 10ML X 2</a:t>
                      </a:r>
                    </a:p>
                  </a:txBody>
                  <a:tcPr marL="0" marR="0" marT="0" marB="0" anchor="ctr">
                    <a:lnL>
                      <a:noFill/>
                    </a:lnL>
                    <a:lnR>
                      <a:noFill/>
                    </a:lnR>
                    <a:lnT>
                      <a:noFill/>
                    </a:lnT>
                    <a:lnB>
                      <a:noFill/>
                    </a:lnB>
                  </a:tcPr>
                </a:tc>
                <a:tc>
                  <a:txBody>
                    <a:bodyPr/>
                    <a:lstStyle/>
                    <a:p>
                      <a:r>
                        <a:rPr lang="en-US"/>
                        <a:t>0.969</a:t>
                      </a:r>
                    </a:p>
                  </a:txBody>
                  <a:tcPr marL="0" marR="0" marT="0" marB="0" anchor="ctr">
                    <a:lnL>
                      <a:noFill/>
                    </a:lnL>
                    <a:lnR>
                      <a:noFill/>
                    </a:lnR>
                    <a:lnT>
                      <a:noFill/>
                    </a:lnT>
                    <a:lnB>
                      <a:noFill/>
                    </a:lnB>
                  </a:tcPr>
                </a:tc>
                <a:extLst>
                  <a:ext uri="{0D108BD9-81ED-4DB2-BD59-A6C34878D82A}">
                    <a16:rowId xmlns:a16="http://schemas.microsoft.com/office/drawing/2014/main" val="1839976022"/>
                  </a:ext>
                </a:extLst>
              </a:tr>
            </a:tbl>
          </a:graphicData>
        </a:graphic>
      </p:graphicFrame>
      <p:pic>
        <p:nvPicPr>
          <p:cNvPr id="9" name="Picture 8" descr="Buy Aveda Mini Paddle Brush Online in Singapore | iShopChangi">
            <a:extLst>
              <a:ext uri="{FF2B5EF4-FFF2-40B4-BE49-F238E27FC236}">
                <a16:creationId xmlns:a16="http://schemas.microsoft.com/office/drawing/2014/main" id="{813F2C2B-1301-35B4-0C97-EE76EF200E5F}"/>
              </a:ext>
            </a:extLst>
          </p:cNvPr>
          <p:cNvPicPr>
            <a:picLocks noChangeAspect="1"/>
          </p:cNvPicPr>
          <p:nvPr/>
        </p:nvPicPr>
        <p:blipFill>
          <a:blip r:embed="rId4"/>
          <a:stretch>
            <a:fillRect/>
          </a:stretch>
        </p:blipFill>
        <p:spPr>
          <a:xfrm>
            <a:off x="8776855" y="3997036"/>
            <a:ext cx="2111087" cy="2111087"/>
          </a:xfrm>
          <a:prstGeom prst="rect">
            <a:avLst/>
          </a:prstGeom>
        </p:spPr>
      </p:pic>
      <p:sp>
        <p:nvSpPr>
          <p:cNvPr id="11" name="TextBox 10">
            <a:extLst>
              <a:ext uri="{FF2B5EF4-FFF2-40B4-BE49-F238E27FC236}">
                <a16:creationId xmlns:a16="http://schemas.microsoft.com/office/drawing/2014/main" id="{2DFF5E35-1595-CE4B-4CDA-2E4841C5312E}"/>
              </a:ext>
            </a:extLst>
          </p:cNvPr>
          <p:cNvSpPr txBox="1"/>
          <p:nvPr/>
        </p:nvSpPr>
        <p:spPr>
          <a:xfrm>
            <a:off x="9317181" y="5957454"/>
            <a:ext cx="1567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Le Mini Paddle</a:t>
            </a:r>
          </a:p>
        </p:txBody>
      </p:sp>
      <p:pic>
        <p:nvPicPr>
          <p:cNvPr id="13" name="Picture 12" descr="Aveda Invati Advanced Thickening Conditioner, 1000 milliliters : Amazon.sg:  Beauty">
            <a:extLst>
              <a:ext uri="{FF2B5EF4-FFF2-40B4-BE49-F238E27FC236}">
                <a16:creationId xmlns:a16="http://schemas.microsoft.com/office/drawing/2014/main" id="{1A368D44-5E54-FCF7-1C6C-6FB595AEEED9}"/>
              </a:ext>
            </a:extLst>
          </p:cNvPr>
          <p:cNvPicPr>
            <a:picLocks noChangeAspect="1"/>
          </p:cNvPicPr>
          <p:nvPr/>
        </p:nvPicPr>
        <p:blipFill>
          <a:blip r:embed="rId5"/>
          <a:stretch>
            <a:fillRect/>
          </a:stretch>
        </p:blipFill>
        <p:spPr>
          <a:xfrm>
            <a:off x="7112092" y="3830782"/>
            <a:ext cx="634817" cy="2123211"/>
          </a:xfrm>
          <a:prstGeom prst="rect">
            <a:avLst/>
          </a:prstGeom>
        </p:spPr>
      </p:pic>
      <p:pic>
        <p:nvPicPr>
          <p:cNvPr id="17" name="Picture 16" descr="Aveda Free Tote Bag">
            <a:extLst>
              <a:ext uri="{FF2B5EF4-FFF2-40B4-BE49-F238E27FC236}">
                <a16:creationId xmlns:a16="http://schemas.microsoft.com/office/drawing/2014/main" id="{55E5D71B-4D86-B7C9-D5E6-ABE32008EA80}"/>
              </a:ext>
            </a:extLst>
          </p:cNvPr>
          <p:cNvPicPr>
            <a:picLocks noChangeAspect="1"/>
          </p:cNvPicPr>
          <p:nvPr/>
        </p:nvPicPr>
        <p:blipFill>
          <a:blip r:embed="rId6"/>
          <a:stretch>
            <a:fillRect/>
          </a:stretch>
        </p:blipFill>
        <p:spPr>
          <a:xfrm>
            <a:off x="1498022" y="3796146"/>
            <a:ext cx="1905001" cy="2157847"/>
          </a:xfrm>
          <a:prstGeom prst="rect">
            <a:avLst/>
          </a:prstGeom>
        </p:spPr>
      </p:pic>
      <p:pic>
        <p:nvPicPr>
          <p:cNvPr id="22" name="Picture 21" descr="Aveda Invati Advanced™ Scalp Revitalizer Duo | TANGS Singapore">
            <a:extLst>
              <a:ext uri="{FF2B5EF4-FFF2-40B4-BE49-F238E27FC236}">
                <a16:creationId xmlns:a16="http://schemas.microsoft.com/office/drawing/2014/main" id="{3EE50FA5-0553-D14E-968A-2EC8E2759599}"/>
              </a:ext>
            </a:extLst>
          </p:cNvPr>
          <p:cNvPicPr>
            <a:picLocks noChangeAspect="1"/>
          </p:cNvPicPr>
          <p:nvPr/>
        </p:nvPicPr>
        <p:blipFill>
          <a:blip r:embed="rId7"/>
          <a:stretch>
            <a:fillRect/>
          </a:stretch>
        </p:blipFill>
        <p:spPr>
          <a:xfrm>
            <a:off x="3863439" y="3987139"/>
            <a:ext cx="1951512" cy="1971304"/>
          </a:xfrm>
          <a:prstGeom prst="rect">
            <a:avLst/>
          </a:prstGeom>
        </p:spPr>
      </p:pic>
      <p:pic>
        <p:nvPicPr>
          <p:cNvPr id="23" name="Picture 22" descr="Amazon.com : Aveda Invati Advanced Shampoo 6.7 Ounce, Conditioner Scalp  Revitalizer 5 Ounce, Lavender, 1 Count, 11.7 Ounce : Hair Shampoos : Beauty  &amp; Personal Care">
            <a:extLst>
              <a:ext uri="{FF2B5EF4-FFF2-40B4-BE49-F238E27FC236}">
                <a16:creationId xmlns:a16="http://schemas.microsoft.com/office/drawing/2014/main" id="{A399B906-5CC0-D57A-2289-D30BB905BFED}"/>
              </a:ext>
            </a:extLst>
          </p:cNvPr>
          <p:cNvPicPr>
            <a:picLocks noChangeAspect="1"/>
          </p:cNvPicPr>
          <p:nvPr/>
        </p:nvPicPr>
        <p:blipFill>
          <a:blip r:embed="rId8"/>
          <a:stretch>
            <a:fillRect/>
          </a:stretch>
        </p:blipFill>
        <p:spPr>
          <a:xfrm>
            <a:off x="9078685" y="2315748"/>
            <a:ext cx="1624941" cy="1266583"/>
          </a:xfrm>
          <a:prstGeom prst="rect">
            <a:avLst/>
          </a:prstGeom>
        </p:spPr>
      </p:pic>
      <p:sp>
        <p:nvSpPr>
          <p:cNvPr id="24" name="TextBox 23">
            <a:extLst>
              <a:ext uri="{FF2B5EF4-FFF2-40B4-BE49-F238E27FC236}">
                <a16:creationId xmlns:a16="http://schemas.microsoft.com/office/drawing/2014/main" id="{76E0E5F9-BF2A-17FC-C55D-3496F7E37D1D}"/>
              </a:ext>
            </a:extLst>
          </p:cNvPr>
          <p:cNvSpPr txBox="1"/>
          <p:nvPr/>
        </p:nvSpPr>
        <p:spPr>
          <a:xfrm>
            <a:off x="8550233" y="3661558"/>
            <a:ext cx="30381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INV SP LT 1L + Cond + Revit 10ML X 2</a:t>
            </a:r>
          </a:p>
        </p:txBody>
      </p:sp>
    </p:spTree>
    <p:extLst>
      <p:ext uri="{BB962C8B-B14F-4D97-AF65-F5344CB8AC3E}">
        <p14:creationId xmlns:p14="http://schemas.microsoft.com/office/powerpoint/2010/main" val="1571163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CED056-56C6-B3BA-00C7-36CA66D68740}"/>
              </a:ext>
            </a:extLst>
          </p:cNvPr>
          <p:cNvPicPr>
            <a:picLocks noChangeAspect="1"/>
          </p:cNvPicPr>
          <p:nvPr/>
        </p:nvPicPr>
        <p:blipFill>
          <a:blip r:embed="rId3"/>
          <a:stretch>
            <a:fillRect/>
          </a:stretch>
        </p:blipFill>
        <p:spPr>
          <a:xfrm>
            <a:off x="640175" y="1109816"/>
            <a:ext cx="1467570" cy="1505988"/>
          </a:xfrm>
          <a:prstGeom prst="rect">
            <a:avLst/>
          </a:prstGeom>
        </p:spPr>
      </p:pic>
      <p:pic>
        <p:nvPicPr>
          <p:cNvPr id="10" name="Picture 9">
            <a:extLst>
              <a:ext uri="{FF2B5EF4-FFF2-40B4-BE49-F238E27FC236}">
                <a16:creationId xmlns:a16="http://schemas.microsoft.com/office/drawing/2014/main" id="{9993B464-C484-6CDB-29D2-BDF4A3669A56}"/>
              </a:ext>
            </a:extLst>
          </p:cNvPr>
          <p:cNvPicPr>
            <a:picLocks noChangeAspect="1"/>
          </p:cNvPicPr>
          <p:nvPr/>
        </p:nvPicPr>
        <p:blipFill>
          <a:blip r:embed="rId4"/>
          <a:stretch>
            <a:fillRect/>
          </a:stretch>
        </p:blipFill>
        <p:spPr>
          <a:xfrm>
            <a:off x="10707454" y="6324504"/>
            <a:ext cx="1376966" cy="391819"/>
          </a:xfrm>
          <a:prstGeom prst="rect">
            <a:avLst/>
          </a:prstGeom>
        </p:spPr>
      </p:pic>
      <p:pic>
        <p:nvPicPr>
          <p:cNvPr id="11" name="Picture 2" descr="University Brand Identity | Singapore Management University ...">
            <a:extLst>
              <a:ext uri="{FF2B5EF4-FFF2-40B4-BE49-F238E27FC236}">
                <a16:creationId xmlns:a16="http://schemas.microsoft.com/office/drawing/2014/main" id="{38C4CB18-E2EC-D730-F24A-CF9C61F2E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13" name="Triangle 12">
            <a:extLst>
              <a:ext uri="{FF2B5EF4-FFF2-40B4-BE49-F238E27FC236}">
                <a16:creationId xmlns:a16="http://schemas.microsoft.com/office/drawing/2014/main" id="{207284FE-76E4-0503-9BBF-512FA4611130}"/>
              </a:ext>
            </a:extLst>
          </p:cNvPr>
          <p:cNvSpPr/>
          <p:nvPr/>
        </p:nvSpPr>
        <p:spPr>
          <a:xfrm rot="10800000">
            <a:off x="5412441" y="3343808"/>
            <a:ext cx="1367118" cy="373507"/>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95A5F65-CE3C-1736-AC27-0A1D242FAE9E}"/>
              </a:ext>
            </a:extLst>
          </p:cNvPr>
          <p:cNvSpPr>
            <a:spLocks noGrp="1"/>
          </p:cNvSpPr>
          <p:nvPr>
            <p:ph type="title"/>
          </p:nvPr>
        </p:nvSpPr>
        <p:spPr>
          <a:xfrm>
            <a:off x="533400" y="368967"/>
            <a:ext cx="10515600" cy="540310"/>
          </a:xfrm>
        </p:spPr>
        <p:txBody>
          <a:bodyPr>
            <a:noAutofit/>
          </a:bodyPr>
          <a:lstStyle/>
          <a:p>
            <a:r>
              <a:rPr lang="en-SG" sz="3600" b="1" i="1"/>
              <a:t>Recap: Background</a:t>
            </a:r>
          </a:p>
        </p:txBody>
      </p:sp>
      <p:graphicFrame>
        <p:nvGraphicFramePr>
          <p:cNvPr id="2" name="Table 1">
            <a:extLst>
              <a:ext uri="{FF2B5EF4-FFF2-40B4-BE49-F238E27FC236}">
                <a16:creationId xmlns:a16="http://schemas.microsoft.com/office/drawing/2014/main" id="{950CC2B3-8C4C-E623-1D75-B08FB0D9B411}"/>
              </a:ext>
            </a:extLst>
          </p:cNvPr>
          <p:cNvGraphicFramePr>
            <a:graphicFrameLocks noGrp="1"/>
          </p:cNvGraphicFramePr>
          <p:nvPr>
            <p:extLst>
              <p:ext uri="{D42A27DB-BD31-4B8C-83A1-F6EECF244321}">
                <p14:modId xmlns:p14="http://schemas.microsoft.com/office/powerpoint/2010/main" val="2201990453"/>
              </p:ext>
            </p:extLst>
          </p:nvPr>
        </p:nvGraphicFramePr>
        <p:xfrm>
          <a:off x="2615878" y="1225317"/>
          <a:ext cx="9042722" cy="1830330"/>
        </p:xfrm>
        <a:graphic>
          <a:graphicData uri="http://schemas.openxmlformats.org/drawingml/2006/table">
            <a:tbl>
              <a:tblPr firstRow="1" bandRow="1">
                <a:tableStyleId>{073A0DAA-6AF3-43AB-8588-CEC1D06C72B9}</a:tableStyleId>
              </a:tblPr>
              <a:tblGrid>
                <a:gridCol w="4521361">
                  <a:extLst>
                    <a:ext uri="{9D8B030D-6E8A-4147-A177-3AD203B41FA5}">
                      <a16:colId xmlns:a16="http://schemas.microsoft.com/office/drawing/2014/main" val="177543428"/>
                    </a:ext>
                  </a:extLst>
                </a:gridCol>
                <a:gridCol w="4521361">
                  <a:extLst>
                    <a:ext uri="{9D8B030D-6E8A-4147-A177-3AD203B41FA5}">
                      <a16:colId xmlns:a16="http://schemas.microsoft.com/office/drawing/2014/main" val="1958304385"/>
                    </a:ext>
                  </a:extLst>
                </a:gridCol>
              </a:tblGrid>
              <a:tr h="627799">
                <a:tc>
                  <a:txBody>
                    <a:bodyPr/>
                    <a:lstStyle/>
                    <a:p>
                      <a:r>
                        <a:rPr lang="en-US"/>
                        <a:t>Pre-Covid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Post-Covid</a:t>
                      </a:r>
                    </a:p>
                  </a:txBody>
                  <a:tcPr/>
                </a:tc>
                <a:extLst>
                  <a:ext uri="{0D108BD9-81ED-4DB2-BD59-A6C34878D82A}">
                    <a16:rowId xmlns:a16="http://schemas.microsoft.com/office/drawing/2014/main" val="1266210416"/>
                  </a:ext>
                </a:extLst>
              </a:tr>
              <a:tr h="1202531">
                <a:tc>
                  <a:txBody>
                    <a:bodyPr/>
                    <a:lstStyle/>
                    <a:p>
                      <a:pPr marL="285750" indent="-285750">
                        <a:buFont typeface="Arial" panose="020B0604020202020204" pitchFamily="34" charset="0"/>
                        <a:buChar char="•"/>
                      </a:pPr>
                      <a:r>
                        <a:rPr lang="en-US"/>
                        <a:t>High spend per transaction</a:t>
                      </a:r>
                    </a:p>
                    <a:p>
                      <a:pPr marL="285750" indent="-285750">
                        <a:buFont typeface="Arial" panose="020B0604020202020204" pitchFamily="34" charset="0"/>
                        <a:buChar char="•"/>
                      </a:pPr>
                      <a:r>
                        <a:rPr lang="en-US"/>
                        <a:t>High purchase frequency</a:t>
                      </a:r>
                    </a:p>
                    <a:p>
                      <a:pPr marL="285750" indent="-285750">
                        <a:buFont typeface="Arial" panose="020B0604020202020204" pitchFamily="34" charset="0"/>
                        <a:buChar char="•"/>
                      </a:pPr>
                      <a:r>
                        <a:rPr lang="en-US"/>
                        <a:t>Short return purchase interval</a:t>
                      </a:r>
                    </a:p>
                  </a:txBody>
                  <a:tcPr/>
                </a:tc>
                <a:tc>
                  <a:txBody>
                    <a:bodyPr/>
                    <a:lstStyle/>
                    <a:p>
                      <a:pPr marL="285750" indent="-285750">
                        <a:buFont typeface="Arial" panose="020B0604020202020204" pitchFamily="34" charset="0"/>
                        <a:buChar char="•"/>
                      </a:pPr>
                      <a:r>
                        <a:rPr lang="en-US"/>
                        <a:t>Lower spend per transaction</a:t>
                      </a:r>
                    </a:p>
                    <a:p>
                      <a:pPr marL="285750" indent="-285750">
                        <a:buFont typeface="Arial" panose="020B0604020202020204" pitchFamily="34" charset="0"/>
                        <a:buChar char="•"/>
                      </a:pPr>
                      <a:r>
                        <a:rPr lang="en-US"/>
                        <a:t>Lower purchase frequency</a:t>
                      </a:r>
                    </a:p>
                    <a:p>
                      <a:pPr marL="285750" indent="-285750">
                        <a:buFont typeface="Arial" panose="020B0604020202020204" pitchFamily="34" charset="0"/>
                        <a:buChar char="•"/>
                      </a:pPr>
                      <a:r>
                        <a:rPr lang="en-US"/>
                        <a:t>Higher return purchase interval</a:t>
                      </a:r>
                    </a:p>
                  </a:txBody>
                  <a:tcPr/>
                </a:tc>
                <a:extLst>
                  <a:ext uri="{0D108BD9-81ED-4DB2-BD59-A6C34878D82A}">
                    <a16:rowId xmlns:a16="http://schemas.microsoft.com/office/drawing/2014/main" val="2316228836"/>
                  </a:ext>
                </a:extLst>
              </a:tr>
            </a:tbl>
          </a:graphicData>
        </a:graphic>
      </p:graphicFrame>
      <p:sp>
        <p:nvSpPr>
          <p:cNvPr id="3" name="TextBox 2">
            <a:extLst>
              <a:ext uri="{FF2B5EF4-FFF2-40B4-BE49-F238E27FC236}">
                <a16:creationId xmlns:a16="http://schemas.microsoft.com/office/drawing/2014/main" id="{C26E1F7E-CAA6-1B84-C1EA-AAF5BD92F77D}"/>
              </a:ext>
            </a:extLst>
          </p:cNvPr>
          <p:cNvSpPr txBox="1"/>
          <p:nvPr/>
        </p:nvSpPr>
        <p:spPr>
          <a:xfrm>
            <a:off x="806854" y="3833865"/>
            <a:ext cx="2312894" cy="369332"/>
          </a:xfrm>
          <a:prstGeom prst="rect">
            <a:avLst/>
          </a:prstGeom>
          <a:noFill/>
        </p:spPr>
        <p:txBody>
          <a:bodyPr wrap="square" rtlCol="0">
            <a:spAutoFit/>
          </a:bodyPr>
          <a:lstStyle/>
          <a:p>
            <a:r>
              <a:rPr lang="en-US" b="1"/>
              <a:t>Problem Statement</a:t>
            </a:r>
          </a:p>
        </p:txBody>
      </p:sp>
      <p:sp>
        <p:nvSpPr>
          <p:cNvPr id="4" name="TextBox 3">
            <a:extLst>
              <a:ext uri="{FF2B5EF4-FFF2-40B4-BE49-F238E27FC236}">
                <a16:creationId xmlns:a16="http://schemas.microsoft.com/office/drawing/2014/main" id="{97C19F7F-547F-4681-DB64-15AD3E1F9D09}"/>
              </a:ext>
            </a:extLst>
          </p:cNvPr>
          <p:cNvSpPr txBox="1"/>
          <p:nvPr/>
        </p:nvSpPr>
        <p:spPr>
          <a:xfrm>
            <a:off x="533400" y="2617133"/>
            <a:ext cx="1671918" cy="646331"/>
          </a:xfrm>
          <a:prstGeom prst="rect">
            <a:avLst/>
          </a:prstGeom>
          <a:noFill/>
        </p:spPr>
        <p:txBody>
          <a:bodyPr wrap="square" rtlCol="0">
            <a:spAutoFit/>
          </a:bodyPr>
          <a:lstStyle/>
          <a:p>
            <a:pPr algn="ctr"/>
            <a:r>
              <a:rPr lang="en-US" b="1"/>
              <a:t>Declining Revenue</a:t>
            </a:r>
          </a:p>
        </p:txBody>
      </p:sp>
      <p:sp>
        <p:nvSpPr>
          <p:cNvPr id="14" name="TextBox 13">
            <a:extLst>
              <a:ext uri="{FF2B5EF4-FFF2-40B4-BE49-F238E27FC236}">
                <a16:creationId xmlns:a16="http://schemas.microsoft.com/office/drawing/2014/main" id="{ADA0B654-91C0-A856-4AC3-672983C7EA89}"/>
              </a:ext>
            </a:extLst>
          </p:cNvPr>
          <p:cNvSpPr txBox="1"/>
          <p:nvPr/>
        </p:nvSpPr>
        <p:spPr>
          <a:xfrm>
            <a:off x="2428276" y="4539446"/>
            <a:ext cx="8492358" cy="923330"/>
          </a:xfrm>
          <a:prstGeom prst="rect">
            <a:avLst/>
          </a:prstGeom>
          <a:noFill/>
        </p:spPr>
        <p:txBody>
          <a:bodyPr wrap="square" rtlCol="0">
            <a:spAutoFit/>
          </a:bodyPr>
          <a:lstStyle/>
          <a:p>
            <a:pPr algn="just"/>
            <a:r>
              <a:rPr lang="en-US" i="1"/>
              <a:t>1. How can we apply RFM Model to increase customers’ repeat purchases?</a:t>
            </a:r>
          </a:p>
          <a:p>
            <a:pPr algn="just"/>
            <a:r>
              <a:rPr lang="en-US" i="1"/>
              <a:t>2. How can we reduce repeat purchase intervals of existing customers?</a:t>
            </a:r>
          </a:p>
          <a:p>
            <a:pPr algn="just"/>
            <a:r>
              <a:rPr lang="en-US" i="1"/>
              <a:t>3. How can we increase the sales amount of each basket using cross-selling tactics?</a:t>
            </a:r>
          </a:p>
        </p:txBody>
      </p:sp>
      <p:sp>
        <p:nvSpPr>
          <p:cNvPr id="15" name="Rectangle 14">
            <a:extLst>
              <a:ext uri="{FF2B5EF4-FFF2-40B4-BE49-F238E27FC236}">
                <a16:creationId xmlns:a16="http://schemas.microsoft.com/office/drawing/2014/main" id="{960A31C8-BC30-C45B-4D36-72F882489624}"/>
              </a:ext>
            </a:extLst>
          </p:cNvPr>
          <p:cNvSpPr/>
          <p:nvPr/>
        </p:nvSpPr>
        <p:spPr>
          <a:xfrm>
            <a:off x="833718" y="4293635"/>
            <a:ext cx="10824882" cy="1454549"/>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737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1D70ADB-8714-8DC6-2A32-095590A161A2}"/>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34" name="Picture 2" descr="University Brand Identity | Singapore Management University ...">
            <a:extLst>
              <a:ext uri="{FF2B5EF4-FFF2-40B4-BE49-F238E27FC236}">
                <a16:creationId xmlns:a16="http://schemas.microsoft.com/office/drawing/2014/main" id="{4E57527D-CFEE-4BE7-7B10-18FC0187C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B0B0CC-4D3C-DD84-2DB3-FC07C2BBCCA0}"/>
              </a:ext>
            </a:extLst>
          </p:cNvPr>
          <p:cNvSpPr>
            <a:spLocks noGrp="1"/>
          </p:cNvSpPr>
          <p:nvPr>
            <p:ph type="title"/>
          </p:nvPr>
        </p:nvSpPr>
        <p:spPr>
          <a:xfrm>
            <a:off x="838200" y="315492"/>
            <a:ext cx="10515600" cy="769992"/>
          </a:xfrm>
        </p:spPr>
        <p:txBody>
          <a:bodyPr>
            <a:normAutofit/>
          </a:bodyPr>
          <a:lstStyle/>
          <a:p>
            <a:r>
              <a:rPr lang="en-US" sz="3600" b="1"/>
              <a:t>Recommendation System</a:t>
            </a:r>
          </a:p>
        </p:txBody>
      </p:sp>
      <p:sp>
        <p:nvSpPr>
          <p:cNvPr id="3" name="Content Placeholder 2">
            <a:extLst>
              <a:ext uri="{FF2B5EF4-FFF2-40B4-BE49-F238E27FC236}">
                <a16:creationId xmlns:a16="http://schemas.microsoft.com/office/drawing/2014/main" id="{4DA45FBD-0BF6-FBBC-6140-0FE277AEF0EB}"/>
              </a:ext>
            </a:extLst>
          </p:cNvPr>
          <p:cNvSpPr>
            <a:spLocks noGrp="1"/>
          </p:cNvSpPr>
          <p:nvPr>
            <p:ph idx="1"/>
          </p:nvPr>
        </p:nvSpPr>
        <p:spPr>
          <a:xfrm>
            <a:off x="838200" y="1195008"/>
            <a:ext cx="10515600" cy="914400"/>
          </a:xfrm>
        </p:spPr>
        <p:txBody>
          <a:bodyPr>
            <a:normAutofit/>
          </a:bodyPr>
          <a:lstStyle/>
          <a:p>
            <a:pPr marL="457200" lvl="1" indent="0" algn="ctr">
              <a:buNone/>
            </a:pPr>
            <a:r>
              <a:rPr lang="en-US" b="1" i="1"/>
              <a:t>Recommendation system provides personalized suggestions to users based on their past behavior and preferences</a:t>
            </a:r>
          </a:p>
          <a:p>
            <a:pPr lvl="1"/>
            <a:endParaRPr lang="en-US"/>
          </a:p>
          <a:p>
            <a:pPr marL="457200" lvl="1" indent="0">
              <a:buNone/>
            </a:pPr>
            <a:endParaRPr lang="en-US"/>
          </a:p>
        </p:txBody>
      </p:sp>
      <p:grpSp>
        <p:nvGrpSpPr>
          <p:cNvPr id="22" name="Group 21">
            <a:extLst>
              <a:ext uri="{FF2B5EF4-FFF2-40B4-BE49-F238E27FC236}">
                <a16:creationId xmlns:a16="http://schemas.microsoft.com/office/drawing/2014/main" id="{4A0D8E1C-6A25-D75E-208D-8B1D97CE6DA7}"/>
              </a:ext>
            </a:extLst>
          </p:cNvPr>
          <p:cNvGrpSpPr/>
          <p:nvPr/>
        </p:nvGrpSpPr>
        <p:grpSpPr>
          <a:xfrm>
            <a:off x="1183196" y="2278298"/>
            <a:ext cx="1152202" cy="1152202"/>
            <a:chOff x="1670875" y="2890964"/>
            <a:chExt cx="1258443" cy="1258443"/>
          </a:xfrm>
        </p:grpSpPr>
        <p:sp>
          <p:nvSpPr>
            <p:cNvPr id="15" name="Oval 14">
              <a:extLst>
                <a:ext uri="{FF2B5EF4-FFF2-40B4-BE49-F238E27FC236}">
                  <a16:creationId xmlns:a16="http://schemas.microsoft.com/office/drawing/2014/main" id="{CAE9341C-398D-61AA-A1BC-046F34BE3030}"/>
                </a:ext>
              </a:extLst>
            </p:cNvPr>
            <p:cNvSpPr/>
            <p:nvPr/>
          </p:nvSpPr>
          <p:spPr>
            <a:xfrm>
              <a:off x="1670875" y="2890964"/>
              <a:ext cx="1258443" cy="12584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Graphic 6" descr="Daily calendar with solid fill">
              <a:extLst>
                <a:ext uri="{FF2B5EF4-FFF2-40B4-BE49-F238E27FC236}">
                  <a16:creationId xmlns:a16="http://schemas.microsoft.com/office/drawing/2014/main" id="{7567D71F-0EAF-2016-A693-50E40071DE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2896" y="3020059"/>
              <a:ext cx="914400" cy="914400"/>
            </a:xfrm>
            <a:prstGeom prst="rect">
              <a:avLst/>
            </a:prstGeom>
          </p:spPr>
        </p:pic>
      </p:grpSp>
      <p:grpSp>
        <p:nvGrpSpPr>
          <p:cNvPr id="21" name="Group 20">
            <a:extLst>
              <a:ext uri="{FF2B5EF4-FFF2-40B4-BE49-F238E27FC236}">
                <a16:creationId xmlns:a16="http://schemas.microsoft.com/office/drawing/2014/main" id="{8239A186-9B11-E082-8222-B9C20DAD8596}"/>
              </a:ext>
            </a:extLst>
          </p:cNvPr>
          <p:cNvGrpSpPr/>
          <p:nvPr/>
        </p:nvGrpSpPr>
        <p:grpSpPr>
          <a:xfrm>
            <a:off x="3846333" y="4466319"/>
            <a:ext cx="1152202" cy="1152202"/>
            <a:chOff x="9054655" y="2925571"/>
            <a:chExt cx="1258443" cy="1258443"/>
          </a:xfrm>
        </p:grpSpPr>
        <p:sp>
          <p:nvSpPr>
            <p:cNvPr id="19" name="Oval 18">
              <a:extLst>
                <a:ext uri="{FF2B5EF4-FFF2-40B4-BE49-F238E27FC236}">
                  <a16:creationId xmlns:a16="http://schemas.microsoft.com/office/drawing/2014/main" id="{25CA4161-55CA-454A-87C1-CA9DBFED1D03}"/>
                </a:ext>
              </a:extLst>
            </p:cNvPr>
            <p:cNvSpPr/>
            <p:nvPr/>
          </p:nvSpPr>
          <p:spPr>
            <a:xfrm>
              <a:off x="9054655" y="2925571"/>
              <a:ext cx="1258443" cy="1258443"/>
            </a:xfrm>
            <a:prstGeom prst="ellipse">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G"/>
            </a:p>
          </p:txBody>
        </p:sp>
        <p:pic>
          <p:nvPicPr>
            <p:cNvPr id="9" name="Graphic 8" descr="Flying Money with solid fill">
              <a:extLst>
                <a:ext uri="{FF2B5EF4-FFF2-40B4-BE49-F238E27FC236}">
                  <a16:creationId xmlns:a16="http://schemas.microsoft.com/office/drawing/2014/main" id="{9CAD43C3-ACB3-E012-22A1-EDC08EC947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26677" y="3097593"/>
              <a:ext cx="914400" cy="914400"/>
            </a:xfrm>
            <a:prstGeom prst="rect">
              <a:avLst/>
            </a:prstGeom>
          </p:spPr>
        </p:pic>
      </p:grpSp>
      <p:sp>
        <p:nvSpPr>
          <p:cNvPr id="12" name="TextBox 11">
            <a:extLst>
              <a:ext uri="{FF2B5EF4-FFF2-40B4-BE49-F238E27FC236}">
                <a16:creationId xmlns:a16="http://schemas.microsoft.com/office/drawing/2014/main" id="{90C84423-6B95-0A68-68DF-721C555E58E3}"/>
              </a:ext>
            </a:extLst>
          </p:cNvPr>
          <p:cNvSpPr txBox="1"/>
          <p:nvPr/>
        </p:nvSpPr>
        <p:spPr>
          <a:xfrm>
            <a:off x="1449207" y="5702324"/>
            <a:ext cx="902760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lvl="1" indent="0">
              <a:buNone/>
            </a:pPr>
            <a:r>
              <a:rPr lang="en-US" sz="2000"/>
              <a:t>Entice customer to make </a:t>
            </a:r>
            <a:r>
              <a:rPr lang="en-US" sz="2000" b="1"/>
              <a:t>ADDITIONAL PURCHASES </a:t>
            </a:r>
            <a:r>
              <a:rPr lang="en-US" sz="2000"/>
              <a:t>or</a:t>
            </a:r>
            <a:r>
              <a:rPr lang="en-US" sz="2000" b="1"/>
              <a:t> COMPLEMENTARY ITEMS</a:t>
            </a:r>
            <a:endParaRPr lang="en-US" b="1"/>
          </a:p>
        </p:txBody>
      </p:sp>
      <p:grpSp>
        <p:nvGrpSpPr>
          <p:cNvPr id="20" name="Group 19">
            <a:extLst>
              <a:ext uri="{FF2B5EF4-FFF2-40B4-BE49-F238E27FC236}">
                <a16:creationId xmlns:a16="http://schemas.microsoft.com/office/drawing/2014/main" id="{F9C5A20A-0F05-D2F7-E50F-C1C08604D5DF}"/>
              </a:ext>
            </a:extLst>
          </p:cNvPr>
          <p:cNvGrpSpPr/>
          <p:nvPr/>
        </p:nvGrpSpPr>
        <p:grpSpPr>
          <a:xfrm>
            <a:off x="6639247" y="2261133"/>
            <a:ext cx="1152203" cy="1152203"/>
            <a:chOff x="4105026" y="2890964"/>
            <a:chExt cx="1258443" cy="1258443"/>
          </a:xfrm>
        </p:grpSpPr>
        <p:sp>
          <p:nvSpPr>
            <p:cNvPr id="16" name="Oval 15">
              <a:extLst>
                <a:ext uri="{FF2B5EF4-FFF2-40B4-BE49-F238E27FC236}">
                  <a16:creationId xmlns:a16="http://schemas.microsoft.com/office/drawing/2014/main" id="{753FAC14-813A-236E-928A-93ABD2D939F0}"/>
                </a:ext>
              </a:extLst>
            </p:cNvPr>
            <p:cNvSpPr/>
            <p:nvPr/>
          </p:nvSpPr>
          <p:spPr>
            <a:xfrm>
              <a:off x="4105026" y="2890964"/>
              <a:ext cx="1258443" cy="1258443"/>
            </a:xfrm>
            <a:prstGeom prst="ellipse">
              <a:avLst/>
            </a:prstGeom>
            <a:solidFill>
              <a:schemeClr val="accent2"/>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solidFill>
                  <a:schemeClr val="accent2">
                    <a:lumMod val="75000"/>
                  </a:schemeClr>
                </a:solidFill>
              </a:endParaRPr>
            </a:p>
          </p:txBody>
        </p:sp>
        <p:pic>
          <p:nvPicPr>
            <p:cNvPr id="11" name="Graphic 10" descr="Shopping cart with solid fill">
              <a:extLst>
                <a:ext uri="{FF2B5EF4-FFF2-40B4-BE49-F238E27FC236}">
                  <a16:creationId xmlns:a16="http://schemas.microsoft.com/office/drawing/2014/main" id="{A2DDE18B-9E33-41CE-012E-36377F269D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6750" y="3130815"/>
              <a:ext cx="634996" cy="634996"/>
            </a:xfrm>
            <a:prstGeom prst="rect">
              <a:avLst/>
            </a:prstGeom>
          </p:spPr>
        </p:pic>
        <p:pic>
          <p:nvPicPr>
            <p:cNvPr id="17" name="Graphic 16" descr="Shopping cart with solid fill">
              <a:extLst>
                <a:ext uri="{FF2B5EF4-FFF2-40B4-BE49-F238E27FC236}">
                  <a16:creationId xmlns:a16="http://schemas.microsoft.com/office/drawing/2014/main" id="{5383AD51-1F3D-19BF-86B6-DDEAD3460F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503143">
              <a:off x="4268711" y="3593071"/>
              <a:ext cx="276858" cy="336946"/>
            </a:xfrm>
            <a:prstGeom prst="rect">
              <a:avLst/>
            </a:prstGeom>
          </p:spPr>
        </p:pic>
        <p:pic>
          <p:nvPicPr>
            <p:cNvPr id="18" name="Graphic 17" descr="Shopping cart with solid fill">
              <a:extLst>
                <a:ext uri="{FF2B5EF4-FFF2-40B4-BE49-F238E27FC236}">
                  <a16:creationId xmlns:a16="http://schemas.microsoft.com/office/drawing/2014/main" id="{776E5C31-5ECB-78D6-C0D4-EA9FAAF5E98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00000" flipH="1">
              <a:off x="5007328" y="3303794"/>
              <a:ext cx="289037" cy="289037"/>
            </a:xfrm>
            <a:prstGeom prst="rect">
              <a:avLst/>
            </a:prstGeom>
          </p:spPr>
        </p:pic>
      </p:grpSp>
      <p:sp>
        <p:nvSpPr>
          <p:cNvPr id="23" name="TextBox 22">
            <a:extLst>
              <a:ext uri="{FF2B5EF4-FFF2-40B4-BE49-F238E27FC236}">
                <a16:creationId xmlns:a16="http://schemas.microsoft.com/office/drawing/2014/main" id="{A578A315-930E-D48E-29B7-6AABFEAD790A}"/>
              </a:ext>
            </a:extLst>
          </p:cNvPr>
          <p:cNvSpPr txBox="1"/>
          <p:nvPr/>
        </p:nvSpPr>
        <p:spPr>
          <a:xfrm>
            <a:off x="2718816" y="2584352"/>
            <a:ext cx="2365248" cy="646331"/>
          </a:xfrm>
          <a:prstGeom prst="rect">
            <a:avLst/>
          </a:prstGeom>
          <a:noFill/>
        </p:spPr>
        <p:txBody>
          <a:bodyPr wrap="square" rtlCol="0">
            <a:spAutoFit/>
          </a:bodyPr>
          <a:lstStyle/>
          <a:p>
            <a:r>
              <a:rPr lang="en-SG" sz="3600" b="1">
                <a:solidFill>
                  <a:schemeClr val="accent1">
                    <a:lumMod val="75000"/>
                  </a:schemeClr>
                </a:solidFill>
              </a:rPr>
              <a:t>RECENCY</a:t>
            </a:r>
          </a:p>
        </p:txBody>
      </p:sp>
      <p:sp>
        <p:nvSpPr>
          <p:cNvPr id="25" name="TextBox 24">
            <a:extLst>
              <a:ext uri="{FF2B5EF4-FFF2-40B4-BE49-F238E27FC236}">
                <a16:creationId xmlns:a16="http://schemas.microsoft.com/office/drawing/2014/main" id="{E90B7E04-D3B8-FCB9-710C-1497CC51501C}"/>
              </a:ext>
            </a:extLst>
          </p:cNvPr>
          <p:cNvSpPr txBox="1"/>
          <p:nvPr/>
        </p:nvSpPr>
        <p:spPr>
          <a:xfrm>
            <a:off x="1679853" y="3651355"/>
            <a:ext cx="8566311" cy="707886"/>
          </a:xfrm>
          <a:prstGeom prst="rect">
            <a:avLst/>
          </a:prstGeom>
          <a:noFill/>
          <a:ln>
            <a:solidFill>
              <a:schemeClr val="tx1">
                <a:lumMod val="95000"/>
                <a:lumOff val="5000"/>
              </a:schemeClr>
            </a:solidFill>
          </a:ln>
        </p:spPr>
        <p:txBody>
          <a:bodyPr wrap="square">
            <a:spAutoFit/>
          </a:bodyPr>
          <a:lstStyle/>
          <a:p>
            <a:pPr algn="ctr"/>
            <a:r>
              <a:rPr lang="en-US" sz="2000"/>
              <a:t>Offer valuable and relevant suggestions</a:t>
            </a:r>
            <a:r>
              <a:rPr lang="en-US" sz="2000" b="1"/>
              <a:t> (CUSTOMER EXPERIENCE) </a:t>
            </a:r>
            <a:r>
              <a:rPr lang="en-US" sz="2000"/>
              <a:t>making customers are more likely to return and engage more recently</a:t>
            </a:r>
            <a:endParaRPr lang="en-SG" sz="2000"/>
          </a:p>
        </p:txBody>
      </p:sp>
      <p:sp>
        <p:nvSpPr>
          <p:cNvPr id="26" name="TextBox 25">
            <a:extLst>
              <a:ext uri="{FF2B5EF4-FFF2-40B4-BE49-F238E27FC236}">
                <a16:creationId xmlns:a16="http://schemas.microsoft.com/office/drawing/2014/main" id="{45B99AD2-72FD-F2BF-E789-5EA0310AE39E}"/>
              </a:ext>
            </a:extLst>
          </p:cNvPr>
          <p:cNvSpPr txBox="1"/>
          <p:nvPr/>
        </p:nvSpPr>
        <p:spPr>
          <a:xfrm>
            <a:off x="8186758" y="2562932"/>
            <a:ext cx="2532229" cy="646331"/>
          </a:xfrm>
          <a:prstGeom prst="rect">
            <a:avLst/>
          </a:prstGeom>
          <a:noFill/>
        </p:spPr>
        <p:txBody>
          <a:bodyPr wrap="square" rtlCol="0">
            <a:spAutoFit/>
          </a:bodyPr>
          <a:lstStyle/>
          <a:p>
            <a:r>
              <a:rPr lang="en-SG" sz="3600" b="1">
                <a:solidFill>
                  <a:schemeClr val="accent2">
                    <a:lumMod val="75000"/>
                  </a:schemeClr>
                </a:solidFill>
              </a:rPr>
              <a:t>FREQUENCY</a:t>
            </a:r>
          </a:p>
        </p:txBody>
      </p:sp>
      <p:sp>
        <p:nvSpPr>
          <p:cNvPr id="31" name="TextBox 30">
            <a:extLst>
              <a:ext uri="{FF2B5EF4-FFF2-40B4-BE49-F238E27FC236}">
                <a16:creationId xmlns:a16="http://schemas.microsoft.com/office/drawing/2014/main" id="{6096AAEF-D7C6-0772-3C7D-6D02D9E28340}"/>
              </a:ext>
            </a:extLst>
          </p:cNvPr>
          <p:cNvSpPr txBox="1"/>
          <p:nvPr/>
        </p:nvSpPr>
        <p:spPr>
          <a:xfrm>
            <a:off x="5084064" y="4719255"/>
            <a:ext cx="2496312" cy="646331"/>
          </a:xfrm>
          <a:prstGeom prst="rect">
            <a:avLst/>
          </a:prstGeom>
          <a:noFill/>
        </p:spPr>
        <p:txBody>
          <a:bodyPr wrap="square" rtlCol="0">
            <a:spAutoFit/>
          </a:bodyPr>
          <a:lstStyle/>
          <a:p>
            <a:r>
              <a:rPr lang="en-SG" sz="3600" b="1">
                <a:solidFill>
                  <a:schemeClr val="accent6">
                    <a:lumMod val="75000"/>
                  </a:schemeClr>
                </a:solidFill>
              </a:rPr>
              <a:t>MONETARY</a:t>
            </a:r>
          </a:p>
        </p:txBody>
      </p:sp>
      <p:sp>
        <p:nvSpPr>
          <p:cNvPr id="32" name="TextBox 31">
            <a:extLst>
              <a:ext uri="{FF2B5EF4-FFF2-40B4-BE49-F238E27FC236}">
                <a16:creationId xmlns:a16="http://schemas.microsoft.com/office/drawing/2014/main" id="{936DEAC9-535D-C08B-8E27-7D6CF08B9361}"/>
              </a:ext>
            </a:extLst>
          </p:cNvPr>
          <p:cNvSpPr txBox="1"/>
          <p:nvPr/>
        </p:nvSpPr>
        <p:spPr>
          <a:xfrm>
            <a:off x="5431305" y="2363284"/>
            <a:ext cx="1063408" cy="1015663"/>
          </a:xfrm>
          <a:prstGeom prst="rect">
            <a:avLst/>
          </a:prstGeom>
          <a:noFill/>
        </p:spPr>
        <p:txBody>
          <a:bodyPr wrap="square" rtlCol="0">
            <a:spAutoFit/>
          </a:bodyPr>
          <a:lstStyle/>
          <a:p>
            <a:r>
              <a:rPr lang="en-SG" sz="6000"/>
              <a:t>&amp;</a:t>
            </a:r>
          </a:p>
        </p:txBody>
      </p:sp>
    </p:spTree>
    <p:extLst>
      <p:ext uri="{BB962C8B-B14F-4D97-AF65-F5344CB8AC3E}">
        <p14:creationId xmlns:p14="http://schemas.microsoft.com/office/powerpoint/2010/main" val="117897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8" name="TextBox 7">
            <a:extLst>
              <a:ext uri="{FF2B5EF4-FFF2-40B4-BE49-F238E27FC236}">
                <a16:creationId xmlns:a16="http://schemas.microsoft.com/office/drawing/2014/main" id="{6FD825BB-E00B-4255-A4D6-FFDFEB362D3B}"/>
              </a:ext>
            </a:extLst>
          </p:cNvPr>
          <p:cNvSpPr txBox="1"/>
          <p:nvPr/>
        </p:nvSpPr>
        <p:spPr>
          <a:xfrm>
            <a:off x="952994" y="1690688"/>
            <a:ext cx="10997831" cy="3200876"/>
          </a:xfrm>
          <a:prstGeom prst="rect">
            <a:avLst/>
          </a:prstGeom>
          <a:noFill/>
        </p:spPr>
        <p:txBody>
          <a:bodyPr wrap="square" lIns="91440" tIns="45720" rIns="91440" bIns="45720" rtlCol="0" anchor="t">
            <a:spAutoFit/>
          </a:bodyPr>
          <a:lstStyle/>
          <a:p>
            <a:r>
              <a:rPr lang="en-SG" sz="2400" b="1"/>
              <a:t>For New Customer</a:t>
            </a:r>
            <a:endParaRPr lang="en-US"/>
          </a:p>
          <a:p>
            <a:pPr marL="742950" lvl="1" indent="-285750">
              <a:buFont typeface="Arial" panose="020B0604020202020204" pitchFamily="34" charset="0"/>
              <a:buChar char="•"/>
            </a:pPr>
            <a:r>
              <a:rPr lang="en-SG">
                <a:cs typeface="Calibri"/>
              </a:rPr>
              <a:t>Recommend best sellers based on sales channel</a:t>
            </a:r>
            <a:endParaRPr lang="en-SG">
              <a:ea typeface="Calibri"/>
              <a:cs typeface="Calibri"/>
            </a:endParaRPr>
          </a:p>
          <a:p>
            <a:pPr marL="742950" lvl="1" indent="-285750">
              <a:buFont typeface="Arial" panose="020B0604020202020204" pitchFamily="34" charset="0"/>
              <a:buChar char="•"/>
            </a:pPr>
            <a:r>
              <a:rPr lang="en-SG">
                <a:cs typeface="Calibri"/>
              </a:rPr>
              <a:t>Only recommend main business line (haircare) and single item (not a set)</a:t>
            </a:r>
            <a:endParaRPr lang="en-SG">
              <a:ea typeface="Calibri"/>
              <a:cs typeface="Calibri"/>
            </a:endParaRPr>
          </a:p>
          <a:p>
            <a:pPr marL="742950" lvl="1" indent="-285750">
              <a:buFont typeface="Arial" panose="020B0604020202020204" pitchFamily="34" charset="0"/>
              <a:buChar char="•"/>
            </a:pPr>
            <a:r>
              <a:rPr lang="en-SG">
                <a:cs typeface="Calibri"/>
              </a:rPr>
              <a:t>Recommend smaller size of best sellers</a:t>
            </a:r>
          </a:p>
          <a:p>
            <a:pPr marL="742950" lvl="1" indent="-285750">
              <a:buFont typeface="Arial" panose="020B0604020202020204" pitchFamily="34" charset="0"/>
              <a:buChar char="•"/>
            </a:pPr>
            <a:endParaRPr lang="en-SG">
              <a:cs typeface="Calibri"/>
            </a:endParaRPr>
          </a:p>
          <a:p>
            <a:pPr lvl="1"/>
            <a:endParaRPr lang="en-SG">
              <a:cs typeface="Calibri"/>
            </a:endParaRPr>
          </a:p>
          <a:p>
            <a:pPr lvl="1"/>
            <a:endParaRPr lang="en-SG" sz="1600">
              <a:ea typeface="+mn-lt"/>
              <a:cs typeface="+mn-lt"/>
            </a:endParaRPr>
          </a:p>
          <a:p>
            <a:pPr lvl="1"/>
            <a:endParaRPr lang="en-SG">
              <a:cs typeface="Calibri" panose="020F0502020204030204"/>
            </a:endParaRPr>
          </a:p>
          <a:p>
            <a:pPr lvl="1"/>
            <a:r>
              <a:rPr lang="en-SG">
                <a:ea typeface="+mn-lt"/>
                <a:cs typeface="+mn-lt"/>
              </a:rPr>
              <a:t>
</a:t>
            </a:r>
            <a:endParaRPr lang="en-SG">
              <a:cs typeface="Calibri"/>
            </a:endParaRPr>
          </a:p>
          <a:p>
            <a:pPr lvl="1"/>
            <a:endParaRPr lang="en-SG">
              <a:cs typeface="Calibri"/>
            </a:endParaRPr>
          </a:p>
        </p:txBody>
      </p:sp>
      <p:graphicFrame>
        <p:nvGraphicFramePr>
          <p:cNvPr id="2" name="Table 1">
            <a:extLst>
              <a:ext uri="{FF2B5EF4-FFF2-40B4-BE49-F238E27FC236}">
                <a16:creationId xmlns:a16="http://schemas.microsoft.com/office/drawing/2014/main" id="{7C232BFB-E7DC-EA38-5AEA-2B09352A4F35}"/>
              </a:ext>
            </a:extLst>
          </p:cNvPr>
          <p:cNvGraphicFramePr>
            <a:graphicFrameLocks noGrp="1"/>
          </p:cNvGraphicFramePr>
          <p:nvPr>
            <p:extLst>
              <p:ext uri="{D42A27DB-BD31-4B8C-83A1-F6EECF244321}">
                <p14:modId xmlns:p14="http://schemas.microsoft.com/office/powerpoint/2010/main" val="3339805061"/>
              </p:ext>
            </p:extLst>
          </p:nvPr>
        </p:nvGraphicFramePr>
        <p:xfrm>
          <a:off x="1473308" y="3012143"/>
          <a:ext cx="8226352" cy="3662680"/>
        </p:xfrm>
        <a:graphic>
          <a:graphicData uri="http://schemas.openxmlformats.org/drawingml/2006/table">
            <a:tbl>
              <a:tblPr firstRow="1" bandRow="1">
                <a:tableStyleId>{5C22544A-7EE6-4342-B048-85BDC9FD1C3A}</a:tableStyleId>
              </a:tblPr>
              <a:tblGrid>
                <a:gridCol w="2107045">
                  <a:extLst>
                    <a:ext uri="{9D8B030D-6E8A-4147-A177-3AD203B41FA5}">
                      <a16:colId xmlns:a16="http://schemas.microsoft.com/office/drawing/2014/main" val="2518979954"/>
                    </a:ext>
                  </a:extLst>
                </a:gridCol>
                <a:gridCol w="4183615">
                  <a:extLst>
                    <a:ext uri="{9D8B030D-6E8A-4147-A177-3AD203B41FA5}">
                      <a16:colId xmlns:a16="http://schemas.microsoft.com/office/drawing/2014/main" val="1934877612"/>
                    </a:ext>
                  </a:extLst>
                </a:gridCol>
                <a:gridCol w="1935692">
                  <a:extLst>
                    <a:ext uri="{9D8B030D-6E8A-4147-A177-3AD203B41FA5}">
                      <a16:colId xmlns:a16="http://schemas.microsoft.com/office/drawing/2014/main" val="2219773629"/>
                    </a:ext>
                  </a:extLst>
                </a:gridCol>
              </a:tblGrid>
              <a:tr h="370840">
                <a:tc>
                  <a:txBody>
                    <a:bodyPr/>
                    <a:lstStyle/>
                    <a:p>
                      <a:r>
                        <a:rPr lang="en-US"/>
                        <a:t>Sales Channel</a:t>
                      </a:r>
                    </a:p>
                  </a:txBody>
                  <a:tcPr/>
                </a:tc>
                <a:tc>
                  <a:txBody>
                    <a:bodyPr/>
                    <a:lstStyle/>
                    <a:p>
                      <a:r>
                        <a:rPr lang="en-US"/>
                        <a:t>Best Seller</a:t>
                      </a:r>
                    </a:p>
                  </a:txBody>
                  <a:tcPr/>
                </a:tc>
                <a:tc>
                  <a:txBody>
                    <a:bodyPr/>
                    <a:lstStyle/>
                    <a:p>
                      <a:pPr lvl="0">
                        <a:buNone/>
                      </a:pPr>
                      <a:r>
                        <a:rPr lang="en-US"/>
                        <a:t>Remarks</a:t>
                      </a:r>
                    </a:p>
                  </a:txBody>
                  <a:tcPr/>
                </a:tc>
                <a:extLst>
                  <a:ext uri="{0D108BD9-81ED-4DB2-BD59-A6C34878D82A}">
                    <a16:rowId xmlns:a16="http://schemas.microsoft.com/office/drawing/2014/main" val="4251769394"/>
                  </a:ext>
                </a:extLst>
              </a:tr>
              <a:tr h="370840">
                <a:tc>
                  <a:txBody>
                    <a:bodyPr/>
                    <a:lstStyle/>
                    <a:p>
                      <a:r>
                        <a:rPr lang="en-US"/>
                        <a:t>Retail</a:t>
                      </a:r>
                    </a:p>
                  </a:txBody>
                  <a:tcPr>
                    <a:solidFill>
                      <a:schemeClr val="accent2">
                        <a:lumMod val="40000"/>
                        <a:lumOff val="60000"/>
                      </a:schemeClr>
                    </a:solidFill>
                  </a:tcPr>
                </a:tc>
                <a:tc>
                  <a:txBody>
                    <a:bodyPr/>
                    <a:lstStyle/>
                    <a:p>
                      <a:pPr lvl="0" algn="l">
                        <a:lnSpc>
                          <a:spcPct val="100000"/>
                        </a:lnSpc>
                        <a:spcBef>
                          <a:spcPts val="0"/>
                        </a:spcBef>
                        <a:spcAft>
                          <a:spcPts val="0"/>
                        </a:spcAft>
                        <a:buNone/>
                      </a:pPr>
                      <a:r>
                        <a:rPr lang="en-SG" sz="1600" b="0" i="0" u="none" strike="noStrike" noProof="0">
                          <a:solidFill>
                            <a:srgbClr val="000000"/>
                          </a:solidFill>
                          <a:latin typeface="Calibri"/>
                        </a:rPr>
                        <a:t>AVH INVATI ADV SCALP REVITAL 150ML</a:t>
                      </a:r>
                      <a:endParaRPr lang="en-US" sz="1600" b="0" i="0" u="none" strike="noStrike" noProof="0">
                        <a:solidFill>
                          <a:srgbClr val="000000"/>
                        </a:solidFill>
                        <a:latin typeface="Calibri"/>
                      </a:endParaRPr>
                    </a:p>
                    <a:p>
                      <a:pPr lvl="0" algn="l">
                        <a:lnSpc>
                          <a:spcPct val="100000"/>
                        </a:lnSpc>
                        <a:spcBef>
                          <a:spcPts val="0"/>
                        </a:spcBef>
                        <a:spcAft>
                          <a:spcPts val="0"/>
                        </a:spcAft>
                        <a:buNone/>
                      </a:pPr>
                      <a:r>
                        <a:rPr lang="en-SG" sz="1600" b="0" i="0" u="none" strike="noStrike" noProof="0">
                          <a:solidFill>
                            <a:srgbClr val="000000"/>
                          </a:solidFill>
                          <a:latin typeface="Calibri"/>
                        </a:rPr>
                        <a:t>AVH INVATI ADV EXF SHAMP LIGHT 200ML</a:t>
                      </a:r>
                      <a:endParaRPr lang="en-US" sz="1600" b="0" i="0" u="none" strike="noStrike" noProof="0">
                        <a:solidFill>
                          <a:srgbClr val="000000"/>
                        </a:solidFill>
                        <a:latin typeface="Calibri"/>
                      </a:endParaRPr>
                    </a:p>
                    <a:p>
                      <a:pPr lvl="0" algn="l">
                        <a:lnSpc>
                          <a:spcPct val="100000"/>
                        </a:lnSpc>
                        <a:spcBef>
                          <a:spcPts val="0"/>
                        </a:spcBef>
                        <a:spcAft>
                          <a:spcPts val="0"/>
                        </a:spcAft>
                        <a:buNone/>
                      </a:pPr>
                      <a:r>
                        <a:rPr lang="en-SG" sz="1600" b="0" i="0" u="none" strike="noStrike" noProof="0">
                          <a:solidFill>
                            <a:srgbClr val="000000"/>
                          </a:solidFill>
                          <a:latin typeface="Calibri"/>
                        </a:rPr>
                        <a:t>AVH INVATI ADV THICK COND 200ML</a:t>
                      </a:r>
                      <a:endParaRPr lang="en-US" sz="1600" b="0" i="0" u="none" strike="noStrike" noProof="0">
                        <a:solidFill>
                          <a:srgbClr val="000000"/>
                        </a:solidFill>
                        <a:latin typeface="Calibri"/>
                      </a:endParaRPr>
                    </a:p>
                  </a:txBody>
                  <a:tcPr>
                    <a:solidFill>
                      <a:schemeClr val="accent2">
                        <a:lumMod val="40000"/>
                        <a:lumOff val="60000"/>
                      </a:schemeClr>
                    </a:solidFill>
                  </a:tcPr>
                </a:tc>
                <a:tc>
                  <a:txBody>
                    <a:bodyPr/>
                    <a:lstStyle/>
                    <a:p>
                      <a:pPr lvl="0" algn="l">
                        <a:lnSpc>
                          <a:spcPct val="100000"/>
                        </a:lnSpc>
                        <a:spcBef>
                          <a:spcPts val="0"/>
                        </a:spcBef>
                        <a:spcAft>
                          <a:spcPts val="0"/>
                        </a:spcAft>
                        <a:buNone/>
                      </a:pPr>
                      <a:r>
                        <a:rPr lang="en-SG" sz="1600" b="0" i="0" u="none" strike="noStrike" noProof="0">
                          <a:solidFill>
                            <a:srgbClr val="000000"/>
                          </a:solidFill>
                          <a:latin typeface="Calibri"/>
                        </a:rPr>
                        <a:t>INVATI Collection</a:t>
                      </a:r>
                    </a:p>
                  </a:txBody>
                  <a:tcPr>
                    <a:solidFill>
                      <a:schemeClr val="accent2">
                        <a:lumMod val="40000"/>
                        <a:lumOff val="60000"/>
                      </a:schemeClr>
                    </a:solidFill>
                  </a:tcPr>
                </a:tc>
                <a:extLst>
                  <a:ext uri="{0D108BD9-81ED-4DB2-BD59-A6C34878D82A}">
                    <a16:rowId xmlns:a16="http://schemas.microsoft.com/office/drawing/2014/main" val="2001315480"/>
                  </a:ext>
                </a:extLst>
              </a:tr>
              <a:tr h="370840">
                <a:tc>
                  <a:txBody>
                    <a:bodyPr/>
                    <a:lstStyle/>
                    <a:p>
                      <a:r>
                        <a:rPr lang="en-US"/>
                        <a:t>E-commerce Stores</a:t>
                      </a:r>
                    </a:p>
                  </a:txBody>
                  <a:tcPr/>
                </a:tc>
                <a:tc>
                  <a:txBody>
                    <a:bodyPr/>
                    <a:lstStyle/>
                    <a:p>
                      <a:pPr lvl="0">
                        <a:buNone/>
                      </a:pPr>
                      <a:r>
                        <a:rPr lang="en-SG" sz="1600" b="0" i="0" u="none" strike="noStrike" noProof="0">
                          <a:solidFill>
                            <a:srgbClr val="000000"/>
                          </a:solidFill>
                          <a:latin typeface="Calibri"/>
                        </a:rPr>
                        <a:t>AVH 19 ROSEMARY M PURIFY SHAMPOO 250ML</a:t>
                      </a:r>
                      <a:endParaRPr lang="en-US"/>
                    </a:p>
                    <a:p>
                      <a:pPr lvl="0">
                        <a:buNone/>
                      </a:pPr>
                      <a:r>
                        <a:rPr lang="en-SG" sz="1600" b="0" i="0" u="none" strike="noStrike" noProof="0">
                          <a:solidFill>
                            <a:srgbClr val="000000"/>
                          </a:solidFill>
                          <a:latin typeface="Calibri"/>
                        </a:rPr>
                        <a:t>AVH 19 SHAMPURE SHAMPOO 250ML</a:t>
                      </a:r>
                      <a:endParaRPr lang="en-US"/>
                    </a:p>
                    <a:p>
                      <a:pPr lvl="0">
                        <a:buNone/>
                      </a:pPr>
                      <a:r>
                        <a:rPr lang="en-SG" sz="1600" b="0" i="0" u="none" strike="noStrike" noProof="0">
                          <a:solidFill>
                            <a:srgbClr val="000000"/>
                          </a:solidFill>
                          <a:latin typeface="Calibri"/>
                        </a:rPr>
                        <a:t>AVH INVATI ADV EXF SHAMP LIGHT 200ML</a:t>
                      </a:r>
                      <a:endParaRPr lang="en-US"/>
                    </a:p>
                  </a:txBody>
                  <a:tcPr/>
                </a:tc>
                <a:tc>
                  <a:txBody>
                    <a:bodyPr/>
                    <a:lstStyle/>
                    <a:p>
                      <a:pPr lvl="0">
                        <a:buNone/>
                      </a:pPr>
                      <a:r>
                        <a:rPr lang="en-SG" sz="1600" b="0" i="0" u="none" strike="noStrike" noProof="0">
                          <a:solidFill>
                            <a:srgbClr val="000000"/>
                          </a:solidFill>
                          <a:latin typeface="Calibri"/>
                        </a:rPr>
                        <a:t>Shampoo</a:t>
                      </a:r>
                    </a:p>
                  </a:txBody>
                  <a:tcPr/>
                </a:tc>
                <a:extLst>
                  <a:ext uri="{0D108BD9-81ED-4DB2-BD59-A6C34878D82A}">
                    <a16:rowId xmlns:a16="http://schemas.microsoft.com/office/drawing/2014/main" val="2985919735"/>
                  </a:ext>
                </a:extLst>
              </a:tr>
              <a:tr h="370840">
                <a:tc>
                  <a:txBody>
                    <a:bodyPr/>
                    <a:lstStyle/>
                    <a:p>
                      <a:r>
                        <a:rPr lang="en-US"/>
                        <a:t>Corp Sales</a:t>
                      </a:r>
                    </a:p>
                  </a:txBody>
                  <a:tcPr/>
                </a:tc>
                <a:tc>
                  <a:txBody>
                    <a:bodyPr/>
                    <a:lstStyle/>
                    <a:p>
                      <a:pPr lvl="0">
                        <a:buNone/>
                      </a:pPr>
                      <a:r>
                        <a:rPr lang="en-SG" sz="1600" b="0" i="0" u="none" strike="noStrike" noProof="0">
                          <a:solidFill>
                            <a:srgbClr val="000000"/>
                          </a:solidFill>
                          <a:latin typeface="Calibri"/>
                        </a:rPr>
                        <a:t>AVH 19 ROSEMARY M PURIFY SHAMPOO 250ML</a:t>
                      </a:r>
                      <a:endParaRPr lang="en-US"/>
                    </a:p>
                    <a:p>
                      <a:pPr lvl="0">
                        <a:buNone/>
                      </a:pPr>
                      <a:r>
                        <a:rPr lang="en-SG" sz="1600" b="0" i="0" u="none" strike="noStrike" noProof="0">
                          <a:solidFill>
                            <a:srgbClr val="000000"/>
                          </a:solidFill>
                          <a:latin typeface="Calibri"/>
                        </a:rPr>
                        <a:t>AVH INVATI ADV EXF SHAMP LIGHT 200ML</a:t>
                      </a:r>
                      <a:endParaRPr lang="en-US"/>
                    </a:p>
                    <a:p>
                      <a:pPr lvl="0">
                        <a:buNone/>
                      </a:pPr>
                      <a:r>
                        <a:rPr lang="en-SG" sz="1600" b="0" i="0" u="none" strike="noStrike" noProof="0">
                          <a:solidFill>
                            <a:srgbClr val="000000"/>
                          </a:solidFill>
                          <a:latin typeface="Calibri"/>
                        </a:rPr>
                        <a:t>AVH 19 SHAMPURE SHAMPOO 250ML</a:t>
                      </a:r>
                      <a:endParaRPr lang="en-US"/>
                    </a:p>
                  </a:txBody>
                  <a:tcPr/>
                </a:tc>
                <a:tc>
                  <a:txBody>
                    <a:bodyPr/>
                    <a:lstStyle/>
                    <a:p>
                      <a:pPr lvl="0">
                        <a:buNone/>
                      </a:pPr>
                      <a:r>
                        <a:rPr lang="en-SG" sz="1600" b="0" i="0" u="none" strike="noStrike" noProof="0">
                          <a:solidFill>
                            <a:srgbClr val="000000"/>
                          </a:solidFill>
                          <a:latin typeface="Calibri"/>
                        </a:rPr>
                        <a:t>Shampoo</a:t>
                      </a:r>
                    </a:p>
                  </a:txBody>
                  <a:tcPr/>
                </a:tc>
                <a:extLst>
                  <a:ext uri="{0D108BD9-81ED-4DB2-BD59-A6C34878D82A}">
                    <a16:rowId xmlns:a16="http://schemas.microsoft.com/office/drawing/2014/main" val="2290203801"/>
                  </a:ext>
                </a:extLst>
              </a:tr>
              <a:tr h="370840">
                <a:tc>
                  <a:txBody>
                    <a:bodyPr/>
                    <a:lstStyle/>
                    <a:p>
                      <a:r>
                        <a:rPr lang="en-US"/>
                        <a:t>3rd Party Marketplaces</a:t>
                      </a:r>
                    </a:p>
                  </a:txBody>
                  <a:tcPr/>
                </a:tc>
                <a:tc>
                  <a:txBody>
                    <a:bodyPr/>
                    <a:lstStyle/>
                    <a:p>
                      <a:pPr lvl="0">
                        <a:buNone/>
                      </a:pPr>
                      <a:r>
                        <a:rPr lang="en-SG" sz="1600" b="0" i="0" u="none" strike="noStrike" noProof="0">
                          <a:solidFill>
                            <a:srgbClr val="000000"/>
                          </a:solidFill>
                          <a:latin typeface="Calibri"/>
                        </a:rPr>
                        <a:t>AVH 19 ROSEMARY M PURIFY SHAMPOO 250ML</a:t>
                      </a:r>
                      <a:endParaRPr lang="en-US"/>
                    </a:p>
                    <a:p>
                      <a:pPr lvl="0">
                        <a:buNone/>
                      </a:pPr>
                      <a:r>
                        <a:rPr lang="en-SG" sz="1600" b="0" i="0" u="none" strike="noStrike" noProof="0">
                          <a:solidFill>
                            <a:srgbClr val="000000"/>
                          </a:solidFill>
                          <a:latin typeface="Calibri"/>
                        </a:rPr>
                        <a:t>AVH INVATI ADV EXF SHAMP LIGHT 200ML</a:t>
                      </a:r>
                      <a:endParaRPr lang="en-US"/>
                    </a:p>
                    <a:p>
                      <a:pPr lvl="0">
                        <a:buNone/>
                      </a:pPr>
                      <a:r>
                        <a:rPr lang="en-SG" sz="1600" b="0" i="0" u="none" strike="noStrike" noProof="0">
                          <a:solidFill>
                            <a:srgbClr val="000000"/>
                          </a:solidFill>
                          <a:latin typeface="Calibri"/>
                        </a:rPr>
                        <a:t>AVH PRMS SCALP CLNSR 150ML</a:t>
                      </a:r>
                      <a:endParaRPr lang="en-US"/>
                    </a:p>
                  </a:txBody>
                  <a:tcPr/>
                </a:tc>
                <a:tc>
                  <a:txBody>
                    <a:bodyPr/>
                    <a:lstStyle/>
                    <a:p>
                      <a:pPr lvl="0">
                        <a:buNone/>
                      </a:pPr>
                      <a:r>
                        <a:rPr lang="en-SG" sz="1600" b="0" i="0" u="none" strike="noStrike" noProof="0">
                          <a:solidFill>
                            <a:srgbClr val="000000"/>
                          </a:solidFill>
                          <a:latin typeface="Calibri"/>
                        </a:rPr>
                        <a:t>Shampoo and Scalp Cleanser</a:t>
                      </a:r>
                    </a:p>
                  </a:txBody>
                  <a:tcPr/>
                </a:tc>
                <a:extLst>
                  <a:ext uri="{0D108BD9-81ED-4DB2-BD59-A6C34878D82A}">
                    <a16:rowId xmlns:a16="http://schemas.microsoft.com/office/drawing/2014/main" val="677070304"/>
                  </a:ext>
                </a:extLst>
              </a:tr>
            </a:tbl>
          </a:graphicData>
        </a:graphic>
      </p:graphicFrame>
      <p:pic>
        <p:nvPicPr>
          <p:cNvPr id="7" name="Picture 6">
            <a:extLst>
              <a:ext uri="{FF2B5EF4-FFF2-40B4-BE49-F238E27FC236}">
                <a16:creationId xmlns:a16="http://schemas.microsoft.com/office/drawing/2014/main" id="{3A7AFBC4-5422-AA5C-7EBD-FEEFD5AF9A6E}"/>
              </a:ext>
            </a:extLst>
          </p:cNvPr>
          <p:cNvPicPr>
            <a:picLocks noChangeAspect="1"/>
          </p:cNvPicPr>
          <p:nvPr/>
        </p:nvPicPr>
        <p:blipFill>
          <a:blip r:embed="rId5"/>
          <a:stretch>
            <a:fillRect/>
          </a:stretch>
        </p:blipFill>
        <p:spPr>
          <a:xfrm>
            <a:off x="11193881" y="2536175"/>
            <a:ext cx="743739" cy="1768446"/>
          </a:xfrm>
          <a:prstGeom prst="rect">
            <a:avLst/>
          </a:prstGeom>
        </p:spPr>
      </p:pic>
      <p:pic>
        <p:nvPicPr>
          <p:cNvPr id="10" name="Picture 9">
            <a:extLst>
              <a:ext uri="{FF2B5EF4-FFF2-40B4-BE49-F238E27FC236}">
                <a16:creationId xmlns:a16="http://schemas.microsoft.com/office/drawing/2014/main" id="{1E740BC2-305F-4FD8-44DF-640E7DDFBE9D}"/>
              </a:ext>
            </a:extLst>
          </p:cNvPr>
          <p:cNvPicPr>
            <a:picLocks noChangeAspect="1"/>
          </p:cNvPicPr>
          <p:nvPr/>
        </p:nvPicPr>
        <p:blipFill>
          <a:blip r:embed="rId6"/>
          <a:stretch>
            <a:fillRect/>
          </a:stretch>
        </p:blipFill>
        <p:spPr>
          <a:xfrm>
            <a:off x="10618792" y="2544777"/>
            <a:ext cx="620214" cy="1768446"/>
          </a:xfrm>
          <a:prstGeom prst="rect">
            <a:avLst/>
          </a:prstGeom>
        </p:spPr>
      </p:pic>
      <p:pic>
        <p:nvPicPr>
          <p:cNvPr id="12" name="Picture 11">
            <a:extLst>
              <a:ext uri="{FF2B5EF4-FFF2-40B4-BE49-F238E27FC236}">
                <a16:creationId xmlns:a16="http://schemas.microsoft.com/office/drawing/2014/main" id="{6B555ED4-579C-6A4C-C136-0672744F2E61}"/>
              </a:ext>
            </a:extLst>
          </p:cNvPr>
          <p:cNvPicPr>
            <a:picLocks noChangeAspect="1"/>
          </p:cNvPicPr>
          <p:nvPr/>
        </p:nvPicPr>
        <p:blipFill>
          <a:blip r:embed="rId7"/>
          <a:stretch>
            <a:fillRect/>
          </a:stretch>
        </p:blipFill>
        <p:spPr>
          <a:xfrm>
            <a:off x="10064591" y="2538423"/>
            <a:ext cx="562433" cy="1768446"/>
          </a:xfrm>
          <a:prstGeom prst="rect">
            <a:avLst/>
          </a:prstGeom>
        </p:spPr>
      </p:pic>
      <p:sp>
        <p:nvSpPr>
          <p:cNvPr id="13" name="TextBox 12">
            <a:extLst>
              <a:ext uri="{FF2B5EF4-FFF2-40B4-BE49-F238E27FC236}">
                <a16:creationId xmlns:a16="http://schemas.microsoft.com/office/drawing/2014/main" id="{F158081B-F109-A54B-5F06-9D7918FC7F76}"/>
              </a:ext>
            </a:extLst>
          </p:cNvPr>
          <p:cNvSpPr txBox="1"/>
          <p:nvPr/>
        </p:nvSpPr>
        <p:spPr>
          <a:xfrm>
            <a:off x="9921898" y="2199197"/>
            <a:ext cx="2453833" cy="369332"/>
          </a:xfrm>
          <a:prstGeom prst="rect">
            <a:avLst/>
          </a:prstGeom>
          <a:noFill/>
        </p:spPr>
        <p:txBody>
          <a:bodyPr wrap="square" rtlCol="0">
            <a:spAutoFit/>
          </a:bodyPr>
          <a:lstStyle/>
          <a:p>
            <a:r>
              <a:rPr lang="en-SG"/>
              <a:t>Thinning Hair Solution</a:t>
            </a:r>
          </a:p>
        </p:txBody>
      </p:sp>
    </p:spTree>
    <p:extLst>
      <p:ext uri="{BB962C8B-B14F-4D97-AF65-F5344CB8AC3E}">
        <p14:creationId xmlns:p14="http://schemas.microsoft.com/office/powerpoint/2010/main" val="4149777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1015663"/>
          </a:xfrm>
          <a:prstGeom prst="rect">
            <a:avLst/>
          </a:prstGeom>
          <a:noFill/>
        </p:spPr>
        <p:txBody>
          <a:bodyPr wrap="square" lIns="91440" tIns="45720" rIns="91440" bIns="45720" rtlCol="0" anchor="t">
            <a:spAutoFit/>
          </a:bodyPr>
          <a:lstStyle/>
          <a:p>
            <a:r>
              <a:rPr lang="en-SG" sz="2400" b="1"/>
              <a:t>For Existing Customer (User – Item Collaborative Filtering)</a:t>
            </a:r>
          </a:p>
          <a:p>
            <a:endParaRPr lang="en-SG">
              <a:cs typeface="Calibri"/>
            </a:endParaRPr>
          </a:p>
          <a:p>
            <a:pPr lvl="1"/>
            <a:endParaRPr lang="en-SG">
              <a:cs typeface="Calibri"/>
            </a:endParaRPr>
          </a:p>
        </p:txBody>
      </p:sp>
      <p:grpSp>
        <p:nvGrpSpPr>
          <p:cNvPr id="31" name="Group 30">
            <a:extLst>
              <a:ext uri="{FF2B5EF4-FFF2-40B4-BE49-F238E27FC236}">
                <a16:creationId xmlns:a16="http://schemas.microsoft.com/office/drawing/2014/main" id="{A9EC2FAC-4FCC-1E54-DF51-9138E83C7ED9}"/>
              </a:ext>
            </a:extLst>
          </p:cNvPr>
          <p:cNvGrpSpPr/>
          <p:nvPr/>
        </p:nvGrpSpPr>
        <p:grpSpPr>
          <a:xfrm>
            <a:off x="1326072" y="2411523"/>
            <a:ext cx="4200391" cy="4081352"/>
            <a:chOff x="1326072" y="2411523"/>
            <a:chExt cx="4200391" cy="4081352"/>
          </a:xfrm>
        </p:grpSpPr>
        <p:grpSp>
          <p:nvGrpSpPr>
            <p:cNvPr id="22" name="Group 21">
              <a:extLst>
                <a:ext uri="{FF2B5EF4-FFF2-40B4-BE49-F238E27FC236}">
                  <a16:creationId xmlns:a16="http://schemas.microsoft.com/office/drawing/2014/main" id="{2791C90A-6DFD-71D6-C902-BEFDC1A87571}"/>
                </a:ext>
              </a:extLst>
            </p:cNvPr>
            <p:cNvGrpSpPr/>
            <p:nvPr/>
          </p:nvGrpSpPr>
          <p:grpSpPr>
            <a:xfrm>
              <a:off x="1326072" y="2411523"/>
              <a:ext cx="4200391" cy="4081352"/>
              <a:chOff x="1326072" y="2411523"/>
              <a:chExt cx="4200391" cy="4081352"/>
            </a:xfrm>
          </p:grpSpPr>
          <p:pic>
            <p:nvPicPr>
              <p:cNvPr id="2050" name="Picture 2" descr="Introduction to Collaborative Filtering - Analytics Vidhya">
                <a:extLst>
                  <a:ext uri="{FF2B5EF4-FFF2-40B4-BE49-F238E27FC236}">
                    <a16:creationId xmlns:a16="http://schemas.microsoft.com/office/drawing/2014/main" id="{0A2A3856-4803-8728-83EA-936A24CB66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611" b="3874"/>
              <a:stretch/>
            </p:blipFill>
            <p:spPr bwMode="auto">
              <a:xfrm>
                <a:off x="1326072" y="2411523"/>
                <a:ext cx="4200391" cy="40813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35C6666-58DF-8204-5447-CAE93FF739BD}"/>
                  </a:ext>
                </a:extLst>
              </p:cNvPr>
              <p:cNvSpPr/>
              <p:nvPr/>
            </p:nvSpPr>
            <p:spPr>
              <a:xfrm>
                <a:off x="2326640" y="2706351"/>
                <a:ext cx="1971040" cy="615969"/>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31ED5840-AC98-E8A6-6F5D-CE2E76C7DDEB}"/>
                  </a:ext>
                </a:extLst>
              </p:cNvPr>
              <p:cNvSpPr/>
              <p:nvPr/>
            </p:nvSpPr>
            <p:spPr>
              <a:xfrm>
                <a:off x="2885440" y="5699570"/>
                <a:ext cx="680720" cy="615969"/>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15">
                <a:extLst>
                  <a:ext uri="{FF2B5EF4-FFF2-40B4-BE49-F238E27FC236}">
                    <a16:creationId xmlns:a16="http://schemas.microsoft.com/office/drawing/2014/main" id="{09735D08-1840-FC2E-C2D8-748B08F31815}"/>
                  </a:ext>
                </a:extLst>
              </p:cNvPr>
              <p:cNvPicPr>
                <a:picLocks noChangeAspect="1"/>
              </p:cNvPicPr>
              <p:nvPr/>
            </p:nvPicPr>
            <p:blipFill>
              <a:blip r:embed="rId6"/>
              <a:stretch>
                <a:fillRect/>
              </a:stretch>
            </p:blipFill>
            <p:spPr>
              <a:xfrm>
                <a:off x="3107279" y="2630593"/>
                <a:ext cx="409762" cy="1168373"/>
              </a:xfrm>
              <a:prstGeom prst="rect">
                <a:avLst/>
              </a:prstGeom>
            </p:spPr>
          </p:pic>
        </p:grpSp>
        <p:sp>
          <p:nvSpPr>
            <p:cNvPr id="19" name="TextBox 18">
              <a:extLst>
                <a:ext uri="{FF2B5EF4-FFF2-40B4-BE49-F238E27FC236}">
                  <a16:creationId xmlns:a16="http://schemas.microsoft.com/office/drawing/2014/main" id="{ED33FF67-E8E8-BED9-EAA8-06250002AB75}"/>
                </a:ext>
              </a:extLst>
            </p:cNvPr>
            <p:cNvSpPr txBox="1"/>
            <p:nvPr/>
          </p:nvSpPr>
          <p:spPr>
            <a:xfrm>
              <a:off x="2639464" y="3754915"/>
              <a:ext cx="1394056" cy="276999"/>
            </a:xfrm>
            <a:prstGeom prst="rect">
              <a:avLst/>
            </a:prstGeom>
            <a:noFill/>
          </p:spPr>
          <p:txBody>
            <a:bodyPr wrap="square" rtlCol="0">
              <a:spAutoFit/>
            </a:bodyPr>
            <a:lstStyle/>
            <a:p>
              <a:r>
                <a:rPr lang="en-SG" sz="1200"/>
                <a:t>INVATI SHAMPOO</a:t>
              </a:r>
            </a:p>
          </p:txBody>
        </p:sp>
        <p:sp>
          <p:nvSpPr>
            <p:cNvPr id="21" name="TextBox 20">
              <a:extLst>
                <a:ext uri="{FF2B5EF4-FFF2-40B4-BE49-F238E27FC236}">
                  <a16:creationId xmlns:a16="http://schemas.microsoft.com/office/drawing/2014/main" id="{4E1F3272-AA71-6914-E9BE-FCB2A60CFF34}"/>
                </a:ext>
              </a:extLst>
            </p:cNvPr>
            <p:cNvSpPr txBox="1"/>
            <p:nvPr/>
          </p:nvSpPr>
          <p:spPr>
            <a:xfrm>
              <a:off x="2507384" y="6038540"/>
              <a:ext cx="1971040" cy="276999"/>
            </a:xfrm>
            <a:prstGeom prst="rect">
              <a:avLst/>
            </a:prstGeom>
            <a:noFill/>
          </p:spPr>
          <p:txBody>
            <a:bodyPr wrap="square" rtlCol="0">
              <a:spAutoFit/>
            </a:bodyPr>
            <a:lstStyle/>
            <a:p>
              <a:r>
                <a:rPr lang="en-SG" sz="1200"/>
                <a:t>ROSEMARY SHAMPOO</a:t>
              </a:r>
            </a:p>
          </p:txBody>
        </p:sp>
        <p:pic>
          <p:nvPicPr>
            <p:cNvPr id="26" name="Picture 25">
              <a:extLst>
                <a:ext uri="{FF2B5EF4-FFF2-40B4-BE49-F238E27FC236}">
                  <a16:creationId xmlns:a16="http://schemas.microsoft.com/office/drawing/2014/main" id="{7B5873C3-3BCB-1EC4-ABAF-94DE8F31C371}"/>
                </a:ext>
              </a:extLst>
            </p:cNvPr>
            <p:cNvPicPr>
              <a:picLocks noChangeAspect="1"/>
            </p:cNvPicPr>
            <p:nvPr/>
          </p:nvPicPr>
          <p:blipFill>
            <a:blip r:embed="rId7"/>
            <a:stretch>
              <a:fillRect/>
            </a:stretch>
          </p:blipFill>
          <p:spPr>
            <a:xfrm>
              <a:off x="3110875" y="4891582"/>
              <a:ext cx="327364" cy="1168372"/>
            </a:xfrm>
            <a:prstGeom prst="rect">
              <a:avLst/>
            </a:prstGeom>
          </p:spPr>
        </p:pic>
      </p:grpSp>
      <p:grpSp>
        <p:nvGrpSpPr>
          <p:cNvPr id="33" name="Group 32">
            <a:extLst>
              <a:ext uri="{FF2B5EF4-FFF2-40B4-BE49-F238E27FC236}">
                <a16:creationId xmlns:a16="http://schemas.microsoft.com/office/drawing/2014/main" id="{1357EDC4-A971-9080-B105-060358583029}"/>
              </a:ext>
            </a:extLst>
          </p:cNvPr>
          <p:cNvGrpSpPr/>
          <p:nvPr/>
        </p:nvGrpSpPr>
        <p:grpSpPr>
          <a:xfrm>
            <a:off x="6545797" y="2630593"/>
            <a:ext cx="4320131" cy="3494937"/>
            <a:chOff x="6527031" y="2630593"/>
            <a:chExt cx="4320131" cy="3494937"/>
          </a:xfrm>
        </p:grpSpPr>
        <p:pic>
          <p:nvPicPr>
            <p:cNvPr id="2052" name="Picture 4" descr="Selecting the right Recommendation System — Advancing Analytics">
              <a:extLst>
                <a:ext uri="{FF2B5EF4-FFF2-40B4-BE49-F238E27FC236}">
                  <a16:creationId xmlns:a16="http://schemas.microsoft.com/office/drawing/2014/main" id="{9870E8CC-D52B-472B-2545-057EBA6410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7031" y="2630593"/>
              <a:ext cx="4320131" cy="34949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6FAFC4-7DDF-272F-BF00-65C3A6D2C6EE}"/>
                </a:ext>
              </a:extLst>
            </p:cNvPr>
            <p:cNvPicPr>
              <a:picLocks noChangeAspect="1"/>
            </p:cNvPicPr>
            <p:nvPr/>
          </p:nvPicPr>
          <p:blipFill>
            <a:blip r:embed="rId6"/>
            <a:stretch>
              <a:fillRect/>
            </a:stretch>
          </p:blipFill>
          <p:spPr>
            <a:xfrm>
              <a:off x="8083361" y="2673796"/>
              <a:ext cx="409762" cy="1168373"/>
            </a:xfrm>
            <a:prstGeom prst="rect">
              <a:avLst/>
            </a:prstGeom>
          </p:spPr>
        </p:pic>
        <p:sp>
          <p:nvSpPr>
            <p:cNvPr id="12" name="Rectangle 11">
              <a:extLst>
                <a:ext uri="{FF2B5EF4-FFF2-40B4-BE49-F238E27FC236}">
                  <a16:creationId xmlns:a16="http://schemas.microsoft.com/office/drawing/2014/main" id="{14F62DA9-3018-1143-AA52-F76E2E7B6780}"/>
                </a:ext>
              </a:extLst>
            </p:cNvPr>
            <p:cNvSpPr/>
            <p:nvPr/>
          </p:nvSpPr>
          <p:spPr>
            <a:xfrm>
              <a:off x="9160393" y="2693126"/>
              <a:ext cx="465626" cy="1115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1AA62B8F-413E-C5A7-87C3-FFFC1D28BB84}"/>
                </a:ext>
              </a:extLst>
            </p:cNvPr>
            <p:cNvPicPr>
              <a:picLocks noChangeAspect="1"/>
            </p:cNvPicPr>
            <p:nvPr/>
          </p:nvPicPr>
          <p:blipFill>
            <a:blip r:embed="rId7"/>
            <a:stretch>
              <a:fillRect/>
            </a:stretch>
          </p:blipFill>
          <p:spPr>
            <a:xfrm>
              <a:off x="9225172" y="2673796"/>
              <a:ext cx="327364" cy="1168372"/>
            </a:xfrm>
            <a:prstGeom prst="rect">
              <a:avLst/>
            </a:prstGeom>
          </p:spPr>
        </p:pic>
        <p:sp>
          <p:nvSpPr>
            <p:cNvPr id="14" name="Rectangle 13">
              <a:extLst>
                <a:ext uri="{FF2B5EF4-FFF2-40B4-BE49-F238E27FC236}">
                  <a16:creationId xmlns:a16="http://schemas.microsoft.com/office/drawing/2014/main" id="{69464AC2-ED59-AFD9-BD52-4C3457CF416D}"/>
                </a:ext>
              </a:extLst>
            </p:cNvPr>
            <p:cNvSpPr/>
            <p:nvPr/>
          </p:nvSpPr>
          <p:spPr>
            <a:xfrm>
              <a:off x="9726660" y="2706351"/>
              <a:ext cx="465626" cy="1115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B11A103F-E303-570D-309B-46D8EC3C97BA}"/>
                </a:ext>
              </a:extLst>
            </p:cNvPr>
            <p:cNvPicPr>
              <a:picLocks noChangeAspect="1"/>
            </p:cNvPicPr>
            <p:nvPr/>
          </p:nvPicPr>
          <p:blipFill>
            <a:blip r:embed="rId9"/>
            <a:stretch>
              <a:fillRect/>
            </a:stretch>
          </p:blipFill>
          <p:spPr>
            <a:xfrm>
              <a:off x="9776493" y="2687940"/>
              <a:ext cx="365960" cy="1111026"/>
            </a:xfrm>
            <a:prstGeom prst="rect">
              <a:avLst/>
            </a:prstGeom>
          </p:spPr>
        </p:pic>
        <p:sp>
          <p:nvSpPr>
            <p:cNvPr id="24" name="Rectangle 23">
              <a:extLst>
                <a:ext uri="{FF2B5EF4-FFF2-40B4-BE49-F238E27FC236}">
                  <a16:creationId xmlns:a16="http://schemas.microsoft.com/office/drawing/2014/main" id="{DF506F77-A43B-89AB-76ED-6D9C84B0717A}"/>
                </a:ext>
              </a:extLst>
            </p:cNvPr>
            <p:cNvSpPr/>
            <p:nvPr/>
          </p:nvSpPr>
          <p:spPr>
            <a:xfrm>
              <a:off x="10257247" y="2673796"/>
              <a:ext cx="465626" cy="1115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 name="Picture 22">
              <a:extLst>
                <a:ext uri="{FF2B5EF4-FFF2-40B4-BE49-F238E27FC236}">
                  <a16:creationId xmlns:a16="http://schemas.microsoft.com/office/drawing/2014/main" id="{FBA36282-88FF-0914-C5F5-6678340A73A6}"/>
                </a:ext>
              </a:extLst>
            </p:cNvPr>
            <p:cNvPicPr>
              <a:picLocks noChangeAspect="1"/>
            </p:cNvPicPr>
            <p:nvPr/>
          </p:nvPicPr>
          <p:blipFill>
            <a:blip r:embed="rId10"/>
            <a:stretch>
              <a:fillRect/>
            </a:stretch>
          </p:blipFill>
          <p:spPr>
            <a:xfrm flipH="1">
              <a:off x="10358068" y="2653248"/>
              <a:ext cx="321119" cy="1180410"/>
            </a:xfrm>
            <a:prstGeom prst="rect">
              <a:avLst/>
            </a:prstGeom>
          </p:spPr>
        </p:pic>
        <p:sp>
          <p:nvSpPr>
            <p:cNvPr id="25" name="Rectangle 24">
              <a:extLst>
                <a:ext uri="{FF2B5EF4-FFF2-40B4-BE49-F238E27FC236}">
                  <a16:creationId xmlns:a16="http://schemas.microsoft.com/office/drawing/2014/main" id="{696FFC26-B1CE-332B-AAED-0022DC204222}"/>
                </a:ext>
              </a:extLst>
            </p:cNvPr>
            <p:cNvSpPr/>
            <p:nvPr/>
          </p:nvSpPr>
          <p:spPr>
            <a:xfrm>
              <a:off x="8607917" y="2673796"/>
              <a:ext cx="465626" cy="1115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4418FD7C-C537-B9D6-1987-8011E65171AA}"/>
                </a:ext>
              </a:extLst>
            </p:cNvPr>
            <p:cNvPicPr>
              <a:picLocks noChangeAspect="1"/>
            </p:cNvPicPr>
            <p:nvPr/>
          </p:nvPicPr>
          <p:blipFill>
            <a:blip r:embed="rId11"/>
            <a:stretch>
              <a:fillRect/>
            </a:stretch>
          </p:blipFill>
          <p:spPr>
            <a:xfrm>
              <a:off x="8621705" y="2673797"/>
              <a:ext cx="410106" cy="1168372"/>
            </a:xfrm>
            <a:prstGeom prst="rect">
              <a:avLst/>
            </a:prstGeom>
          </p:spPr>
        </p:pic>
        <p:pic>
          <p:nvPicPr>
            <p:cNvPr id="28" name="Picture 27">
              <a:extLst>
                <a:ext uri="{FF2B5EF4-FFF2-40B4-BE49-F238E27FC236}">
                  <a16:creationId xmlns:a16="http://schemas.microsoft.com/office/drawing/2014/main" id="{3ADAD248-CB09-2EC7-F081-983ECF80FAB6}"/>
                </a:ext>
              </a:extLst>
            </p:cNvPr>
            <p:cNvPicPr>
              <a:picLocks noChangeAspect="1"/>
            </p:cNvPicPr>
            <p:nvPr/>
          </p:nvPicPr>
          <p:blipFill>
            <a:blip r:embed="rId12"/>
            <a:stretch>
              <a:fillRect/>
            </a:stretch>
          </p:blipFill>
          <p:spPr>
            <a:xfrm>
              <a:off x="8040570" y="5633197"/>
              <a:ext cx="495343" cy="426757"/>
            </a:xfrm>
            <a:prstGeom prst="rect">
              <a:avLst/>
            </a:prstGeom>
          </p:spPr>
        </p:pic>
      </p:grpSp>
      <p:sp>
        <p:nvSpPr>
          <p:cNvPr id="29" name="Rectangle 28">
            <a:extLst>
              <a:ext uri="{FF2B5EF4-FFF2-40B4-BE49-F238E27FC236}">
                <a16:creationId xmlns:a16="http://schemas.microsoft.com/office/drawing/2014/main" id="{5A69BDBC-5D38-2996-75AC-62C5A51EAD3C}"/>
              </a:ext>
            </a:extLst>
          </p:cNvPr>
          <p:cNvSpPr/>
          <p:nvPr/>
        </p:nvSpPr>
        <p:spPr>
          <a:xfrm>
            <a:off x="6286500" y="4891582"/>
            <a:ext cx="4747260" cy="1309706"/>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40209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1015663"/>
          </a:xfrm>
          <a:prstGeom prst="rect">
            <a:avLst/>
          </a:prstGeom>
          <a:noFill/>
        </p:spPr>
        <p:txBody>
          <a:bodyPr wrap="square" lIns="91440" tIns="45720" rIns="91440" bIns="45720" rtlCol="0" anchor="t">
            <a:spAutoFit/>
          </a:bodyPr>
          <a:lstStyle/>
          <a:p>
            <a:r>
              <a:rPr lang="en-SG" sz="2400" b="1"/>
              <a:t>For Existing Customer (User – Item Collaborative Filtering)</a:t>
            </a:r>
          </a:p>
          <a:p>
            <a:endParaRPr lang="en-SG">
              <a:cs typeface="Calibri"/>
            </a:endParaRPr>
          </a:p>
          <a:p>
            <a:pPr lvl="1"/>
            <a:endParaRPr lang="en-SG">
              <a:cs typeface="Calibri"/>
            </a:endParaRPr>
          </a:p>
        </p:txBody>
      </p:sp>
      <p:sp>
        <p:nvSpPr>
          <p:cNvPr id="7" name="TextBox 6">
            <a:extLst>
              <a:ext uri="{FF2B5EF4-FFF2-40B4-BE49-F238E27FC236}">
                <a16:creationId xmlns:a16="http://schemas.microsoft.com/office/drawing/2014/main" id="{2D4ECEF2-66AA-84A6-754F-BA43E9C5C124}"/>
              </a:ext>
            </a:extLst>
          </p:cNvPr>
          <p:cNvSpPr txBox="1"/>
          <p:nvPr/>
        </p:nvSpPr>
        <p:spPr>
          <a:xfrm>
            <a:off x="952994" y="2849824"/>
            <a:ext cx="10997831" cy="3600986"/>
          </a:xfrm>
          <a:prstGeom prst="rect">
            <a:avLst/>
          </a:prstGeom>
          <a:noFill/>
        </p:spPr>
        <p:txBody>
          <a:bodyPr wrap="square" lIns="91440" tIns="45720" rIns="91440" bIns="45720" rtlCol="0" anchor="t">
            <a:spAutoFit/>
          </a:bodyPr>
          <a:lstStyle/>
          <a:p>
            <a:r>
              <a:rPr lang="en-SG" sz="2400"/>
              <a:t>Problem?</a:t>
            </a:r>
          </a:p>
          <a:p>
            <a:pPr marL="342900" indent="-342900">
              <a:buFont typeface="Arial" panose="020B0604020202020204" pitchFamily="34" charset="0"/>
              <a:buChar char="•"/>
            </a:pPr>
            <a:r>
              <a:rPr lang="en-SG" sz="2400"/>
              <a:t>No data about Customer Ratings on items</a:t>
            </a:r>
          </a:p>
          <a:p>
            <a:endParaRPr lang="en-SG" sz="2400"/>
          </a:p>
          <a:p>
            <a:r>
              <a:rPr lang="en-SG" sz="2400"/>
              <a:t>How we define the ratings?</a:t>
            </a:r>
          </a:p>
          <a:p>
            <a:pPr marL="342900" indent="-342900">
              <a:buFont typeface="Arial" panose="020B0604020202020204" pitchFamily="34" charset="0"/>
              <a:buChar char="•"/>
            </a:pPr>
            <a:r>
              <a:rPr lang="en-SG" sz="2400"/>
              <a:t>Repurchase count </a:t>
            </a:r>
          </a:p>
          <a:p>
            <a:endParaRPr lang="en-SG" sz="2400"/>
          </a:p>
          <a:p>
            <a:r>
              <a:rPr lang="en-SG" sz="2400"/>
              <a:t>Assumption:</a:t>
            </a:r>
          </a:p>
          <a:p>
            <a:pPr marL="342900" indent="-342900">
              <a:buFont typeface="Arial" panose="020B0604020202020204" pitchFamily="34" charset="0"/>
              <a:buChar char="•"/>
            </a:pPr>
            <a:r>
              <a:rPr lang="en-SG" sz="2400"/>
              <a:t> Items without repurchase are assumed to be “No Rating”</a:t>
            </a:r>
          </a:p>
          <a:p>
            <a:endParaRPr lang="en-SG">
              <a:cs typeface="Calibri"/>
            </a:endParaRPr>
          </a:p>
          <a:p>
            <a:pPr lvl="1"/>
            <a:endParaRPr lang="en-SG">
              <a:cs typeface="Calibri"/>
            </a:endParaRPr>
          </a:p>
        </p:txBody>
      </p:sp>
      <p:grpSp>
        <p:nvGrpSpPr>
          <p:cNvPr id="14" name="Group 13">
            <a:extLst>
              <a:ext uri="{FF2B5EF4-FFF2-40B4-BE49-F238E27FC236}">
                <a16:creationId xmlns:a16="http://schemas.microsoft.com/office/drawing/2014/main" id="{D46B69F3-4C2C-F2B0-59DB-E9F8F4F12403}"/>
              </a:ext>
            </a:extLst>
          </p:cNvPr>
          <p:cNvGrpSpPr/>
          <p:nvPr/>
        </p:nvGrpSpPr>
        <p:grpSpPr>
          <a:xfrm>
            <a:off x="7391851" y="2849824"/>
            <a:ext cx="4411490" cy="2094104"/>
            <a:chOff x="6942310" y="4019923"/>
            <a:chExt cx="4836000" cy="2295616"/>
          </a:xfrm>
        </p:grpSpPr>
        <p:pic>
          <p:nvPicPr>
            <p:cNvPr id="1026" name="Picture 2" descr="How to Develop Effective Likert Scale Questions? - Conjointly">
              <a:extLst>
                <a:ext uri="{FF2B5EF4-FFF2-40B4-BE49-F238E27FC236}">
                  <a16:creationId xmlns:a16="http://schemas.microsoft.com/office/drawing/2014/main" id="{9FA287A4-E962-B84C-9F13-BA35B56431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942310" y="4019923"/>
              <a:ext cx="4836000" cy="181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0EFA83-653B-7015-F627-3A066B46BA11}"/>
                </a:ext>
              </a:extLst>
            </p:cNvPr>
            <p:cNvSpPr/>
            <p:nvPr/>
          </p:nvSpPr>
          <p:spPr>
            <a:xfrm>
              <a:off x="7272407" y="5392209"/>
              <a:ext cx="535723"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1</a:t>
              </a:r>
            </a:p>
          </p:txBody>
        </p:sp>
        <p:sp>
          <p:nvSpPr>
            <p:cNvPr id="9" name="Rectangle 8">
              <a:extLst>
                <a:ext uri="{FF2B5EF4-FFF2-40B4-BE49-F238E27FC236}">
                  <a16:creationId xmlns:a16="http://schemas.microsoft.com/office/drawing/2014/main" id="{292913AA-F889-E989-11F6-80F17BEF2279}"/>
                </a:ext>
              </a:extLst>
            </p:cNvPr>
            <p:cNvSpPr/>
            <p:nvPr/>
          </p:nvSpPr>
          <p:spPr>
            <a:xfrm>
              <a:off x="8162646" y="5392209"/>
              <a:ext cx="535723"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2</a:t>
              </a:r>
            </a:p>
          </p:txBody>
        </p:sp>
        <p:sp>
          <p:nvSpPr>
            <p:cNvPr id="10" name="Rectangle 9">
              <a:extLst>
                <a:ext uri="{FF2B5EF4-FFF2-40B4-BE49-F238E27FC236}">
                  <a16:creationId xmlns:a16="http://schemas.microsoft.com/office/drawing/2014/main" id="{AA67F312-63F6-AB28-05DD-848921729664}"/>
                </a:ext>
              </a:extLst>
            </p:cNvPr>
            <p:cNvSpPr/>
            <p:nvPr/>
          </p:nvSpPr>
          <p:spPr>
            <a:xfrm>
              <a:off x="10971143" y="5371758"/>
              <a:ext cx="535724"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5</a:t>
              </a: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1E7CB97F-40AC-C009-1BA3-0FE32483C7AB}"/>
                </a:ext>
              </a:extLst>
            </p:cNvPr>
            <p:cNvSpPr/>
            <p:nvPr/>
          </p:nvSpPr>
          <p:spPr>
            <a:xfrm>
              <a:off x="9994472" y="5392209"/>
              <a:ext cx="535724"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4</a:t>
              </a: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6BD90734-F8CC-0998-0593-6A2B53A936B9}"/>
                </a:ext>
              </a:extLst>
            </p:cNvPr>
            <p:cNvSpPr/>
            <p:nvPr/>
          </p:nvSpPr>
          <p:spPr>
            <a:xfrm>
              <a:off x="9059117" y="5392209"/>
              <a:ext cx="535724"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3</a:t>
              </a:r>
            </a:p>
          </p:txBody>
        </p:sp>
      </p:grpSp>
      <p:sp>
        <p:nvSpPr>
          <p:cNvPr id="15" name="Rectangle 14">
            <a:extLst>
              <a:ext uri="{FF2B5EF4-FFF2-40B4-BE49-F238E27FC236}">
                <a16:creationId xmlns:a16="http://schemas.microsoft.com/office/drawing/2014/main" id="{6691C21D-86F7-C5F4-C77E-08FEF76552DE}"/>
              </a:ext>
            </a:extLst>
          </p:cNvPr>
          <p:cNvSpPr/>
          <p:nvPr/>
        </p:nvSpPr>
        <p:spPr>
          <a:xfrm>
            <a:off x="10021832" y="2875924"/>
            <a:ext cx="1716604" cy="2049347"/>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26359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461665"/>
          </a:xfrm>
          <a:prstGeom prst="rect">
            <a:avLst/>
          </a:prstGeom>
          <a:noFill/>
        </p:spPr>
        <p:txBody>
          <a:bodyPr wrap="square" lIns="91440" tIns="45720" rIns="91440" bIns="45720" rtlCol="0" anchor="t">
            <a:spAutoFit/>
          </a:bodyPr>
          <a:lstStyle/>
          <a:p>
            <a:r>
              <a:rPr lang="en-SG" sz="2400" b="1"/>
              <a:t>For Existing Customer (User – Item Collaborative Filtering)</a:t>
            </a:r>
          </a:p>
        </p:txBody>
      </p:sp>
      <p:sp>
        <p:nvSpPr>
          <p:cNvPr id="7" name="TextBox 6">
            <a:extLst>
              <a:ext uri="{FF2B5EF4-FFF2-40B4-BE49-F238E27FC236}">
                <a16:creationId xmlns:a16="http://schemas.microsoft.com/office/drawing/2014/main" id="{2D4ECEF2-66AA-84A6-754F-BA43E9C5C124}"/>
              </a:ext>
            </a:extLst>
          </p:cNvPr>
          <p:cNvSpPr txBox="1"/>
          <p:nvPr/>
        </p:nvSpPr>
        <p:spPr>
          <a:xfrm>
            <a:off x="3533274" y="2508419"/>
            <a:ext cx="7705732" cy="3785652"/>
          </a:xfrm>
          <a:prstGeom prst="rect">
            <a:avLst/>
          </a:prstGeom>
          <a:noFill/>
        </p:spPr>
        <p:txBody>
          <a:bodyPr wrap="square" lIns="91440" tIns="45720" rIns="91440" bIns="45720" rtlCol="0" anchor="t">
            <a:spAutoFit/>
          </a:bodyPr>
          <a:lstStyle/>
          <a:p>
            <a:r>
              <a:rPr lang="en-SG" sz="2000" b="1">
                <a:cs typeface="Calibri"/>
              </a:rPr>
              <a:t>K-Nearest </a:t>
            </a:r>
            <a:r>
              <a:rPr lang="en-SG" sz="2000" b="1" err="1">
                <a:cs typeface="Calibri"/>
              </a:rPr>
              <a:t>Neighbors</a:t>
            </a:r>
            <a:r>
              <a:rPr lang="en-SG" sz="2000" b="1">
                <a:cs typeface="Calibri"/>
              </a:rPr>
              <a:t> Baseline</a:t>
            </a:r>
          </a:p>
          <a:p>
            <a:pPr marL="342900" indent="-342900">
              <a:buFont typeface="Arial" panose="020B0604020202020204" pitchFamily="34" charset="0"/>
              <a:buChar char="•"/>
            </a:pPr>
            <a:r>
              <a:rPr lang="en-US" sz="2000">
                <a:solidFill>
                  <a:srgbClr val="374151"/>
                </a:solidFill>
                <a:latin typeface="Söhne"/>
              </a:rPr>
              <a:t>F</a:t>
            </a:r>
            <a:r>
              <a:rPr lang="en-US" sz="2000" b="0" i="0">
                <a:solidFill>
                  <a:srgbClr val="374151"/>
                </a:solidFill>
                <a:effectLst/>
                <a:latin typeface="Söhne"/>
              </a:rPr>
              <a:t>inding the most similar users to a target user based on their past interactions. </a:t>
            </a:r>
          </a:p>
          <a:p>
            <a:pPr marL="342900" indent="-342900">
              <a:buFont typeface="Arial" panose="020B0604020202020204" pitchFamily="34" charset="0"/>
              <a:buChar char="•"/>
            </a:pPr>
            <a:r>
              <a:rPr lang="en-US" sz="2000" b="0" i="0">
                <a:solidFill>
                  <a:srgbClr val="374151"/>
                </a:solidFill>
                <a:effectLst/>
                <a:latin typeface="Söhne"/>
              </a:rPr>
              <a:t>The "K" in KNN represents the number of nearest neighbors to consider.</a:t>
            </a:r>
            <a:endParaRPr lang="en-SG" sz="2000">
              <a:cs typeface="Calibri"/>
            </a:endParaRPr>
          </a:p>
          <a:p>
            <a:endParaRPr lang="en-SG" sz="2000">
              <a:cs typeface="Calibri"/>
            </a:endParaRPr>
          </a:p>
          <a:p>
            <a:r>
              <a:rPr lang="en-SG" sz="2000">
                <a:cs typeface="Calibri"/>
              </a:rPr>
              <a:t>Parameters:</a:t>
            </a:r>
          </a:p>
          <a:p>
            <a:pPr marL="342900" indent="-342900">
              <a:buFont typeface="Arial" panose="020B0604020202020204" pitchFamily="34" charset="0"/>
              <a:buChar char="•"/>
            </a:pPr>
            <a:r>
              <a:rPr lang="en-SG" sz="2000">
                <a:cs typeface="Calibri"/>
              </a:rPr>
              <a:t>K = 10 </a:t>
            </a:r>
          </a:p>
          <a:p>
            <a:pPr marL="342900" indent="-342900">
              <a:buFont typeface="Arial" panose="020B0604020202020204" pitchFamily="34" charset="0"/>
              <a:buChar char="•"/>
            </a:pPr>
            <a:r>
              <a:rPr lang="en-SG" sz="2000">
                <a:cs typeface="Calibri"/>
              </a:rPr>
              <a:t>Similarity Matrix: Cosine</a:t>
            </a:r>
          </a:p>
          <a:p>
            <a:pPr marL="342900" indent="-342900">
              <a:buFont typeface="Arial" panose="020B0604020202020204" pitchFamily="34" charset="0"/>
              <a:buChar char="•"/>
            </a:pPr>
            <a:r>
              <a:rPr lang="en-SG" sz="2000">
                <a:cs typeface="Calibri"/>
              </a:rPr>
              <a:t>Min-Support: 10</a:t>
            </a:r>
          </a:p>
          <a:p>
            <a:endParaRPr lang="en-SG" sz="2000">
              <a:cs typeface="Calibri"/>
            </a:endParaRPr>
          </a:p>
          <a:p>
            <a:r>
              <a:rPr lang="en-SG" sz="2000">
                <a:cs typeface="Calibri"/>
              </a:rPr>
              <a:t>Best Model RSME : </a:t>
            </a:r>
            <a:r>
              <a:rPr lang="en-SG" sz="2000" b="1">
                <a:cs typeface="Calibri"/>
              </a:rPr>
              <a:t>0.536 (Ratings scale 1-5)</a:t>
            </a:r>
            <a:endParaRPr lang="en-SG" sz="1600" b="1">
              <a:cs typeface="Calibri"/>
            </a:endParaRPr>
          </a:p>
        </p:txBody>
      </p:sp>
      <p:pic>
        <p:nvPicPr>
          <p:cNvPr id="2050" name="Picture 2" descr="Machine learning - Free computer icons">
            <a:extLst>
              <a:ext uri="{FF2B5EF4-FFF2-40B4-BE49-F238E27FC236}">
                <a16:creationId xmlns:a16="http://schemas.microsoft.com/office/drawing/2014/main" id="{B14CAEFB-50D7-4E96-DA6A-0BC92EFE1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994" y="2880137"/>
            <a:ext cx="2303553" cy="23035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E29E41-79C0-665D-6C73-3B6FA67C2D82}"/>
              </a:ext>
            </a:extLst>
          </p:cNvPr>
          <p:cNvSpPr txBox="1"/>
          <p:nvPr/>
        </p:nvSpPr>
        <p:spPr>
          <a:xfrm>
            <a:off x="1097268" y="5202250"/>
            <a:ext cx="2015004" cy="369332"/>
          </a:xfrm>
          <a:prstGeom prst="rect">
            <a:avLst/>
          </a:prstGeom>
          <a:noFill/>
        </p:spPr>
        <p:txBody>
          <a:bodyPr wrap="square" rtlCol="0">
            <a:spAutoFit/>
          </a:bodyPr>
          <a:lstStyle/>
          <a:p>
            <a:pPr algn="ctr"/>
            <a:r>
              <a:rPr lang="en-SG" sz="1800">
                <a:cs typeface="Calibri"/>
              </a:rPr>
              <a:t>Machine Learning</a:t>
            </a:r>
          </a:p>
        </p:txBody>
      </p:sp>
      <p:sp>
        <p:nvSpPr>
          <p:cNvPr id="17" name="TextBox 16">
            <a:extLst>
              <a:ext uri="{FF2B5EF4-FFF2-40B4-BE49-F238E27FC236}">
                <a16:creationId xmlns:a16="http://schemas.microsoft.com/office/drawing/2014/main" id="{5450F52F-A389-BD01-F6C6-C15203E6429F}"/>
              </a:ext>
            </a:extLst>
          </p:cNvPr>
          <p:cNvSpPr txBox="1"/>
          <p:nvPr/>
        </p:nvSpPr>
        <p:spPr>
          <a:xfrm>
            <a:off x="1827680" y="6272787"/>
            <a:ext cx="8748880" cy="369332"/>
          </a:xfrm>
          <a:prstGeom prst="rect">
            <a:avLst/>
          </a:prstGeom>
          <a:noFill/>
        </p:spPr>
        <p:txBody>
          <a:bodyPr wrap="square" rtlCol="0">
            <a:spAutoFit/>
          </a:bodyPr>
          <a:lstStyle/>
          <a:p>
            <a:r>
              <a:rPr lang="en-SG" b="1">
                <a:solidFill>
                  <a:srgbClr val="FF0000"/>
                </a:solidFill>
              </a:rPr>
              <a:t>Customers without repeat purchase will not get any recommendation from this method.</a:t>
            </a:r>
          </a:p>
        </p:txBody>
      </p:sp>
    </p:spTree>
    <p:extLst>
      <p:ext uri="{BB962C8B-B14F-4D97-AF65-F5344CB8AC3E}">
        <p14:creationId xmlns:p14="http://schemas.microsoft.com/office/powerpoint/2010/main" val="2245650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2F9E72F-F1C3-BA7F-1971-5F20B2240FB6}"/>
              </a:ext>
            </a:extLst>
          </p:cNvPr>
          <p:cNvSpPr/>
          <p:nvPr/>
        </p:nvSpPr>
        <p:spPr>
          <a:xfrm>
            <a:off x="568960" y="4502446"/>
            <a:ext cx="4374251" cy="13395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738664"/>
          </a:xfrm>
          <a:prstGeom prst="rect">
            <a:avLst/>
          </a:prstGeom>
          <a:noFill/>
        </p:spPr>
        <p:txBody>
          <a:bodyPr wrap="square" lIns="91440" tIns="45720" rIns="91440" bIns="45720" rtlCol="0" anchor="t">
            <a:spAutoFit/>
          </a:bodyPr>
          <a:lstStyle/>
          <a:p>
            <a:r>
              <a:rPr lang="en-SG" sz="2400" b="1"/>
              <a:t>For Existing Customer (Latest Purchase History)</a:t>
            </a:r>
            <a:endParaRPr lang="en-SG">
              <a:cs typeface="Calibri"/>
            </a:endParaRPr>
          </a:p>
          <a:p>
            <a:pPr lvl="1"/>
            <a:endParaRPr lang="en-SG">
              <a:cs typeface="Calibri"/>
            </a:endParaRPr>
          </a:p>
        </p:txBody>
      </p:sp>
      <p:grpSp>
        <p:nvGrpSpPr>
          <p:cNvPr id="27" name="Group 26">
            <a:extLst>
              <a:ext uri="{FF2B5EF4-FFF2-40B4-BE49-F238E27FC236}">
                <a16:creationId xmlns:a16="http://schemas.microsoft.com/office/drawing/2014/main" id="{DC3035F2-7153-9F07-F08D-9F5F1014F7C8}"/>
              </a:ext>
            </a:extLst>
          </p:cNvPr>
          <p:cNvGrpSpPr/>
          <p:nvPr/>
        </p:nvGrpSpPr>
        <p:grpSpPr>
          <a:xfrm>
            <a:off x="640442" y="4701488"/>
            <a:ext cx="4241133" cy="1014787"/>
            <a:chOff x="3268948" y="4975414"/>
            <a:chExt cx="4241133" cy="1014787"/>
          </a:xfrm>
        </p:grpSpPr>
        <p:pic>
          <p:nvPicPr>
            <p:cNvPr id="1026" name="Picture 2" descr="Hair washing - Free people icons">
              <a:extLst>
                <a:ext uri="{FF2B5EF4-FFF2-40B4-BE49-F238E27FC236}">
                  <a16:creationId xmlns:a16="http://schemas.microsoft.com/office/drawing/2014/main" id="{E80637BB-DEC6-74ED-BABC-93E54D392F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9553" y="4975414"/>
              <a:ext cx="645535" cy="64553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14D257D-5BCA-5C4C-881A-C018DFD2FB60}"/>
                </a:ext>
              </a:extLst>
            </p:cNvPr>
            <p:cNvSpPr/>
            <p:nvPr/>
          </p:nvSpPr>
          <p:spPr>
            <a:xfrm>
              <a:off x="3268948" y="5030737"/>
              <a:ext cx="604654"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1 x</a:t>
              </a:r>
            </a:p>
          </p:txBody>
        </p:sp>
        <p:sp>
          <p:nvSpPr>
            <p:cNvPr id="8" name="Rectangle 7">
              <a:extLst>
                <a:ext uri="{FF2B5EF4-FFF2-40B4-BE49-F238E27FC236}">
                  <a16:creationId xmlns:a16="http://schemas.microsoft.com/office/drawing/2014/main" id="{C3F2A75B-1F5A-7797-2094-41D7E706FD28}"/>
                </a:ext>
              </a:extLst>
            </p:cNvPr>
            <p:cNvSpPr/>
            <p:nvPr/>
          </p:nvSpPr>
          <p:spPr>
            <a:xfrm>
              <a:off x="4525046" y="5066871"/>
              <a:ext cx="2985035" cy="461665"/>
            </a:xfrm>
            <a:prstGeom prst="rect">
              <a:avLst/>
            </a:prstGeom>
            <a:noFill/>
          </p:spPr>
          <p:txBody>
            <a:bodyPr wrap="square" lIns="91440" tIns="45720" rIns="91440" bIns="45720">
              <a:spAutoFit/>
            </a:bodyPr>
            <a:lstStyle/>
            <a:p>
              <a:r>
                <a:rPr lang="en-US" sz="2400">
                  <a:ln w="0"/>
                  <a:effectLst>
                    <a:outerShdw blurRad="38100" dist="19050" dir="2700000" algn="tl" rotWithShape="0">
                      <a:schemeClr val="dk1">
                        <a:alpha val="40000"/>
                      </a:schemeClr>
                    </a:outerShdw>
                  </a:effectLst>
                </a:rPr>
                <a:t>= 10ML &amp; 2 days once </a:t>
              </a:r>
              <a:endParaRPr lang="en-US" sz="2400" b="0" cap="none" spc="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BE26F813-084A-4D0D-FFDD-B55167D28891}"/>
                </a:ext>
              </a:extLst>
            </p:cNvPr>
            <p:cNvSpPr/>
            <p:nvPr/>
          </p:nvSpPr>
          <p:spPr>
            <a:xfrm>
              <a:off x="4525046" y="5528536"/>
              <a:ext cx="2609187" cy="461665"/>
            </a:xfrm>
            <a:prstGeom prst="rect">
              <a:avLst/>
            </a:prstGeom>
            <a:noFill/>
          </p:spPr>
          <p:txBody>
            <a:bodyPr wrap="square" lIns="91440" tIns="45720" rIns="91440" bIns="45720">
              <a:spAutoFit/>
            </a:bodyPr>
            <a:lstStyle/>
            <a:p>
              <a:r>
                <a:rPr lang="en-US" sz="2400" b="0" cap="none" spc="0">
                  <a:ln w="0"/>
                  <a:solidFill>
                    <a:schemeClr val="tx1"/>
                  </a:solidFill>
                  <a:effectLst>
                    <a:outerShdw blurRad="38100" dist="19050" dir="2700000" algn="tl" rotWithShape="0">
                      <a:schemeClr val="dk1">
                        <a:alpha val="40000"/>
                      </a:schemeClr>
                    </a:outerShdw>
                  </a:effectLst>
                </a:rPr>
                <a:t>= 150ML /</a:t>
              </a:r>
              <a:r>
                <a:rPr lang="en-US" sz="2400" err="1">
                  <a:ln w="0"/>
                  <a:effectLst>
                    <a:outerShdw blurRad="38100" dist="19050" dir="2700000" algn="tl" rotWithShape="0">
                      <a:schemeClr val="dk1">
                        <a:alpha val="40000"/>
                      </a:schemeClr>
                    </a:outerShdw>
                  </a:effectLst>
                </a:rPr>
                <a:t>mth</a:t>
              </a:r>
              <a:endParaRPr lang="en-US" sz="2400" b="0" cap="none" spc="0">
                <a:ln w="0"/>
                <a:solidFill>
                  <a:schemeClr val="tx1"/>
                </a:solidFill>
                <a:effectLst>
                  <a:outerShdw blurRad="38100" dist="19050" dir="2700000" algn="tl" rotWithShape="0">
                    <a:schemeClr val="dk1">
                      <a:alpha val="40000"/>
                    </a:schemeClr>
                  </a:outerShdw>
                </a:effectLst>
              </a:endParaRPr>
            </a:p>
          </p:txBody>
        </p:sp>
      </p:grpSp>
      <p:grpSp>
        <p:nvGrpSpPr>
          <p:cNvPr id="25" name="Group 24">
            <a:extLst>
              <a:ext uri="{FF2B5EF4-FFF2-40B4-BE49-F238E27FC236}">
                <a16:creationId xmlns:a16="http://schemas.microsoft.com/office/drawing/2014/main" id="{21E0C0A3-DE3C-3E4E-BAB5-45A86E57FAEC}"/>
              </a:ext>
            </a:extLst>
          </p:cNvPr>
          <p:cNvGrpSpPr/>
          <p:nvPr/>
        </p:nvGrpSpPr>
        <p:grpSpPr>
          <a:xfrm>
            <a:off x="231695" y="2534184"/>
            <a:ext cx="11719130" cy="1447925"/>
            <a:chOff x="355815" y="2472332"/>
            <a:chExt cx="11719130" cy="1447925"/>
          </a:xfrm>
        </p:grpSpPr>
        <p:grpSp>
          <p:nvGrpSpPr>
            <p:cNvPr id="18" name="Group 17">
              <a:extLst>
                <a:ext uri="{FF2B5EF4-FFF2-40B4-BE49-F238E27FC236}">
                  <a16:creationId xmlns:a16="http://schemas.microsoft.com/office/drawing/2014/main" id="{BAF91789-9AE0-4DAE-CDD2-1BC78962D78D}"/>
                </a:ext>
              </a:extLst>
            </p:cNvPr>
            <p:cNvGrpSpPr/>
            <p:nvPr/>
          </p:nvGrpSpPr>
          <p:grpSpPr>
            <a:xfrm>
              <a:off x="355815" y="2472332"/>
              <a:ext cx="8153990" cy="1447925"/>
              <a:chOff x="1067015" y="2427395"/>
              <a:chExt cx="8153990" cy="1447925"/>
            </a:xfrm>
          </p:grpSpPr>
          <p:pic>
            <p:nvPicPr>
              <p:cNvPr id="15" name="Picture 14">
                <a:extLst>
                  <a:ext uri="{FF2B5EF4-FFF2-40B4-BE49-F238E27FC236}">
                    <a16:creationId xmlns:a16="http://schemas.microsoft.com/office/drawing/2014/main" id="{8BA69E63-1B7C-6F54-76D9-EF752A5615EA}"/>
                  </a:ext>
                </a:extLst>
              </p:cNvPr>
              <p:cNvPicPr>
                <a:picLocks noChangeAspect="1"/>
              </p:cNvPicPr>
              <p:nvPr/>
            </p:nvPicPr>
            <p:blipFill>
              <a:blip r:embed="rId6"/>
              <a:stretch>
                <a:fillRect/>
              </a:stretch>
            </p:blipFill>
            <p:spPr>
              <a:xfrm>
                <a:off x="1067015" y="2427395"/>
                <a:ext cx="4282811" cy="1447925"/>
              </a:xfrm>
              <a:prstGeom prst="rect">
                <a:avLst/>
              </a:prstGeom>
            </p:spPr>
          </p:pic>
          <p:pic>
            <p:nvPicPr>
              <p:cNvPr id="17" name="Picture 16">
                <a:extLst>
                  <a:ext uri="{FF2B5EF4-FFF2-40B4-BE49-F238E27FC236}">
                    <a16:creationId xmlns:a16="http://schemas.microsoft.com/office/drawing/2014/main" id="{0E8B0B0C-E0B4-D4C3-8E14-14316E47ADDA}"/>
                  </a:ext>
                </a:extLst>
              </p:cNvPr>
              <p:cNvPicPr>
                <a:picLocks noChangeAspect="1"/>
              </p:cNvPicPr>
              <p:nvPr/>
            </p:nvPicPr>
            <p:blipFill rotWithShape="1">
              <a:blip r:embed="rId7"/>
              <a:srcRect l="13047"/>
              <a:stretch/>
            </p:blipFill>
            <p:spPr>
              <a:xfrm>
                <a:off x="5463847" y="2898970"/>
                <a:ext cx="3757158" cy="853514"/>
              </a:xfrm>
              <a:prstGeom prst="rect">
                <a:avLst/>
              </a:prstGeom>
            </p:spPr>
          </p:pic>
        </p:grpSp>
        <p:pic>
          <p:nvPicPr>
            <p:cNvPr id="20" name="Picture 19">
              <a:extLst>
                <a:ext uri="{FF2B5EF4-FFF2-40B4-BE49-F238E27FC236}">
                  <a16:creationId xmlns:a16="http://schemas.microsoft.com/office/drawing/2014/main" id="{716BAB66-46AC-BB27-CEDA-B4F0422E4790}"/>
                </a:ext>
              </a:extLst>
            </p:cNvPr>
            <p:cNvPicPr>
              <a:picLocks noChangeAspect="1"/>
            </p:cNvPicPr>
            <p:nvPr/>
          </p:nvPicPr>
          <p:blipFill>
            <a:blip r:embed="rId8"/>
            <a:stretch>
              <a:fillRect/>
            </a:stretch>
          </p:blipFill>
          <p:spPr>
            <a:xfrm>
              <a:off x="8837186" y="2947496"/>
              <a:ext cx="1082134" cy="922100"/>
            </a:xfrm>
            <a:prstGeom prst="rect">
              <a:avLst/>
            </a:prstGeom>
          </p:spPr>
        </p:pic>
        <p:pic>
          <p:nvPicPr>
            <p:cNvPr id="22" name="Picture 21">
              <a:extLst>
                <a:ext uri="{FF2B5EF4-FFF2-40B4-BE49-F238E27FC236}">
                  <a16:creationId xmlns:a16="http://schemas.microsoft.com/office/drawing/2014/main" id="{7431864D-477D-346A-686A-70232AFCF8C8}"/>
                </a:ext>
              </a:extLst>
            </p:cNvPr>
            <p:cNvPicPr>
              <a:picLocks noChangeAspect="1"/>
            </p:cNvPicPr>
            <p:nvPr/>
          </p:nvPicPr>
          <p:blipFill>
            <a:blip r:embed="rId9"/>
            <a:stretch>
              <a:fillRect/>
            </a:stretch>
          </p:blipFill>
          <p:spPr>
            <a:xfrm>
              <a:off x="9903057" y="2943907"/>
              <a:ext cx="2171888" cy="853514"/>
            </a:xfrm>
            <a:prstGeom prst="rect">
              <a:avLst/>
            </a:prstGeom>
          </p:spPr>
        </p:pic>
        <p:pic>
          <p:nvPicPr>
            <p:cNvPr id="24" name="Picture 23">
              <a:extLst>
                <a:ext uri="{FF2B5EF4-FFF2-40B4-BE49-F238E27FC236}">
                  <a16:creationId xmlns:a16="http://schemas.microsoft.com/office/drawing/2014/main" id="{6ADC5938-ED6E-53A3-CEB6-20F871913871}"/>
                </a:ext>
              </a:extLst>
            </p:cNvPr>
            <p:cNvPicPr>
              <a:picLocks noChangeAspect="1"/>
            </p:cNvPicPr>
            <p:nvPr/>
          </p:nvPicPr>
          <p:blipFill>
            <a:blip r:embed="rId10"/>
            <a:stretch>
              <a:fillRect/>
            </a:stretch>
          </p:blipFill>
          <p:spPr>
            <a:xfrm>
              <a:off x="8509805" y="2985141"/>
              <a:ext cx="320068" cy="807790"/>
            </a:xfrm>
            <a:prstGeom prst="rect">
              <a:avLst/>
            </a:prstGeom>
          </p:spPr>
        </p:pic>
      </p:grpSp>
      <p:sp>
        <p:nvSpPr>
          <p:cNvPr id="29" name="Rectangle 28">
            <a:extLst>
              <a:ext uri="{FF2B5EF4-FFF2-40B4-BE49-F238E27FC236}">
                <a16:creationId xmlns:a16="http://schemas.microsoft.com/office/drawing/2014/main" id="{A5CA15EE-F7B1-63C6-A26B-602E184334E4}"/>
              </a:ext>
            </a:extLst>
          </p:cNvPr>
          <p:cNvSpPr/>
          <p:nvPr/>
        </p:nvSpPr>
        <p:spPr>
          <a:xfrm>
            <a:off x="5539267" y="4502446"/>
            <a:ext cx="6411558" cy="13395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SG">
                <a:ea typeface="+mn-lt"/>
                <a:cs typeface="+mn-lt"/>
              </a:rPr>
              <a:t>Replenishment depends on quantity sold:</a:t>
            </a:r>
          </a:p>
          <a:p>
            <a:pPr marL="285750" indent="-285750">
              <a:buFont typeface="Arial" panose="020B0604020202020204" pitchFamily="34" charset="0"/>
              <a:buChar char="•"/>
            </a:pPr>
            <a:r>
              <a:rPr lang="en-SG">
                <a:ea typeface="+mn-lt"/>
                <a:cs typeface="+mn-lt"/>
              </a:rPr>
              <a:t>Qty sold&gt;10 : B2B (</a:t>
            </a:r>
            <a:r>
              <a:rPr lang="en-SG" err="1">
                <a:ea typeface="+mn-lt"/>
                <a:cs typeface="+mn-lt"/>
              </a:rPr>
              <a:t>Replenishment_Qty</a:t>
            </a:r>
            <a:r>
              <a:rPr lang="en-SG">
                <a:ea typeface="+mn-lt"/>
                <a:cs typeface="+mn-lt"/>
              </a:rPr>
              <a:t> = Replenishment)</a:t>
            </a:r>
          </a:p>
          <a:p>
            <a:pPr marL="285750" indent="-285750">
              <a:buFont typeface="Arial" panose="020B0604020202020204" pitchFamily="34" charset="0"/>
              <a:buChar char="•"/>
            </a:pPr>
            <a:r>
              <a:rPr lang="en-SG">
                <a:ea typeface="+mn-lt"/>
                <a:cs typeface="+mn-lt"/>
              </a:rPr>
              <a:t>Qty sold&lt;=10 : B2C (</a:t>
            </a:r>
            <a:r>
              <a:rPr lang="en-SG" err="1">
                <a:ea typeface="+mn-lt"/>
                <a:cs typeface="+mn-lt"/>
              </a:rPr>
              <a:t>Replenishment_Qty</a:t>
            </a:r>
            <a:r>
              <a:rPr lang="en-SG">
                <a:ea typeface="+mn-lt"/>
                <a:cs typeface="+mn-lt"/>
              </a:rPr>
              <a:t> = Replenishment*Qty)</a:t>
            </a:r>
            <a:endParaRPr lang="en-SG">
              <a:cs typeface="Calibri" panose="020F0502020204030204"/>
            </a:endParaRPr>
          </a:p>
        </p:txBody>
      </p:sp>
      <p:sp>
        <p:nvSpPr>
          <p:cNvPr id="30" name="TextBox 29">
            <a:extLst>
              <a:ext uri="{FF2B5EF4-FFF2-40B4-BE49-F238E27FC236}">
                <a16:creationId xmlns:a16="http://schemas.microsoft.com/office/drawing/2014/main" id="{E56C5DE5-4140-079D-BF93-7909E1D42312}"/>
              </a:ext>
            </a:extLst>
          </p:cNvPr>
          <p:cNvSpPr txBox="1"/>
          <p:nvPr/>
        </p:nvSpPr>
        <p:spPr>
          <a:xfrm>
            <a:off x="1827680" y="6272787"/>
            <a:ext cx="8748880" cy="369332"/>
          </a:xfrm>
          <a:prstGeom prst="rect">
            <a:avLst/>
          </a:prstGeom>
          <a:noFill/>
        </p:spPr>
        <p:txBody>
          <a:bodyPr wrap="square" rtlCol="0">
            <a:spAutoFit/>
          </a:bodyPr>
          <a:lstStyle/>
          <a:p>
            <a:r>
              <a:rPr lang="en-SG" b="1">
                <a:solidFill>
                  <a:srgbClr val="FF0000"/>
                </a:solidFill>
              </a:rPr>
              <a:t>Customers who recently shopped may not get any recommendation from this method.</a:t>
            </a:r>
          </a:p>
        </p:txBody>
      </p:sp>
      <p:sp>
        <p:nvSpPr>
          <p:cNvPr id="31" name="Rectangle 30">
            <a:extLst>
              <a:ext uri="{FF2B5EF4-FFF2-40B4-BE49-F238E27FC236}">
                <a16:creationId xmlns:a16="http://schemas.microsoft.com/office/drawing/2014/main" id="{0416D43A-B13C-CA80-D4A0-DB337EC851E0}"/>
              </a:ext>
            </a:extLst>
          </p:cNvPr>
          <p:cNvSpPr/>
          <p:nvPr/>
        </p:nvSpPr>
        <p:spPr>
          <a:xfrm>
            <a:off x="8385685" y="2875924"/>
            <a:ext cx="3574620" cy="1106185"/>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62220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738664"/>
          </a:xfrm>
          <a:prstGeom prst="rect">
            <a:avLst/>
          </a:prstGeom>
          <a:noFill/>
        </p:spPr>
        <p:txBody>
          <a:bodyPr wrap="square" lIns="91440" tIns="45720" rIns="91440" bIns="45720" rtlCol="0" anchor="t">
            <a:spAutoFit/>
          </a:bodyPr>
          <a:lstStyle/>
          <a:p>
            <a:r>
              <a:rPr lang="en-SG" sz="2400" b="1"/>
              <a:t>For Existing Customer (Latest Purchase History)</a:t>
            </a:r>
            <a:endParaRPr lang="en-SG">
              <a:cs typeface="Calibri"/>
            </a:endParaRPr>
          </a:p>
          <a:p>
            <a:pPr lvl="1"/>
            <a:endParaRPr lang="en-SG">
              <a:cs typeface="Calibri"/>
            </a:endParaRPr>
          </a:p>
        </p:txBody>
      </p:sp>
      <p:grpSp>
        <p:nvGrpSpPr>
          <p:cNvPr id="3" name="Group 2">
            <a:extLst>
              <a:ext uri="{FF2B5EF4-FFF2-40B4-BE49-F238E27FC236}">
                <a16:creationId xmlns:a16="http://schemas.microsoft.com/office/drawing/2014/main" id="{DF80D26A-6EFD-005E-AE4D-CAF9F2F14D4E}"/>
              </a:ext>
            </a:extLst>
          </p:cNvPr>
          <p:cNvGrpSpPr/>
          <p:nvPr/>
        </p:nvGrpSpPr>
        <p:grpSpPr>
          <a:xfrm>
            <a:off x="231695" y="2534184"/>
            <a:ext cx="11719130" cy="1447925"/>
            <a:chOff x="355815" y="2472332"/>
            <a:chExt cx="11719130" cy="1447925"/>
          </a:xfrm>
        </p:grpSpPr>
        <p:grpSp>
          <p:nvGrpSpPr>
            <p:cNvPr id="9" name="Group 8">
              <a:extLst>
                <a:ext uri="{FF2B5EF4-FFF2-40B4-BE49-F238E27FC236}">
                  <a16:creationId xmlns:a16="http://schemas.microsoft.com/office/drawing/2014/main" id="{71712D6E-9E11-2769-1D89-AB15DA7CC5E1}"/>
                </a:ext>
              </a:extLst>
            </p:cNvPr>
            <p:cNvGrpSpPr/>
            <p:nvPr/>
          </p:nvGrpSpPr>
          <p:grpSpPr>
            <a:xfrm>
              <a:off x="355815" y="2472332"/>
              <a:ext cx="8153990" cy="1447925"/>
              <a:chOff x="1067015" y="2427395"/>
              <a:chExt cx="8153990" cy="1447925"/>
            </a:xfrm>
          </p:grpSpPr>
          <p:pic>
            <p:nvPicPr>
              <p:cNvPr id="16" name="Picture 15">
                <a:extLst>
                  <a:ext uri="{FF2B5EF4-FFF2-40B4-BE49-F238E27FC236}">
                    <a16:creationId xmlns:a16="http://schemas.microsoft.com/office/drawing/2014/main" id="{F5A98CCA-EDF7-F16F-35D5-F943A377D70A}"/>
                  </a:ext>
                </a:extLst>
              </p:cNvPr>
              <p:cNvPicPr>
                <a:picLocks noChangeAspect="1"/>
              </p:cNvPicPr>
              <p:nvPr/>
            </p:nvPicPr>
            <p:blipFill>
              <a:blip r:embed="rId5"/>
              <a:stretch>
                <a:fillRect/>
              </a:stretch>
            </p:blipFill>
            <p:spPr>
              <a:xfrm>
                <a:off x="1067015" y="2427395"/>
                <a:ext cx="4282811" cy="1447925"/>
              </a:xfrm>
              <a:prstGeom prst="rect">
                <a:avLst/>
              </a:prstGeom>
            </p:spPr>
          </p:pic>
          <p:pic>
            <p:nvPicPr>
              <p:cNvPr id="19" name="Picture 18">
                <a:extLst>
                  <a:ext uri="{FF2B5EF4-FFF2-40B4-BE49-F238E27FC236}">
                    <a16:creationId xmlns:a16="http://schemas.microsoft.com/office/drawing/2014/main" id="{F0210D92-D704-3F46-7C91-C080B41E31FD}"/>
                  </a:ext>
                </a:extLst>
              </p:cNvPr>
              <p:cNvPicPr>
                <a:picLocks noChangeAspect="1"/>
              </p:cNvPicPr>
              <p:nvPr/>
            </p:nvPicPr>
            <p:blipFill rotWithShape="1">
              <a:blip r:embed="rId6"/>
              <a:srcRect l="13047"/>
              <a:stretch/>
            </p:blipFill>
            <p:spPr>
              <a:xfrm>
                <a:off x="5463847" y="2898970"/>
                <a:ext cx="3757158" cy="853514"/>
              </a:xfrm>
              <a:prstGeom prst="rect">
                <a:avLst/>
              </a:prstGeom>
            </p:spPr>
          </p:pic>
        </p:grpSp>
        <p:pic>
          <p:nvPicPr>
            <p:cNvPr id="12" name="Picture 11">
              <a:extLst>
                <a:ext uri="{FF2B5EF4-FFF2-40B4-BE49-F238E27FC236}">
                  <a16:creationId xmlns:a16="http://schemas.microsoft.com/office/drawing/2014/main" id="{BA44CFE0-8EA7-CFAD-FCA6-CEF2A9CC458A}"/>
                </a:ext>
              </a:extLst>
            </p:cNvPr>
            <p:cNvPicPr>
              <a:picLocks noChangeAspect="1"/>
            </p:cNvPicPr>
            <p:nvPr/>
          </p:nvPicPr>
          <p:blipFill>
            <a:blip r:embed="rId7"/>
            <a:stretch>
              <a:fillRect/>
            </a:stretch>
          </p:blipFill>
          <p:spPr>
            <a:xfrm>
              <a:off x="8837186" y="2947496"/>
              <a:ext cx="1082134" cy="922100"/>
            </a:xfrm>
            <a:prstGeom prst="rect">
              <a:avLst/>
            </a:prstGeom>
          </p:spPr>
        </p:pic>
        <p:pic>
          <p:nvPicPr>
            <p:cNvPr id="13" name="Picture 12">
              <a:extLst>
                <a:ext uri="{FF2B5EF4-FFF2-40B4-BE49-F238E27FC236}">
                  <a16:creationId xmlns:a16="http://schemas.microsoft.com/office/drawing/2014/main" id="{5B0DDBC1-6106-5567-C891-666F3B2F468F}"/>
                </a:ext>
              </a:extLst>
            </p:cNvPr>
            <p:cNvPicPr>
              <a:picLocks noChangeAspect="1"/>
            </p:cNvPicPr>
            <p:nvPr/>
          </p:nvPicPr>
          <p:blipFill>
            <a:blip r:embed="rId8"/>
            <a:stretch>
              <a:fillRect/>
            </a:stretch>
          </p:blipFill>
          <p:spPr>
            <a:xfrm>
              <a:off x="9903057" y="2943907"/>
              <a:ext cx="2171888" cy="853514"/>
            </a:xfrm>
            <a:prstGeom prst="rect">
              <a:avLst/>
            </a:prstGeom>
          </p:spPr>
        </p:pic>
        <p:pic>
          <p:nvPicPr>
            <p:cNvPr id="14" name="Picture 13">
              <a:extLst>
                <a:ext uri="{FF2B5EF4-FFF2-40B4-BE49-F238E27FC236}">
                  <a16:creationId xmlns:a16="http://schemas.microsoft.com/office/drawing/2014/main" id="{6CDE1C64-FA35-6D1C-27EC-717BEC7C1B29}"/>
                </a:ext>
              </a:extLst>
            </p:cNvPr>
            <p:cNvPicPr>
              <a:picLocks noChangeAspect="1"/>
            </p:cNvPicPr>
            <p:nvPr/>
          </p:nvPicPr>
          <p:blipFill>
            <a:blip r:embed="rId9"/>
            <a:stretch>
              <a:fillRect/>
            </a:stretch>
          </p:blipFill>
          <p:spPr>
            <a:xfrm>
              <a:off x="8509805" y="2985141"/>
              <a:ext cx="320068" cy="807790"/>
            </a:xfrm>
            <a:prstGeom prst="rect">
              <a:avLst/>
            </a:prstGeom>
          </p:spPr>
        </p:pic>
      </p:grpSp>
      <p:sp>
        <p:nvSpPr>
          <p:cNvPr id="23" name="TextBox 22">
            <a:extLst>
              <a:ext uri="{FF2B5EF4-FFF2-40B4-BE49-F238E27FC236}">
                <a16:creationId xmlns:a16="http://schemas.microsoft.com/office/drawing/2014/main" id="{D2A89CC5-DE01-A6EE-17AA-A8A9D1B3DD62}"/>
              </a:ext>
            </a:extLst>
          </p:cNvPr>
          <p:cNvSpPr txBox="1"/>
          <p:nvPr/>
        </p:nvSpPr>
        <p:spPr>
          <a:xfrm>
            <a:off x="231695" y="4721036"/>
            <a:ext cx="5468439"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SG" sz="2000"/>
              <a:t>Recommend Complementary Items</a:t>
            </a:r>
          </a:p>
          <a:p>
            <a:pPr algn="ctr"/>
            <a:endParaRPr lang="en-SG" sz="1600"/>
          </a:p>
          <a:p>
            <a:pPr algn="ctr"/>
            <a:r>
              <a:rPr lang="en-SG" sz="1600"/>
              <a:t>Market Basket Analysis (Frequently bought together function)</a:t>
            </a:r>
          </a:p>
        </p:txBody>
      </p:sp>
      <p:sp>
        <p:nvSpPr>
          <p:cNvPr id="26" name="Rectangle 25">
            <a:extLst>
              <a:ext uri="{FF2B5EF4-FFF2-40B4-BE49-F238E27FC236}">
                <a16:creationId xmlns:a16="http://schemas.microsoft.com/office/drawing/2014/main" id="{5A256A8E-DC06-47A7-70BD-9EF37A5DCE4C}"/>
              </a:ext>
            </a:extLst>
          </p:cNvPr>
          <p:cNvSpPr/>
          <p:nvPr/>
        </p:nvSpPr>
        <p:spPr>
          <a:xfrm>
            <a:off x="7481445" y="2875924"/>
            <a:ext cx="921713" cy="1106185"/>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a:extLst>
              <a:ext uri="{FF2B5EF4-FFF2-40B4-BE49-F238E27FC236}">
                <a16:creationId xmlns:a16="http://schemas.microsoft.com/office/drawing/2014/main" id="{76ABDC4E-C976-13DA-2321-1456D62DE67E}"/>
              </a:ext>
            </a:extLst>
          </p:cNvPr>
          <p:cNvSpPr/>
          <p:nvPr/>
        </p:nvSpPr>
        <p:spPr>
          <a:xfrm>
            <a:off x="4601732" y="2875907"/>
            <a:ext cx="1829548" cy="1106185"/>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9" name="Picture 38">
            <a:extLst>
              <a:ext uri="{FF2B5EF4-FFF2-40B4-BE49-F238E27FC236}">
                <a16:creationId xmlns:a16="http://schemas.microsoft.com/office/drawing/2014/main" id="{AAC174EB-EA5F-C4DC-E607-51ABF9747F75}"/>
              </a:ext>
            </a:extLst>
          </p:cNvPr>
          <p:cNvPicPr>
            <a:picLocks noChangeAspect="1"/>
          </p:cNvPicPr>
          <p:nvPr/>
        </p:nvPicPr>
        <p:blipFill>
          <a:blip r:embed="rId10"/>
          <a:stretch>
            <a:fillRect/>
          </a:stretch>
        </p:blipFill>
        <p:spPr>
          <a:xfrm>
            <a:off x="5933190" y="4182030"/>
            <a:ext cx="2872989" cy="1889924"/>
          </a:xfrm>
          <a:prstGeom prst="rect">
            <a:avLst/>
          </a:prstGeom>
        </p:spPr>
      </p:pic>
      <p:pic>
        <p:nvPicPr>
          <p:cNvPr id="48" name="Picture 47">
            <a:extLst>
              <a:ext uri="{FF2B5EF4-FFF2-40B4-BE49-F238E27FC236}">
                <a16:creationId xmlns:a16="http://schemas.microsoft.com/office/drawing/2014/main" id="{BB463190-9D44-EF0F-FA79-D7D412BA4FCB}"/>
              </a:ext>
            </a:extLst>
          </p:cNvPr>
          <p:cNvPicPr>
            <a:picLocks noChangeAspect="1"/>
          </p:cNvPicPr>
          <p:nvPr/>
        </p:nvPicPr>
        <p:blipFill>
          <a:blip r:embed="rId11"/>
          <a:stretch>
            <a:fillRect/>
          </a:stretch>
        </p:blipFill>
        <p:spPr>
          <a:xfrm>
            <a:off x="9547420" y="4358093"/>
            <a:ext cx="628628" cy="1601152"/>
          </a:xfrm>
          <a:prstGeom prst="rect">
            <a:avLst/>
          </a:prstGeom>
        </p:spPr>
      </p:pic>
      <p:pic>
        <p:nvPicPr>
          <p:cNvPr id="50" name="Picture 49">
            <a:extLst>
              <a:ext uri="{FF2B5EF4-FFF2-40B4-BE49-F238E27FC236}">
                <a16:creationId xmlns:a16="http://schemas.microsoft.com/office/drawing/2014/main" id="{7956BD55-7660-2918-E114-498D7C326BF5}"/>
              </a:ext>
            </a:extLst>
          </p:cNvPr>
          <p:cNvPicPr>
            <a:picLocks noChangeAspect="1"/>
          </p:cNvPicPr>
          <p:nvPr/>
        </p:nvPicPr>
        <p:blipFill>
          <a:blip r:embed="rId12"/>
          <a:stretch>
            <a:fillRect/>
          </a:stretch>
        </p:blipFill>
        <p:spPr>
          <a:xfrm>
            <a:off x="11123141" y="4326342"/>
            <a:ext cx="545592" cy="1664653"/>
          </a:xfrm>
          <a:prstGeom prst="rect">
            <a:avLst/>
          </a:prstGeom>
        </p:spPr>
      </p:pic>
      <p:cxnSp>
        <p:nvCxnSpPr>
          <p:cNvPr id="54" name="Straight Arrow Connector 53">
            <a:extLst>
              <a:ext uri="{FF2B5EF4-FFF2-40B4-BE49-F238E27FC236}">
                <a16:creationId xmlns:a16="http://schemas.microsoft.com/office/drawing/2014/main" id="{13AFE989-2E78-7F89-3443-D12C0ED9ED19}"/>
              </a:ext>
            </a:extLst>
          </p:cNvPr>
          <p:cNvCxnSpPr/>
          <p:nvPr/>
        </p:nvCxnSpPr>
        <p:spPr>
          <a:xfrm>
            <a:off x="10389616" y="5167312"/>
            <a:ext cx="47752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B3B456D-2F29-1956-BEAF-E00E00F8E277}"/>
              </a:ext>
            </a:extLst>
          </p:cNvPr>
          <p:cNvSpPr/>
          <p:nvPr/>
        </p:nvSpPr>
        <p:spPr>
          <a:xfrm>
            <a:off x="6555945" y="4968241"/>
            <a:ext cx="2250233" cy="335280"/>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3412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738664"/>
          </a:xfrm>
          <a:prstGeom prst="rect">
            <a:avLst/>
          </a:prstGeom>
          <a:noFill/>
        </p:spPr>
        <p:txBody>
          <a:bodyPr wrap="square" lIns="91440" tIns="45720" rIns="91440" bIns="45720" rtlCol="0" anchor="t">
            <a:spAutoFit/>
          </a:bodyPr>
          <a:lstStyle/>
          <a:p>
            <a:r>
              <a:rPr lang="en-SG" sz="2400" b="1"/>
              <a:t>Next Item on Cart</a:t>
            </a:r>
            <a:endParaRPr lang="en-SG">
              <a:cs typeface="Calibri"/>
            </a:endParaRPr>
          </a:p>
          <a:p>
            <a:pPr lvl="1"/>
            <a:endParaRPr lang="en-SG">
              <a:cs typeface="Calibri"/>
            </a:endParaRPr>
          </a:p>
        </p:txBody>
      </p:sp>
      <p:sp>
        <p:nvSpPr>
          <p:cNvPr id="23" name="TextBox 22">
            <a:extLst>
              <a:ext uri="{FF2B5EF4-FFF2-40B4-BE49-F238E27FC236}">
                <a16:creationId xmlns:a16="http://schemas.microsoft.com/office/drawing/2014/main" id="{D2A89CC5-DE01-A6EE-17AA-A8A9D1B3DD62}"/>
              </a:ext>
            </a:extLst>
          </p:cNvPr>
          <p:cNvSpPr txBox="1"/>
          <p:nvPr/>
        </p:nvSpPr>
        <p:spPr>
          <a:xfrm>
            <a:off x="3247752" y="2271475"/>
            <a:ext cx="5696496" cy="1015663"/>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SG" sz="2400"/>
              <a:t>Recommend Complementary Items</a:t>
            </a:r>
          </a:p>
          <a:p>
            <a:pPr algn="ctr"/>
            <a:endParaRPr lang="en-SG"/>
          </a:p>
          <a:p>
            <a:pPr algn="ctr"/>
            <a:r>
              <a:rPr lang="en-SG"/>
              <a:t>Market Basket Analysis (Frequently bought together items)</a:t>
            </a:r>
          </a:p>
        </p:txBody>
      </p:sp>
      <p:pic>
        <p:nvPicPr>
          <p:cNvPr id="10" name="Picture 9">
            <a:extLst>
              <a:ext uri="{FF2B5EF4-FFF2-40B4-BE49-F238E27FC236}">
                <a16:creationId xmlns:a16="http://schemas.microsoft.com/office/drawing/2014/main" id="{A92D4D5D-F333-3021-DCD0-D8A9D1CCEDF5}"/>
              </a:ext>
            </a:extLst>
          </p:cNvPr>
          <p:cNvPicPr>
            <a:picLocks noChangeAspect="1"/>
          </p:cNvPicPr>
          <p:nvPr/>
        </p:nvPicPr>
        <p:blipFill>
          <a:blip r:embed="rId5"/>
          <a:stretch>
            <a:fillRect/>
          </a:stretch>
        </p:blipFill>
        <p:spPr>
          <a:xfrm>
            <a:off x="4368975" y="3408619"/>
            <a:ext cx="2902137" cy="2651335"/>
          </a:xfrm>
          <a:prstGeom prst="rect">
            <a:avLst/>
          </a:prstGeom>
        </p:spPr>
      </p:pic>
      <p:cxnSp>
        <p:nvCxnSpPr>
          <p:cNvPr id="37" name="Straight Arrow Connector 36">
            <a:extLst>
              <a:ext uri="{FF2B5EF4-FFF2-40B4-BE49-F238E27FC236}">
                <a16:creationId xmlns:a16="http://schemas.microsoft.com/office/drawing/2014/main" id="{8ED6BEB0-C974-BC50-D79F-16331A3180FE}"/>
              </a:ext>
            </a:extLst>
          </p:cNvPr>
          <p:cNvCxnSpPr/>
          <p:nvPr/>
        </p:nvCxnSpPr>
        <p:spPr>
          <a:xfrm>
            <a:off x="5534061" y="4497238"/>
            <a:ext cx="54864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116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pic>
        <p:nvPicPr>
          <p:cNvPr id="3" name="Picture 2">
            <a:extLst>
              <a:ext uri="{FF2B5EF4-FFF2-40B4-BE49-F238E27FC236}">
                <a16:creationId xmlns:a16="http://schemas.microsoft.com/office/drawing/2014/main" id="{86BF6CB6-15E5-8108-9CE6-51F03B698991}"/>
              </a:ext>
            </a:extLst>
          </p:cNvPr>
          <p:cNvPicPr>
            <a:picLocks noChangeAspect="1"/>
          </p:cNvPicPr>
          <p:nvPr/>
        </p:nvPicPr>
        <p:blipFill>
          <a:blip r:embed="rId5"/>
          <a:stretch>
            <a:fillRect/>
          </a:stretch>
        </p:blipFill>
        <p:spPr>
          <a:xfrm>
            <a:off x="1810988" y="3876738"/>
            <a:ext cx="8570022" cy="1975950"/>
          </a:xfrm>
          <a:prstGeom prst="rect">
            <a:avLst/>
          </a:prstGeom>
          <a:ln>
            <a:solidFill>
              <a:schemeClr val="tx1"/>
            </a:solidFill>
          </a:ln>
        </p:spPr>
      </p:pic>
      <p:pic>
        <p:nvPicPr>
          <p:cNvPr id="8" name="Picture 7">
            <a:extLst>
              <a:ext uri="{FF2B5EF4-FFF2-40B4-BE49-F238E27FC236}">
                <a16:creationId xmlns:a16="http://schemas.microsoft.com/office/drawing/2014/main" id="{BC8EA982-548B-8F32-D830-22CF8F59A885}"/>
              </a:ext>
            </a:extLst>
          </p:cNvPr>
          <p:cNvPicPr>
            <a:picLocks noChangeAspect="1"/>
          </p:cNvPicPr>
          <p:nvPr/>
        </p:nvPicPr>
        <p:blipFill>
          <a:blip r:embed="rId6"/>
          <a:stretch>
            <a:fillRect/>
          </a:stretch>
        </p:blipFill>
        <p:spPr>
          <a:xfrm>
            <a:off x="2399601" y="1690688"/>
            <a:ext cx="7392798" cy="2064953"/>
          </a:xfrm>
          <a:prstGeom prst="rect">
            <a:avLst/>
          </a:prstGeom>
          <a:ln>
            <a:solidFill>
              <a:schemeClr val="tx1"/>
            </a:solidFill>
          </a:ln>
        </p:spPr>
      </p:pic>
    </p:spTree>
    <p:extLst>
      <p:ext uri="{BB962C8B-B14F-4D97-AF65-F5344CB8AC3E}">
        <p14:creationId xmlns:p14="http://schemas.microsoft.com/office/powerpoint/2010/main" val="728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CFEC-F087-8EAA-5256-99421730ED0E}"/>
              </a:ext>
            </a:extLst>
          </p:cNvPr>
          <p:cNvSpPr>
            <a:spLocks noGrp="1"/>
          </p:cNvSpPr>
          <p:nvPr>
            <p:ph type="title"/>
          </p:nvPr>
        </p:nvSpPr>
        <p:spPr/>
        <p:txBody>
          <a:bodyPr/>
          <a:lstStyle/>
          <a:p>
            <a:r>
              <a:rPr lang="en-SG"/>
              <a:t>How Recommendation System can be implemented in Retail Channel Stores?</a:t>
            </a:r>
          </a:p>
        </p:txBody>
      </p:sp>
      <p:pic>
        <p:nvPicPr>
          <p:cNvPr id="4" name="Picture 3">
            <a:extLst>
              <a:ext uri="{FF2B5EF4-FFF2-40B4-BE49-F238E27FC236}">
                <a16:creationId xmlns:a16="http://schemas.microsoft.com/office/drawing/2014/main" id="{B99A8F53-D5FC-6ED7-B87B-B0F3A5339747}"/>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4C6F6270-92F9-F487-781E-724E517D5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8B5D75-CB7C-693C-BACC-8E4D530DE0B2}"/>
              </a:ext>
            </a:extLst>
          </p:cNvPr>
          <p:cNvSpPr txBox="1"/>
          <p:nvPr/>
        </p:nvSpPr>
        <p:spPr>
          <a:xfrm>
            <a:off x="1044615" y="1879455"/>
            <a:ext cx="9465197" cy="3785652"/>
          </a:xfrm>
          <a:prstGeom prst="rect">
            <a:avLst/>
          </a:prstGeom>
          <a:noFill/>
        </p:spPr>
        <p:txBody>
          <a:bodyPr wrap="square">
            <a:spAutoFit/>
          </a:bodyPr>
          <a:lstStyle/>
          <a:p>
            <a:pPr marL="342900" indent="-342900" algn="l">
              <a:buFont typeface="+mj-lt"/>
              <a:buAutoNum type="arabicPeriod"/>
            </a:pPr>
            <a:r>
              <a:rPr lang="en-US" sz="2400" b="1" i="0">
                <a:effectLst/>
                <a:latin typeface="Söhne"/>
              </a:rPr>
              <a:t>Customer Identification:</a:t>
            </a:r>
            <a:endParaRPr lang="en-US" sz="2400" b="0" i="0">
              <a:effectLst/>
              <a:latin typeface="Söhne"/>
            </a:endParaRPr>
          </a:p>
          <a:p>
            <a:pPr marL="742950" lvl="1" indent="-285750" algn="l">
              <a:buFont typeface="Arial" panose="020B0604020202020204" pitchFamily="34" charset="0"/>
              <a:buChar char="•"/>
            </a:pPr>
            <a:r>
              <a:rPr lang="en-US" sz="2400">
                <a:latin typeface="Söhne"/>
              </a:rPr>
              <a:t>B</a:t>
            </a:r>
            <a:r>
              <a:rPr lang="en-US" sz="2400" b="0" i="0">
                <a:effectLst/>
                <a:latin typeface="Söhne"/>
              </a:rPr>
              <a:t>y asking for their phone number or scanning their app QR code</a:t>
            </a:r>
          </a:p>
          <a:p>
            <a:pPr marL="342900" indent="-342900" algn="l">
              <a:buFont typeface="+mj-lt"/>
              <a:buAutoNum type="arabicPeriod"/>
            </a:pPr>
            <a:r>
              <a:rPr lang="en-US" sz="2400" b="1" i="0">
                <a:effectLst/>
                <a:latin typeface="Söhne"/>
              </a:rPr>
              <a:t>Access Customer Data:</a:t>
            </a:r>
            <a:endParaRPr lang="en-US" sz="2400" b="0" i="0">
              <a:effectLst/>
              <a:latin typeface="Söhne"/>
            </a:endParaRPr>
          </a:p>
          <a:p>
            <a:pPr marL="742950" lvl="1" indent="-285750" algn="l">
              <a:buFont typeface="Arial" panose="020B0604020202020204" pitchFamily="34" charset="0"/>
              <a:buChar char="•"/>
            </a:pPr>
            <a:r>
              <a:rPr lang="en-US" sz="2400" b="0" i="0">
                <a:effectLst/>
                <a:latin typeface="Söhne"/>
              </a:rPr>
              <a:t>Retrieve the customer's past purchase history and preferences from the store's database.</a:t>
            </a:r>
          </a:p>
          <a:p>
            <a:pPr marL="342900" indent="-342900" algn="l">
              <a:buFont typeface="+mj-lt"/>
              <a:buAutoNum type="arabicPeriod"/>
            </a:pPr>
            <a:r>
              <a:rPr lang="en-US" sz="2400" b="1" i="0">
                <a:effectLst/>
                <a:latin typeface="Söhne"/>
              </a:rPr>
              <a:t>Analyze Past Purchases:</a:t>
            </a:r>
            <a:endParaRPr lang="en-US" sz="2400" b="0" i="0">
              <a:effectLst/>
              <a:latin typeface="Söhne"/>
            </a:endParaRPr>
          </a:p>
          <a:p>
            <a:pPr marL="742950" lvl="1" indent="-285750" algn="l">
              <a:buFont typeface="Arial" panose="020B0604020202020204" pitchFamily="34" charset="0"/>
              <a:buChar char="•"/>
            </a:pPr>
            <a:r>
              <a:rPr lang="en-US" sz="2400" b="0" i="0">
                <a:effectLst/>
                <a:latin typeface="Söhne"/>
              </a:rPr>
              <a:t>The salesperson reviews the customer's past purchases and product preferences</a:t>
            </a:r>
          </a:p>
          <a:p>
            <a:pPr marL="742950" lvl="1" indent="-285750" algn="l">
              <a:buFont typeface="Arial" panose="020B0604020202020204" pitchFamily="34" charset="0"/>
              <a:buChar char="•"/>
            </a:pPr>
            <a:r>
              <a:rPr lang="en-US" sz="2400" b="0" i="0">
                <a:effectLst/>
                <a:latin typeface="Söhne"/>
              </a:rPr>
              <a:t>The salesperson </a:t>
            </a:r>
            <a:r>
              <a:rPr lang="en-SG" sz="2400">
                <a:solidFill>
                  <a:srgbClr val="374151"/>
                </a:solidFill>
                <a:latin typeface="Söhne"/>
              </a:rPr>
              <a:t>utilizes</a:t>
            </a:r>
            <a:r>
              <a:rPr lang="en-US" sz="2400" b="0" i="0">
                <a:effectLst/>
                <a:latin typeface="Söhne"/>
              </a:rPr>
              <a:t> the recommendation system and provides personalized product recommendations</a:t>
            </a:r>
            <a:r>
              <a:rPr lang="en-US" sz="2400">
                <a:latin typeface="Söhne"/>
              </a:rPr>
              <a:t> </a:t>
            </a:r>
            <a:endParaRPr lang="en-US" sz="2400" b="0" i="0">
              <a:effectLst/>
              <a:latin typeface="Söhne"/>
            </a:endParaRPr>
          </a:p>
        </p:txBody>
      </p:sp>
    </p:spTree>
    <p:extLst>
      <p:ext uri="{BB962C8B-B14F-4D97-AF65-F5344CB8AC3E}">
        <p14:creationId xmlns:p14="http://schemas.microsoft.com/office/powerpoint/2010/main" val="11548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University Brand Identity | Singapore Management University ...">
            <a:extLst>
              <a:ext uri="{FF2B5EF4-FFF2-40B4-BE49-F238E27FC236}">
                <a16:creationId xmlns:a16="http://schemas.microsoft.com/office/drawing/2014/main" id="{FB7A30A4-A6B0-A3DB-58D7-BB28D1322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DF44EAA-A25A-AF13-6A4B-864528BDA358}"/>
              </a:ext>
            </a:extLst>
          </p:cNvPr>
          <p:cNvSpPr>
            <a:spLocks noGrp="1"/>
          </p:cNvSpPr>
          <p:nvPr>
            <p:ph idx="1"/>
          </p:nvPr>
        </p:nvSpPr>
        <p:spPr>
          <a:xfrm>
            <a:off x="596153" y="909060"/>
            <a:ext cx="11028288" cy="4093864"/>
          </a:xfrm>
        </p:spPr>
        <p:txBody>
          <a:bodyPr>
            <a:normAutofit/>
          </a:bodyPr>
          <a:lstStyle/>
          <a:p>
            <a:pPr marL="342900" indent="-342900">
              <a:buAutoNum type="arabicPeriod"/>
            </a:pPr>
            <a:r>
              <a:rPr lang="en-US" sz="2000"/>
              <a:t>RFM model – Split by sales channel then segment based on relative recency, relative frequency and relative monetary value (GMV)</a:t>
            </a:r>
          </a:p>
          <a:p>
            <a:pPr lvl="1"/>
            <a:r>
              <a:rPr lang="en-US" sz="1800"/>
              <a:t>RFM Segments: Champions, Loyalist, Potential Loyalist, Needs Attention, Churning, Churned</a:t>
            </a:r>
          </a:p>
          <a:p>
            <a:pPr marL="342900" indent="-342900">
              <a:buAutoNum type="arabicPeriod"/>
            </a:pPr>
            <a:r>
              <a:rPr lang="en-US" sz="2000"/>
              <a:t>Positive return of investments despite giving out samples</a:t>
            </a:r>
          </a:p>
          <a:p>
            <a:pPr marL="342900" indent="-342900">
              <a:buAutoNum type="arabicPeriod"/>
            </a:pPr>
            <a:r>
              <a:rPr lang="en-US" sz="2000"/>
              <a:t>Inconsistency in top selling products based on different perspectives</a:t>
            </a:r>
          </a:p>
          <a:p>
            <a:pPr lvl="1"/>
            <a:r>
              <a:rPr lang="en-US" sz="1800"/>
              <a:t>Top 2 Best seller based on revenue: </a:t>
            </a:r>
          </a:p>
          <a:p>
            <a:pPr lvl="2"/>
            <a:r>
              <a:rPr lang="en-US" sz="1400" i="1" err="1"/>
              <a:t>Invati</a:t>
            </a:r>
            <a:r>
              <a:rPr lang="en-US" sz="1400" i="1"/>
              <a:t> advanced™ exfoliating shampoo light 1000ML (152$) </a:t>
            </a:r>
            <a:endParaRPr lang="en-US" sz="1400" i="1">
              <a:cs typeface="Calibri"/>
            </a:endParaRPr>
          </a:p>
          <a:p>
            <a:pPr lvl="2"/>
            <a:r>
              <a:rPr lang="en-US" sz="1400" i="1" err="1"/>
              <a:t>Invati</a:t>
            </a:r>
            <a:r>
              <a:rPr lang="en-US" sz="1400" i="1"/>
              <a:t> advanced™ scalp revitalizer 150ML (72$)</a:t>
            </a:r>
            <a:endParaRPr lang="en-US" sz="1400" i="1">
              <a:cs typeface="Calibri"/>
            </a:endParaRPr>
          </a:p>
          <a:p>
            <a:pPr lvl="1"/>
            <a:r>
              <a:rPr lang="en-US" sz="1800"/>
              <a:t>Top 2 Best seller based on popularity in clients:</a:t>
            </a:r>
          </a:p>
          <a:p>
            <a:pPr lvl="2"/>
            <a:r>
              <a:rPr lang="en-US" sz="1400" i="1"/>
              <a:t>Rosemary mint purifying shampoo 250ML (21$)</a:t>
            </a:r>
            <a:endParaRPr lang="en-US" sz="1400" i="1">
              <a:cs typeface="Calibri"/>
            </a:endParaRPr>
          </a:p>
          <a:p>
            <a:pPr lvl="2"/>
            <a:r>
              <a:rPr lang="en-US" sz="1400" i="1" err="1"/>
              <a:t>Shampure</a:t>
            </a:r>
            <a:r>
              <a:rPr lang="en-US" sz="1400" i="1"/>
              <a:t>™ nurturing shampoo 250ML (21$)</a:t>
            </a:r>
          </a:p>
          <a:p>
            <a:pPr lvl="1"/>
            <a:r>
              <a:rPr lang="en-US" sz="1800"/>
              <a:t>Differences in best sellers across different channels and different customer segments</a:t>
            </a:r>
            <a:endParaRPr lang="en-US" sz="2600"/>
          </a:p>
        </p:txBody>
      </p:sp>
      <p:sp>
        <p:nvSpPr>
          <p:cNvPr id="6" name="Title 1">
            <a:extLst>
              <a:ext uri="{FF2B5EF4-FFF2-40B4-BE49-F238E27FC236}">
                <a16:creationId xmlns:a16="http://schemas.microsoft.com/office/drawing/2014/main" id="{C1494D41-E8EB-7EC1-526F-675D2859E37D}"/>
              </a:ext>
            </a:extLst>
          </p:cNvPr>
          <p:cNvSpPr>
            <a:spLocks noGrp="1"/>
          </p:cNvSpPr>
          <p:nvPr>
            <p:ph type="title"/>
          </p:nvPr>
        </p:nvSpPr>
        <p:spPr>
          <a:xfrm>
            <a:off x="533400" y="293478"/>
            <a:ext cx="10515600" cy="540310"/>
          </a:xfrm>
        </p:spPr>
        <p:txBody>
          <a:bodyPr>
            <a:noAutofit/>
          </a:bodyPr>
          <a:lstStyle/>
          <a:p>
            <a:r>
              <a:rPr lang="en-SG" sz="3600" b="1" i="1"/>
              <a:t>Recap: Summary of Previous Analysis</a:t>
            </a:r>
          </a:p>
        </p:txBody>
      </p:sp>
      <p:sp>
        <p:nvSpPr>
          <p:cNvPr id="7" name="Triangle 6">
            <a:extLst>
              <a:ext uri="{FF2B5EF4-FFF2-40B4-BE49-F238E27FC236}">
                <a16:creationId xmlns:a16="http://schemas.microsoft.com/office/drawing/2014/main" id="{6CA66392-DEB6-2D7F-934A-E460313BB129}"/>
              </a:ext>
            </a:extLst>
          </p:cNvPr>
          <p:cNvSpPr/>
          <p:nvPr/>
        </p:nvSpPr>
        <p:spPr>
          <a:xfrm rot="10800000">
            <a:off x="5664882" y="4767355"/>
            <a:ext cx="862235" cy="235569"/>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00F626F-F493-041F-0412-B4EAA96EFDA5}"/>
              </a:ext>
            </a:extLst>
          </p:cNvPr>
          <p:cNvSpPr txBox="1"/>
          <p:nvPr/>
        </p:nvSpPr>
        <p:spPr>
          <a:xfrm>
            <a:off x="735724" y="5390780"/>
            <a:ext cx="10313276" cy="646331"/>
          </a:xfrm>
          <a:prstGeom prst="rect">
            <a:avLst/>
          </a:prstGeom>
          <a:noFill/>
        </p:spPr>
        <p:txBody>
          <a:bodyPr wrap="square" rtlCol="0">
            <a:spAutoFit/>
          </a:bodyPr>
          <a:lstStyle/>
          <a:p>
            <a:pPr algn="ctr"/>
            <a:r>
              <a:rPr lang="en-US" i="1"/>
              <a:t>There is a need to further segment our customers to understand them, to devise a more personalized marketing strategy rather than a one size fits all approach. </a:t>
            </a:r>
          </a:p>
        </p:txBody>
      </p:sp>
      <p:sp>
        <p:nvSpPr>
          <p:cNvPr id="9" name="Rectangle 8">
            <a:extLst>
              <a:ext uri="{FF2B5EF4-FFF2-40B4-BE49-F238E27FC236}">
                <a16:creationId xmlns:a16="http://schemas.microsoft.com/office/drawing/2014/main" id="{213740CD-28F4-4882-91E5-744C380A45E6}"/>
              </a:ext>
            </a:extLst>
          </p:cNvPr>
          <p:cNvSpPr/>
          <p:nvPr/>
        </p:nvSpPr>
        <p:spPr>
          <a:xfrm>
            <a:off x="596153" y="5178875"/>
            <a:ext cx="10860123" cy="1070143"/>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34DD53D-F5F8-9822-7453-462BC4CF026E}"/>
              </a:ext>
            </a:extLst>
          </p:cNvPr>
          <p:cNvPicPr>
            <a:picLocks noChangeAspect="1"/>
          </p:cNvPicPr>
          <p:nvPr/>
        </p:nvPicPr>
        <p:blipFill>
          <a:blip r:embed="rId3"/>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3456077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8E85372-DBB3-967C-1945-ABA7EDCD04F9}"/>
              </a:ext>
            </a:extLst>
          </p:cNvPr>
          <p:cNvCxnSpPr>
            <a:cxnSpLocks/>
          </p:cNvCxnSpPr>
          <p:nvPr/>
        </p:nvCxnSpPr>
        <p:spPr>
          <a:xfrm flipH="1">
            <a:off x="3181051" y="2405977"/>
            <a:ext cx="41054" cy="3212063"/>
          </a:xfrm>
          <a:prstGeom prst="line">
            <a:avLst/>
          </a:prstGeom>
          <a:ln w="19050">
            <a:solidFill>
              <a:srgbClr val="B1B3B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A1EBB0B-9E10-3474-BC3D-36D92D54354D}"/>
              </a:ext>
            </a:extLst>
          </p:cNvPr>
          <p:cNvSpPr>
            <a:spLocks noGrp="1"/>
          </p:cNvSpPr>
          <p:nvPr>
            <p:ph type="title"/>
          </p:nvPr>
        </p:nvSpPr>
        <p:spPr>
          <a:xfrm>
            <a:off x="799845" y="408851"/>
            <a:ext cx="5114150" cy="1325563"/>
          </a:xfrm>
        </p:spPr>
        <p:txBody>
          <a:bodyPr vert="horz" lIns="91440" tIns="45720" rIns="91440" bIns="45720" rtlCol="0" anchor="ctr">
            <a:normAutofit/>
          </a:bodyPr>
          <a:lstStyle/>
          <a:p>
            <a:r>
              <a:rPr lang="en-US" i="1"/>
              <a:t>Discount Analysis</a:t>
            </a:r>
            <a:br>
              <a:rPr lang="en-US"/>
            </a:br>
            <a:endParaRPr lang="en-US"/>
          </a:p>
        </p:txBody>
      </p:sp>
      <p:sp>
        <p:nvSpPr>
          <p:cNvPr id="3" name="Title 1">
            <a:extLst>
              <a:ext uri="{FF2B5EF4-FFF2-40B4-BE49-F238E27FC236}">
                <a16:creationId xmlns:a16="http://schemas.microsoft.com/office/drawing/2014/main" id="{111775F6-367C-1263-B5AE-0DD3E507C062}"/>
              </a:ext>
            </a:extLst>
          </p:cNvPr>
          <p:cNvSpPr txBox="1">
            <a:spLocks/>
          </p:cNvSpPr>
          <p:nvPr/>
        </p:nvSpPr>
        <p:spPr>
          <a:xfrm>
            <a:off x="876641" y="3050467"/>
            <a:ext cx="4924374" cy="1437372"/>
          </a:xfrm>
          <a:prstGeom prst="rect">
            <a:avLst/>
          </a:prstGeom>
          <a:solidFill>
            <a:srgbClr val="E2E9DF"/>
          </a:solidFill>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300">
              <a:spcAft>
                <a:spcPts val="600"/>
              </a:spcAft>
              <a:tabLst>
                <a:tab pos="457200" algn="l"/>
              </a:tabLst>
            </a:pPr>
            <a:r>
              <a:rPr lang="en-US" sz="2000" b="1">
                <a:latin typeface="+mn-lt"/>
                <a:ea typeface="+mn-ea"/>
                <a:cs typeface="+mn-cs"/>
              </a:rPr>
              <a:t>Overview of Discount: </a:t>
            </a:r>
          </a:p>
          <a:p>
            <a:pPr marL="114300">
              <a:lnSpc>
                <a:spcPct val="100000"/>
              </a:lnSpc>
              <a:spcAft>
                <a:spcPts val="600"/>
              </a:spcAft>
              <a:tabLst>
                <a:tab pos="457200" algn="l"/>
              </a:tabLst>
            </a:pPr>
            <a:r>
              <a:rPr lang="en-US" sz="2000">
                <a:latin typeface="+mn-lt"/>
                <a:ea typeface="+mn-ea"/>
                <a:cs typeface="+mn-cs"/>
              </a:rPr>
              <a:t>How much we gave out?</a:t>
            </a:r>
          </a:p>
          <a:p>
            <a:pPr marL="114300">
              <a:lnSpc>
                <a:spcPct val="100000"/>
              </a:lnSpc>
              <a:spcAft>
                <a:spcPts val="600"/>
              </a:spcAft>
              <a:tabLst>
                <a:tab pos="457200" algn="l"/>
              </a:tabLst>
            </a:pPr>
            <a:r>
              <a:rPr lang="en-US" sz="2000">
                <a:latin typeface="+mn-lt"/>
                <a:ea typeface="+mn-ea"/>
                <a:cs typeface="+mn-cs"/>
              </a:rPr>
              <a:t>Does Discount impact frequency? </a:t>
            </a:r>
          </a:p>
          <a:p>
            <a:pPr marL="114300">
              <a:lnSpc>
                <a:spcPct val="100000"/>
              </a:lnSpc>
              <a:spcAft>
                <a:spcPts val="600"/>
              </a:spcAft>
              <a:tabLst>
                <a:tab pos="457200" algn="l"/>
              </a:tabLst>
            </a:pPr>
            <a:endParaRPr lang="en-US" sz="2000">
              <a:latin typeface="+mn-lt"/>
              <a:ea typeface="+mn-ea"/>
              <a:cs typeface="+mn-cs"/>
            </a:endParaRPr>
          </a:p>
          <a:p>
            <a:pPr marL="342900" lvl="0" indent="-228600">
              <a:spcAft>
                <a:spcPts val="600"/>
              </a:spcAft>
              <a:buFont typeface="Arial" panose="020B0604020202020204" pitchFamily="34" charset="0"/>
              <a:buChar char="•"/>
              <a:tabLst>
                <a:tab pos="457200" algn="l"/>
              </a:tabLst>
            </a:pPr>
            <a:endParaRPr lang="en-US" sz="2000">
              <a:effectLst/>
              <a:latin typeface="+mn-lt"/>
              <a:ea typeface="+mn-ea"/>
              <a:cs typeface="+mn-cs"/>
            </a:endParaRPr>
          </a:p>
        </p:txBody>
      </p:sp>
      <p:pic>
        <p:nvPicPr>
          <p:cNvPr id="4" name="Picture 2" descr="University Brand Identity | Singapore Management University ...">
            <a:extLst>
              <a:ext uri="{FF2B5EF4-FFF2-40B4-BE49-F238E27FC236}">
                <a16:creationId xmlns:a16="http://schemas.microsoft.com/office/drawing/2014/main" id="{C1382BC1-2F6D-1BDE-FE73-0F1EDA768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text on a white background&#10;&#10;Description automatically generated">
            <a:extLst>
              <a:ext uri="{FF2B5EF4-FFF2-40B4-BE49-F238E27FC236}">
                <a16:creationId xmlns:a16="http://schemas.microsoft.com/office/drawing/2014/main" id="{CF2DC86F-F47B-37DC-44EA-70D606E3C05A}"/>
              </a:ext>
            </a:extLst>
          </p:cNvPr>
          <p:cNvPicPr>
            <a:picLocks noChangeAspect="1"/>
          </p:cNvPicPr>
          <p:nvPr/>
        </p:nvPicPr>
        <p:blipFill>
          <a:blip r:embed="rId4"/>
          <a:stretch>
            <a:fillRect/>
          </a:stretch>
        </p:blipFill>
        <p:spPr>
          <a:xfrm>
            <a:off x="10707454" y="6315539"/>
            <a:ext cx="1376966" cy="391819"/>
          </a:xfrm>
          <a:prstGeom prst="rect">
            <a:avLst/>
          </a:prstGeom>
        </p:spPr>
      </p:pic>
      <p:sp>
        <p:nvSpPr>
          <p:cNvPr id="12" name="TextBox 11">
            <a:extLst>
              <a:ext uri="{FF2B5EF4-FFF2-40B4-BE49-F238E27FC236}">
                <a16:creationId xmlns:a16="http://schemas.microsoft.com/office/drawing/2014/main" id="{2E3409D4-8C05-E08E-5A70-D746898E43A3}"/>
              </a:ext>
            </a:extLst>
          </p:cNvPr>
          <p:cNvSpPr txBox="1"/>
          <p:nvPr/>
        </p:nvSpPr>
        <p:spPr>
          <a:xfrm>
            <a:off x="895287" y="1492665"/>
            <a:ext cx="4905728" cy="1437372"/>
          </a:xfrm>
          <a:prstGeom prst="rect">
            <a:avLst/>
          </a:prstGeom>
          <a:solidFill>
            <a:srgbClr val="E2E9DF"/>
          </a:solidFill>
          <a:ln>
            <a:noFill/>
          </a:ln>
        </p:spPr>
        <p:txBody>
          <a:bodyPr vert="horz" lIns="91440" tIns="45720" rIns="91440" bIns="45720" rtlCol="0">
            <a:noAutofit/>
          </a:bodyPr>
          <a:lstStyle/>
          <a:p>
            <a:pPr indent="-457200">
              <a:spcBef>
                <a:spcPct val="0"/>
              </a:spcBef>
              <a:spcAft>
                <a:spcPts val="600"/>
              </a:spcAft>
            </a:pPr>
            <a:r>
              <a:rPr lang="en-US" sz="2000" b="1"/>
              <a:t>A</a:t>
            </a:r>
            <a:r>
              <a:rPr lang="en-US" sz="2000" b="1">
                <a:effectLst/>
                <a:latin typeface="+mn-lt"/>
                <a:ea typeface="+mn-ea"/>
                <a:cs typeface="+mn-cs"/>
              </a:rPr>
              <a:t>ssess the impact of discount </a:t>
            </a:r>
            <a:r>
              <a:rPr lang="en-US" sz="2000">
                <a:effectLst/>
                <a:latin typeface="+mn-lt"/>
                <a:ea typeface="+mn-ea"/>
                <a:cs typeface="+mn-cs"/>
              </a:rPr>
              <a:t>strategies on various aspects of Aveda's performance, including sales, customer behavior, and profitability. </a:t>
            </a:r>
          </a:p>
          <a:p>
            <a:pPr marL="0" lvl="1">
              <a:lnSpc>
                <a:spcPct val="90000"/>
              </a:lnSpc>
              <a:spcBef>
                <a:spcPct val="0"/>
              </a:spcBef>
              <a:spcAft>
                <a:spcPts val="600"/>
              </a:spcAft>
            </a:pPr>
            <a:endParaRPr lang="en-US" altLang="zh-CN" sz="2000">
              <a:solidFill>
                <a:schemeClr val="tx1">
                  <a:lumMod val="95000"/>
                  <a:lumOff val="5000"/>
                </a:schemeClr>
              </a:solidFill>
            </a:endParaRPr>
          </a:p>
        </p:txBody>
      </p:sp>
      <p:sp>
        <p:nvSpPr>
          <p:cNvPr id="13" name="Title 1">
            <a:extLst>
              <a:ext uri="{FF2B5EF4-FFF2-40B4-BE49-F238E27FC236}">
                <a16:creationId xmlns:a16="http://schemas.microsoft.com/office/drawing/2014/main" id="{CEEDF7CC-64FC-3C94-269D-BB2EE36B1F0F}"/>
              </a:ext>
            </a:extLst>
          </p:cNvPr>
          <p:cNvSpPr txBox="1">
            <a:spLocks/>
          </p:cNvSpPr>
          <p:nvPr/>
        </p:nvSpPr>
        <p:spPr>
          <a:xfrm>
            <a:off x="756355" y="924268"/>
            <a:ext cx="2445462" cy="645107"/>
          </a:xfrm>
          <a:prstGeom prst="rect">
            <a:avLst/>
          </a:prstGeom>
        </p:spPr>
        <p:txBody>
          <a:bodyPr vert="horz" lIns="91440" tIns="45720" rIns="91440" bIns="45720" rtlCol="0">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228600">
              <a:spcAft>
                <a:spcPts val="600"/>
              </a:spcAft>
              <a:buFont typeface="Arial" panose="020B0604020202020204" pitchFamily="34" charset="0"/>
              <a:buChar char="•"/>
              <a:tabLst>
                <a:tab pos="457200" algn="l"/>
              </a:tabLst>
            </a:pPr>
            <a:endParaRPr lang="en-US" sz="2000">
              <a:effectLst/>
              <a:latin typeface="+mn-lt"/>
              <a:ea typeface="+mn-ea"/>
              <a:cs typeface="+mn-cs"/>
            </a:endParaRPr>
          </a:p>
          <a:p>
            <a:pPr marL="114300" lvl="0">
              <a:spcAft>
                <a:spcPts val="600"/>
              </a:spcAft>
              <a:tabLst>
                <a:tab pos="457200" algn="l"/>
              </a:tabLst>
            </a:pPr>
            <a:r>
              <a:rPr lang="en-US" sz="3600">
                <a:solidFill>
                  <a:srgbClr val="5C5854"/>
                </a:solidFill>
                <a:latin typeface="+mn-lt"/>
                <a:ea typeface="+mn-ea"/>
                <a:cs typeface="+mn-cs"/>
              </a:rPr>
              <a:t>Objective</a:t>
            </a:r>
          </a:p>
        </p:txBody>
      </p:sp>
      <p:sp>
        <p:nvSpPr>
          <p:cNvPr id="33" name="Oval 32">
            <a:extLst>
              <a:ext uri="{FF2B5EF4-FFF2-40B4-BE49-F238E27FC236}">
                <a16:creationId xmlns:a16="http://schemas.microsoft.com/office/drawing/2014/main" id="{314D2079-2A24-995D-D8ED-603D88763DDF}"/>
              </a:ext>
            </a:extLst>
          </p:cNvPr>
          <p:cNvSpPr/>
          <p:nvPr/>
        </p:nvSpPr>
        <p:spPr>
          <a:xfrm>
            <a:off x="10575235" y="2507215"/>
            <a:ext cx="1285461" cy="1017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0107B15-74C4-694A-03E4-E103AA8CE392}"/>
              </a:ext>
            </a:extLst>
          </p:cNvPr>
          <p:cNvSpPr/>
          <p:nvPr/>
        </p:nvSpPr>
        <p:spPr>
          <a:xfrm>
            <a:off x="6337990" y="2915903"/>
            <a:ext cx="4984286" cy="336478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FD2DE3E-ED57-1D97-380A-FA93CB8F1C0F}"/>
              </a:ext>
            </a:extLst>
          </p:cNvPr>
          <p:cNvSpPr txBox="1"/>
          <p:nvPr/>
        </p:nvSpPr>
        <p:spPr>
          <a:xfrm>
            <a:off x="6374200" y="3330699"/>
            <a:ext cx="4941159" cy="782875"/>
          </a:xfrm>
          <a:prstGeom prst="rect">
            <a:avLst/>
          </a:prstGeom>
          <a:solidFill>
            <a:schemeClr val="bg1">
              <a:lumMod val="95000"/>
            </a:schemeClr>
          </a:solidFill>
          <a:ln>
            <a:solidFill>
              <a:schemeClr val="tx1"/>
            </a:solidFill>
          </a:ln>
        </p:spPr>
        <p:txBody>
          <a:bodyPr vert="horz" lIns="91440" tIns="45720" rIns="91440" bIns="45720" rtlCol="0">
            <a:normAutofit/>
          </a:bodyPr>
          <a:lstStyle/>
          <a:p>
            <a:pPr lvl="1">
              <a:lnSpc>
                <a:spcPct val="90000"/>
              </a:lnSpc>
              <a:spcBef>
                <a:spcPct val="0"/>
              </a:spcBef>
              <a:spcAft>
                <a:spcPts val="600"/>
              </a:spcAft>
            </a:pPr>
            <a:r>
              <a:rPr lang="en-US" sz="2000">
                <a:solidFill>
                  <a:schemeClr val="tx1">
                    <a:lumMod val="95000"/>
                    <a:lumOff val="5000"/>
                  </a:schemeClr>
                </a:solidFill>
              </a:rPr>
              <a:t>ANOVA T</a:t>
            </a:r>
            <a:r>
              <a:rPr lang="en-US" altLang="zh-CN" sz="2000">
                <a:solidFill>
                  <a:schemeClr val="tx1">
                    <a:lumMod val="95000"/>
                    <a:lumOff val="5000"/>
                  </a:schemeClr>
                </a:solidFill>
              </a:rPr>
              <a:t>est difference of Discount</a:t>
            </a:r>
          </a:p>
          <a:p>
            <a:pPr lvl="1">
              <a:lnSpc>
                <a:spcPct val="90000"/>
              </a:lnSpc>
              <a:spcBef>
                <a:spcPct val="0"/>
              </a:spcBef>
              <a:spcAft>
                <a:spcPts val="600"/>
              </a:spcAft>
            </a:pPr>
            <a:r>
              <a:rPr lang="en-US" sz="2000">
                <a:solidFill>
                  <a:schemeClr val="tx1">
                    <a:lumMod val="95000"/>
                    <a:lumOff val="5000"/>
                  </a:schemeClr>
                </a:solidFill>
              </a:rPr>
              <a:t>Correlation Discount vs Frequency</a:t>
            </a:r>
          </a:p>
        </p:txBody>
      </p:sp>
      <p:sp>
        <p:nvSpPr>
          <p:cNvPr id="15" name="Title 1">
            <a:extLst>
              <a:ext uri="{FF2B5EF4-FFF2-40B4-BE49-F238E27FC236}">
                <a16:creationId xmlns:a16="http://schemas.microsoft.com/office/drawing/2014/main" id="{F5F3A583-B8BB-8A75-1CE6-656D4796011A}"/>
              </a:ext>
            </a:extLst>
          </p:cNvPr>
          <p:cNvSpPr txBox="1">
            <a:spLocks/>
          </p:cNvSpPr>
          <p:nvPr/>
        </p:nvSpPr>
        <p:spPr>
          <a:xfrm>
            <a:off x="836756" y="4639586"/>
            <a:ext cx="4905728" cy="1641102"/>
          </a:xfrm>
          <a:prstGeom prst="rect">
            <a:avLst/>
          </a:prstGeom>
          <a:solidFill>
            <a:srgbClr val="E2E9DF"/>
          </a:solidFill>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300" lvl="0">
              <a:spcAft>
                <a:spcPts val="600"/>
              </a:spcAft>
              <a:tabLst>
                <a:tab pos="457200" algn="l"/>
              </a:tabLst>
            </a:pPr>
            <a:r>
              <a:rPr lang="en-US" sz="2000" b="1">
                <a:latin typeface="+mn-lt"/>
                <a:ea typeface="+mn-ea"/>
                <a:cs typeface="+mn-cs"/>
              </a:rPr>
              <a:t>Discount : Frequency &amp; ABS</a:t>
            </a:r>
          </a:p>
          <a:p>
            <a:pPr marL="114300">
              <a:spcAft>
                <a:spcPts val="600"/>
              </a:spcAft>
              <a:tabLst>
                <a:tab pos="457200" algn="l"/>
              </a:tabLst>
            </a:pPr>
            <a:r>
              <a:rPr lang="en-US" sz="2000">
                <a:latin typeface="+mn-lt"/>
                <a:ea typeface="+mn-ea"/>
                <a:cs typeface="+mn-cs"/>
              </a:rPr>
              <a:t>Which one is more efficient</a:t>
            </a:r>
            <a:r>
              <a:rPr lang="zh-CN" altLang="en-US" sz="2000">
                <a:latin typeface="+mn-lt"/>
                <a:ea typeface="+mn-ea"/>
                <a:cs typeface="+mn-cs"/>
              </a:rPr>
              <a:t>？</a:t>
            </a:r>
            <a:endParaRPr lang="en-US" sz="2000">
              <a:effectLst/>
              <a:latin typeface="+mn-lt"/>
              <a:ea typeface="+mn-ea"/>
              <a:cs typeface="+mn-cs"/>
            </a:endParaRPr>
          </a:p>
          <a:p>
            <a:pPr marL="114300" lvl="0">
              <a:spcAft>
                <a:spcPts val="600"/>
              </a:spcAft>
              <a:tabLst>
                <a:tab pos="457200" algn="l"/>
              </a:tabLst>
            </a:pPr>
            <a:r>
              <a:rPr lang="en-US" sz="2000">
                <a:latin typeface="+mn-lt"/>
                <a:ea typeface="+mn-ea"/>
                <a:cs typeface="+mn-cs"/>
              </a:rPr>
              <a:t>Does Discount impact ABS? </a:t>
            </a:r>
          </a:p>
          <a:p>
            <a:pPr marL="342900" lvl="0" indent="-228600">
              <a:spcAft>
                <a:spcPts val="600"/>
              </a:spcAft>
              <a:buFont typeface="Arial" panose="020B0604020202020204" pitchFamily="34" charset="0"/>
              <a:buChar char="•"/>
              <a:tabLst>
                <a:tab pos="457200" algn="l"/>
              </a:tabLst>
            </a:pPr>
            <a:endParaRPr lang="en-US" sz="2000">
              <a:effectLst/>
              <a:latin typeface="+mn-lt"/>
              <a:ea typeface="+mn-ea"/>
              <a:cs typeface="+mn-cs"/>
            </a:endParaRPr>
          </a:p>
        </p:txBody>
      </p:sp>
      <p:sp>
        <p:nvSpPr>
          <p:cNvPr id="17" name="TextBox 16">
            <a:extLst>
              <a:ext uri="{FF2B5EF4-FFF2-40B4-BE49-F238E27FC236}">
                <a16:creationId xmlns:a16="http://schemas.microsoft.com/office/drawing/2014/main" id="{43D0E6FE-8CED-2A71-8F5F-459E6FB4637D}"/>
              </a:ext>
            </a:extLst>
          </p:cNvPr>
          <p:cNvSpPr txBox="1"/>
          <p:nvPr/>
        </p:nvSpPr>
        <p:spPr>
          <a:xfrm>
            <a:off x="6390570" y="4802417"/>
            <a:ext cx="4905726" cy="1036000"/>
          </a:xfrm>
          <a:prstGeom prst="rect">
            <a:avLst/>
          </a:prstGeom>
          <a:solidFill>
            <a:schemeClr val="bg1">
              <a:lumMod val="95000"/>
            </a:schemeClr>
          </a:solidFill>
          <a:ln>
            <a:solidFill>
              <a:schemeClr val="tx1"/>
            </a:solidFill>
          </a:ln>
        </p:spPr>
        <p:txBody>
          <a:bodyPr vert="horz" lIns="91440" tIns="45720" rIns="91440" bIns="45720" rtlCol="0">
            <a:noAutofit/>
          </a:bodyPr>
          <a:lstStyle/>
          <a:p>
            <a:pPr lvl="1">
              <a:lnSpc>
                <a:spcPct val="90000"/>
              </a:lnSpc>
              <a:spcBef>
                <a:spcPct val="0"/>
              </a:spcBef>
              <a:spcAft>
                <a:spcPts val="600"/>
              </a:spcAft>
            </a:pPr>
            <a:r>
              <a:rPr lang="en-US" sz="2000">
                <a:solidFill>
                  <a:schemeClr val="tx1">
                    <a:lumMod val="95000"/>
                    <a:lumOff val="5000"/>
                  </a:schemeClr>
                </a:solidFill>
              </a:rPr>
              <a:t>Comparison </a:t>
            </a:r>
            <a:r>
              <a:rPr lang="en-US" altLang="zh-CN" sz="2000">
                <a:solidFill>
                  <a:schemeClr val="tx1">
                    <a:lumMod val="95000"/>
                    <a:lumOff val="5000"/>
                  </a:schemeClr>
                </a:solidFill>
              </a:rPr>
              <a:t>Customers segmentations</a:t>
            </a:r>
          </a:p>
          <a:p>
            <a:pPr lvl="1">
              <a:lnSpc>
                <a:spcPct val="90000"/>
              </a:lnSpc>
              <a:spcBef>
                <a:spcPct val="0"/>
              </a:spcBef>
              <a:spcAft>
                <a:spcPts val="600"/>
              </a:spcAft>
            </a:pPr>
            <a:r>
              <a:rPr lang="en-US" altLang="zh-CN" sz="2000">
                <a:solidFill>
                  <a:schemeClr val="tx1">
                    <a:lumMod val="95000"/>
                    <a:lumOff val="5000"/>
                  </a:schemeClr>
                </a:solidFill>
              </a:rPr>
              <a:t>Discount they received VS frequency</a:t>
            </a:r>
          </a:p>
          <a:p>
            <a:pPr lvl="1">
              <a:lnSpc>
                <a:spcPct val="90000"/>
              </a:lnSpc>
              <a:spcBef>
                <a:spcPct val="0"/>
              </a:spcBef>
              <a:spcAft>
                <a:spcPts val="600"/>
              </a:spcAft>
            </a:pPr>
            <a:r>
              <a:rPr lang="en-US" altLang="zh-CN" sz="2000">
                <a:solidFill>
                  <a:schemeClr val="tx1">
                    <a:lumMod val="95000"/>
                    <a:lumOff val="5000"/>
                  </a:schemeClr>
                </a:solidFill>
              </a:rPr>
              <a:t>Discount they received VS ABS</a:t>
            </a:r>
          </a:p>
        </p:txBody>
      </p:sp>
      <p:pic>
        <p:nvPicPr>
          <p:cNvPr id="31" name="Picture 30">
            <a:extLst>
              <a:ext uri="{FF2B5EF4-FFF2-40B4-BE49-F238E27FC236}">
                <a16:creationId xmlns:a16="http://schemas.microsoft.com/office/drawing/2014/main" id="{C3B40DE9-0A31-B4F3-6FDC-1DF1C29B6E1D}"/>
              </a:ext>
            </a:extLst>
          </p:cNvPr>
          <p:cNvPicPr>
            <a:picLocks noChangeAspect="1"/>
          </p:cNvPicPr>
          <p:nvPr/>
        </p:nvPicPr>
        <p:blipFill>
          <a:blip r:embed="rId5">
            <a:alphaModFix amt="35000"/>
          </a:blip>
          <a:stretch>
            <a:fillRect/>
          </a:stretch>
        </p:blipFill>
        <p:spPr>
          <a:xfrm>
            <a:off x="6251223" y="553799"/>
            <a:ext cx="5184421" cy="2460726"/>
          </a:xfrm>
          <a:prstGeom prst="rect">
            <a:avLst/>
          </a:prstGeom>
          <a:ln>
            <a:noFill/>
          </a:ln>
          <a:effectLst>
            <a:softEdge rad="112500"/>
          </a:effectLst>
        </p:spPr>
      </p:pic>
      <p:sp>
        <p:nvSpPr>
          <p:cNvPr id="21" name="Title 1">
            <a:extLst>
              <a:ext uri="{FF2B5EF4-FFF2-40B4-BE49-F238E27FC236}">
                <a16:creationId xmlns:a16="http://schemas.microsoft.com/office/drawing/2014/main" id="{581D5C8D-E646-9ADA-A3A6-80DBB05F9E9D}"/>
              </a:ext>
            </a:extLst>
          </p:cNvPr>
          <p:cNvSpPr txBox="1">
            <a:spLocks/>
          </p:cNvSpPr>
          <p:nvPr/>
        </p:nvSpPr>
        <p:spPr>
          <a:xfrm>
            <a:off x="6251223" y="664011"/>
            <a:ext cx="2445462" cy="645107"/>
          </a:xfrm>
          <a:prstGeom prst="rect">
            <a:avLst/>
          </a:prstGeom>
        </p:spPr>
        <p:txBody>
          <a:bodyPr vert="horz" lIns="91440" tIns="45720" rIns="91440" bIns="45720" rtlCol="0">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228600">
              <a:spcAft>
                <a:spcPts val="600"/>
              </a:spcAft>
              <a:buFont typeface="Arial" panose="020B0604020202020204" pitchFamily="34" charset="0"/>
              <a:buChar char="•"/>
              <a:tabLst>
                <a:tab pos="457200" algn="l"/>
              </a:tabLst>
            </a:pPr>
            <a:endParaRPr lang="en-US" sz="2000">
              <a:effectLst/>
              <a:latin typeface="+mn-lt"/>
              <a:ea typeface="+mn-ea"/>
              <a:cs typeface="+mn-cs"/>
            </a:endParaRPr>
          </a:p>
          <a:p>
            <a:pPr marL="114300" lvl="0">
              <a:spcAft>
                <a:spcPts val="600"/>
              </a:spcAft>
              <a:tabLst>
                <a:tab pos="457200" algn="l"/>
              </a:tabLst>
            </a:pPr>
            <a:r>
              <a:rPr lang="en-US" sz="4000" b="1">
                <a:solidFill>
                  <a:srgbClr val="5C5854"/>
                </a:solidFill>
                <a:latin typeface="+mn-lt"/>
                <a:ea typeface="+mn-ea"/>
                <a:cs typeface="+mn-cs"/>
              </a:rPr>
              <a:t>Approach</a:t>
            </a:r>
            <a:endParaRPr lang="en-US" sz="3600" b="1">
              <a:solidFill>
                <a:srgbClr val="5C5854"/>
              </a:solidFill>
              <a:latin typeface="+mn-lt"/>
              <a:ea typeface="+mn-ea"/>
              <a:cs typeface="+mn-cs"/>
            </a:endParaRPr>
          </a:p>
        </p:txBody>
      </p:sp>
    </p:spTree>
    <p:extLst>
      <p:ext uri="{BB962C8B-B14F-4D97-AF65-F5344CB8AC3E}">
        <p14:creationId xmlns:p14="http://schemas.microsoft.com/office/powerpoint/2010/main" val="280305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BB0B-9E10-3474-BC3D-36D92D54354D}"/>
              </a:ext>
            </a:extLst>
          </p:cNvPr>
          <p:cNvSpPr>
            <a:spLocks noGrp="1"/>
          </p:cNvSpPr>
          <p:nvPr>
            <p:ph type="title"/>
          </p:nvPr>
        </p:nvSpPr>
        <p:spPr>
          <a:xfrm>
            <a:off x="387589" y="871707"/>
            <a:ext cx="10515600" cy="1056458"/>
          </a:xfrm>
        </p:spPr>
        <p:txBody>
          <a:bodyPr>
            <a:normAutofit fontScale="90000"/>
          </a:bodyPr>
          <a:lstStyle/>
          <a:p>
            <a:r>
              <a:rPr lang="en-US" sz="4000" b="1">
                <a:ea typeface="+mn-ea"/>
                <a:cs typeface="+mn-cs"/>
              </a:rPr>
              <a:t>Overview of Discount </a:t>
            </a:r>
            <a:br>
              <a:rPr lang="en-US" sz="3100" b="1" kern="100">
                <a:ea typeface="DengXian" panose="02010600030101010101" pitchFamily="2" charset="-122"/>
                <a:cs typeface="Calibri" panose="020F0502020204030204" pitchFamily="34" charset="0"/>
              </a:rPr>
            </a:br>
            <a:r>
              <a:rPr lang="en-US" sz="3100" kern="100">
                <a:effectLst/>
                <a:ea typeface="DengXian" panose="02010600030101010101" pitchFamily="2" charset="-122"/>
                <a:cs typeface="Calibri" panose="020F0502020204030204" pitchFamily="34" charset="0"/>
              </a:rPr>
              <a:t>How Much Discount We Gave Out?</a:t>
            </a:r>
            <a:br>
              <a:rPr lang="en-SG" sz="4400" kern="100">
                <a:effectLst/>
                <a:latin typeface="Calibri" panose="020F0502020204030204" pitchFamily="34" charset="0"/>
                <a:ea typeface="DengXian" panose="02010600030101010101" pitchFamily="2" charset="-122"/>
                <a:cs typeface="Times New Roman" panose="02020603050405020304" pitchFamily="18" charset="0"/>
              </a:rPr>
            </a:br>
            <a:br>
              <a:rPr lang="en-US" sz="4400" kern="100">
                <a:effectLst/>
                <a:ea typeface="DengXian" panose="02010600030101010101" pitchFamily="2" charset="-122"/>
                <a:cs typeface="Calibri" panose="020F0502020204030204" pitchFamily="34" charset="0"/>
              </a:rPr>
            </a:br>
            <a:endParaRPr lang="en-US"/>
          </a:p>
        </p:txBody>
      </p:sp>
      <p:pic>
        <p:nvPicPr>
          <p:cNvPr id="5" name="Picture 4">
            <a:extLst>
              <a:ext uri="{FF2B5EF4-FFF2-40B4-BE49-F238E27FC236}">
                <a16:creationId xmlns:a16="http://schemas.microsoft.com/office/drawing/2014/main" id="{3CB92140-4CF4-107C-3CE1-552019AC37A1}"/>
              </a:ext>
            </a:extLst>
          </p:cNvPr>
          <p:cNvPicPr>
            <a:picLocks noChangeAspect="1"/>
          </p:cNvPicPr>
          <p:nvPr/>
        </p:nvPicPr>
        <p:blipFill>
          <a:blip r:embed="rId2"/>
          <a:stretch>
            <a:fillRect/>
          </a:stretch>
        </p:blipFill>
        <p:spPr>
          <a:xfrm>
            <a:off x="510339" y="1365556"/>
            <a:ext cx="4802763" cy="3222107"/>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E9969C2C-58AD-8F92-92C2-D7B90D29CD9E}"/>
              </a:ext>
            </a:extLst>
          </p:cNvPr>
          <p:cNvPicPr>
            <a:picLocks noChangeAspect="1"/>
          </p:cNvPicPr>
          <p:nvPr/>
        </p:nvPicPr>
        <p:blipFill>
          <a:blip r:embed="rId3"/>
          <a:stretch>
            <a:fillRect/>
          </a:stretch>
        </p:blipFill>
        <p:spPr>
          <a:xfrm>
            <a:off x="5991762" y="1399936"/>
            <a:ext cx="5795622" cy="2935960"/>
          </a:xfrm>
          <a:prstGeom prst="rect">
            <a:avLst/>
          </a:prstGeom>
          <a:ln>
            <a:solidFill>
              <a:schemeClr val="bg2">
                <a:lumMod val="50000"/>
              </a:schemeClr>
            </a:solidFill>
          </a:ln>
        </p:spPr>
      </p:pic>
      <p:sp>
        <p:nvSpPr>
          <p:cNvPr id="7" name="Oval 6">
            <a:extLst>
              <a:ext uri="{FF2B5EF4-FFF2-40B4-BE49-F238E27FC236}">
                <a16:creationId xmlns:a16="http://schemas.microsoft.com/office/drawing/2014/main" id="{C56CDBEA-B114-042D-C161-65ED0131EEFE}"/>
              </a:ext>
            </a:extLst>
          </p:cNvPr>
          <p:cNvSpPr/>
          <p:nvPr/>
        </p:nvSpPr>
        <p:spPr>
          <a:xfrm>
            <a:off x="1127214" y="2418416"/>
            <a:ext cx="323194" cy="1474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18D905-89A9-1F0C-31E6-56A1270B36E6}"/>
              </a:ext>
            </a:extLst>
          </p:cNvPr>
          <p:cNvSpPr txBox="1"/>
          <p:nvPr/>
        </p:nvSpPr>
        <p:spPr>
          <a:xfrm>
            <a:off x="5984184" y="4335896"/>
            <a:ext cx="5795622" cy="1908215"/>
          </a:xfrm>
          <a:prstGeom prst="rect">
            <a:avLst/>
          </a:prstGeom>
          <a:noFill/>
          <a:ln>
            <a:solidFill>
              <a:schemeClr val="tx1"/>
            </a:solidFill>
          </a:ln>
        </p:spPr>
        <p:txBody>
          <a:bodyPr wrap="square" rtlCol="0">
            <a:spAutoFit/>
          </a:bodyPr>
          <a:lstStyle/>
          <a:p>
            <a:r>
              <a:rPr lang="en-SG" sz="2000" b="1"/>
              <a:t>Observations of data distribution:</a:t>
            </a:r>
          </a:p>
          <a:p>
            <a:pPr marL="742950" lvl="1" indent="-285750">
              <a:buFont typeface="Arial" panose="020B0604020202020204" pitchFamily="34" charset="0"/>
              <a:buChar char="•"/>
            </a:pPr>
            <a:r>
              <a:rPr lang="en-US" altLang="zh-CN" sz="2000"/>
              <a:t>The highest proportion of customers who benefit from a </a:t>
            </a:r>
            <a:r>
              <a:rPr lang="en-US" altLang="zh-CN" sz="2000">
                <a:highlight>
                  <a:srgbClr val="E2E9DF"/>
                </a:highlight>
              </a:rPr>
              <a:t>10%</a:t>
            </a:r>
            <a:r>
              <a:rPr lang="en-US" altLang="zh-CN" sz="2000"/>
              <a:t> discount</a:t>
            </a:r>
          </a:p>
          <a:p>
            <a:pPr marL="742950" lvl="1" indent="-285750">
              <a:buFont typeface="Arial" panose="020B0604020202020204" pitchFamily="34" charset="0"/>
              <a:buChar char="•"/>
            </a:pPr>
            <a:r>
              <a:rPr lang="en-US" altLang="zh-CN" sz="2000"/>
              <a:t>The second highest proportion of customers who benefit from a </a:t>
            </a:r>
            <a:r>
              <a:rPr lang="en-US" altLang="zh-CN" sz="2000">
                <a:highlight>
                  <a:srgbClr val="E2E9DF"/>
                </a:highlight>
              </a:rPr>
              <a:t>40% </a:t>
            </a:r>
            <a:r>
              <a:rPr lang="en-US" altLang="zh-CN" sz="2000"/>
              <a:t>discount</a:t>
            </a:r>
          </a:p>
          <a:p>
            <a:pPr lvl="1"/>
            <a:endParaRPr lang="en-US"/>
          </a:p>
        </p:txBody>
      </p:sp>
      <p:pic>
        <p:nvPicPr>
          <p:cNvPr id="4" name="Picture 2" descr="University Brand Identity | Singapore Management University ...">
            <a:extLst>
              <a:ext uri="{FF2B5EF4-FFF2-40B4-BE49-F238E27FC236}">
                <a16:creationId xmlns:a16="http://schemas.microsoft.com/office/drawing/2014/main" id="{AC549FDC-038D-28DC-4747-62CB9C65D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EEEDF4F-535A-668C-C978-A1E86784A6EF}"/>
              </a:ext>
            </a:extLst>
          </p:cNvPr>
          <p:cNvPicPr>
            <a:picLocks noChangeAspect="1"/>
          </p:cNvPicPr>
          <p:nvPr/>
        </p:nvPicPr>
        <p:blipFill>
          <a:blip r:embed="rId5"/>
          <a:stretch>
            <a:fillRect/>
          </a:stretch>
        </p:blipFill>
        <p:spPr>
          <a:xfrm>
            <a:off x="10707454" y="6315539"/>
            <a:ext cx="1376966" cy="391819"/>
          </a:xfrm>
          <a:prstGeom prst="rect">
            <a:avLst/>
          </a:prstGeom>
        </p:spPr>
      </p:pic>
      <p:sp>
        <p:nvSpPr>
          <p:cNvPr id="11" name="TextBox 10">
            <a:extLst>
              <a:ext uri="{FF2B5EF4-FFF2-40B4-BE49-F238E27FC236}">
                <a16:creationId xmlns:a16="http://schemas.microsoft.com/office/drawing/2014/main" id="{7D13A1C5-DEB5-4D0B-E1EC-81AA90FD9A0A}"/>
              </a:ext>
            </a:extLst>
          </p:cNvPr>
          <p:cNvSpPr txBox="1"/>
          <p:nvPr/>
        </p:nvSpPr>
        <p:spPr>
          <a:xfrm>
            <a:off x="2478882" y="4560504"/>
            <a:ext cx="1075038" cy="369332"/>
          </a:xfrm>
          <a:prstGeom prst="rect">
            <a:avLst/>
          </a:prstGeom>
          <a:noFill/>
        </p:spPr>
        <p:txBody>
          <a:bodyPr wrap="square" rtlCol="0">
            <a:spAutoFit/>
          </a:bodyPr>
          <a:lstStyle/>
          <a:p>
            <a:r>
              <a:rPr lang="en-US">
                <a:solidFill>
                  <a:srgbClr val="5C5854"/>
                </a:solidFill>
              </a:rPr>
              <a:t>Discount</a:t>
            </a:r>
          </a:p>
        </p:txBody>
      </p:sp>
      <p:sp>
        <p:nvSpPr>
          <p:cNvPr id="6" name="Title 1">
            <a:extLst>
              <a:ext uri="{FF2B5EF4-FFF2-40B4-BE49-F238E27FC236}">
                <a16:creationId xmlns:a16="http://schemas.microsoft.com/office/drawing/2014/main" id="{4B75E611-95C9-202E-AB2F-C69DFF2D2C8B}"/>
              </a:ext>
            </a:extLst>
          </p:cNvPr>
          <p:cNvSpPr txBox="1">
            <a:spLocks/>
          </p:cNvSpPr>
          <p:nvPr/>
        </p:nvSpPr>
        <p:spPr>
          <a:xfrm>
            <a:off x="510338" y="4609705"/>
            <a:ext cx="4802763" cy="1619335"/>
          </a:xfrm>
          <a:prstGeom prst="rect">
            <a:avLst/>
          </a:prstGeom>
          <a:ln>
            <a:solidFill>
              <a:schemeClr val="bg2">
                <a:lumMod val="5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a:r>
              <a:rPr lang="en-US" sz="1800" kern="100">
                <a:effectLst/>
                <a:latin typeface="+mn-lt"/>
                <a:ea typeface="DengXian" panose="02010600030101010101" pitchFamily="2" charset="-122"/>
                <a:cs typeface="Calibri" panose="020F0502020204030204" pitchFamily="34" charset="0"/>
              </a:rPr>
              <a:t>The majority of customers received discounts, with the highest proportion enjoying either a 10% discount (ranging from 5% to 15%) or a 40% discount (ranging from 35% to 45%)</a:t>
            </a:r>
            <a:endParaRPr lang="en-SG" sz="1800" kern="100">
              <a:effectLst/>
              <a:latin typeface="+mn-lt"/>
              <a:ea typeface="DengXian" panose="02010600030101010101" pitchFamily="2" charset="-122"/>
              <a:cs typeface="Times New Roman" panose="02020603050405020304" pitchFamily="18" charset="0"/>
            </a:endParaRPr>
          </a:p>
        </p:txBody>
      </p:sp>
      <p:sp>
        <p:nvSpPr>
          <p:cNvPr id="13" name="Oval 12">
            <a:extLst>
              <a:ext uri="{FF2B5EF4-FFF2-40B4-BE49-F238E27FC236}">
                <a16:creationId xmlns:a16="http://schemas.microsoft.com/office/drawing/2014/main" id="{379EFBA4-C7BB-D453-A531-F520B1735E6E}"/>
              </a:ext>
            </a:extLst>
          </p:cNvPr>
          <p:cNvSpPr/>
          <p:nvPr/>
        </p:nvSpPr>
        <p:spPr>
          <a:xfrm>
            <a:off x="2685143" y="3672114"/>
            <a:ext cx="566057" cy="663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211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BB0B-9E10-3474-BC3D-36D92D54354D}"/>
              </a:ext>
            </a:extLst>
          </p:cNvPr>
          <p:cNvSpPr>
            <a:spLocks noGrp="1"/>
          </p:cNvSpPr>
          <p:nvPr>
            <p:ph type="title"/>
          </p:nvPr>
        </p:nvSpPr>
        <p:spPr>
          <a:xfrm>
            <a:off x="463156" y="1087627"/>
            <a:ext cx="10351920" cy="1329227"/>
          </a:xfrm>
        </p:spPr>
        <p:txBody>
          <a:bodyPr>
            <a:normAutofit fontScale="90000"/>
          </a:bodyPr>
          <a:lstStyle/>
          <a:p>
            <a:r>
              <a:rPr lang="en-US" sz="4000" b="1"/>
              <a:t>Discount Analysis </a:t>
            </a:r>
            <a:br>
              <a:rPr lang="en-US" sz="4000"/>
            </a:br>
            <a:r>
              <a:rPr lang="en-US" sz="3100"/>
              <a:t>Does Discount impact purchase frequency? </a:t>
            </a:r>
            <a:r>
              <a:rPr lang="en-US" sz="3100" kern="100">
                <a:effectLst/>
                <a:ea typeface="DengXian" panose="02010600030101010101" pitchFamily="2" charset="-122"/>
                <a:cs typeface="Calibri" panose="020F0502020204030204" pitchFamily="34" charset="0"/>
              </a:rPr>
              <a:t> </a:t>
            </a:r>
            <a:br>
              <a:rPr lang="en-US" sz="4400" kern="100">
                <a:effectLst/>
                <a:ea typeface="DengXian" panose="02010600030101010101" pitchFamily="2" charset="-122"/>
                <a:cs typeface="Calibri" panose="020F0502020204030204" pitchFamily="34" charset="0"/>
              </a:rPr>
            </a:br>
            <a:br>
              <a:rPr lang="en-US" sz="4400" kern="100">
                <a:effectLst/>
                <a:ea typeface="DengXian" panose="02010600030101010101" pitchFamily="2" charset="-122"/>
                <a:cs typeface="Calibri" panose="020F0502020204030204" pitchFamily="34" charset="0"/>
              </a:rPr>
            </a:br>
            <a:br>
              <a:rPr lang="en-US" sz="4400" kern="100">
                <a:effectLst/>
                <a:ea typeface="DengXian" panose="02010600030101010101" pitchFamily="2" charset="-122"/>
                <a:cs typeface="Calibri" panose="020F0502020204030204" pitchFamily="34" charset="0"/>
              </a:rPr>
            </a:br>
            <a:br>
              <a:rPr lang="en-US" sz="4400" kern="100">
                <a:effectLst/>
                <a:ea typeface="DengXian" panose="02010600030101010101" pitchFamily="2" charset="-122"/>
                <a:cs typeface="Calibri" panose="020F0502020204030204" pitchFamily="34" charset="0"/>
              </a:rPr>
            </a:br>
            <a:endParaRPr lang="en-US"/>
          </a:p>
        </p:txBody>
      </p:sp>
      <p:sp>
        <p:nvSpPr>
          <p:cNvPr id="3" name="Title 1">
            <a:extLst>
              <a:ext uri="{FF2B5EF4-FFF2-40B4-BE49-F238E27FC236}">
                <a16:creationId xmlns:a16="http://schemas.microsoft.com/office/drawing/2014/main" id="{111775F6-367C-1263-B5AE-0DD3E507C062}"/>
              </a:ext>
            </a:extLst>
          </p:cNvPr>
          <p:cNvSpPr txBox="1">
            <a:spLocks/>
          </p:cNvSpPr>
          <p:nvPr/>
        </p:nvSpPr>
        <p:spPr>
          <a:xfrm>
            <a:off x="411466" y="1197399"/>
            <a:ext cx="4931332" cy="47877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sz="2000">
              <a:latin typeface="Calibri" panose="020F0502020204030204" pitchFamily="34" charset="0"/>
              <a:ea typeface="DengXian" panose="02010600030101010101" pitchFamily="2" charset="-122"/>
            </a:endParaRPr>
          </a:p>
          <a:p>
            <a:pPr>
              <a:lnSpc>
                <a:spcPct val="100000"/>
              </a:lnSpc>
            </a:pPr>
            <a:r>
              <a:rPr lang="en-US" altLang="zh-CN" sz="2000" b="1">
                <a:highlight>
                  <a:srgbClr val="E2E9DF"/>
                </a:highlight>
                <a:latin typeface="Calibri" panose="020F0502020204030204" pitchFamily="34" charset="0"/>
                <a:ea typeface="DengXian" panose="02010600030101010101" pitchFamily="2" charset="-122"/>
              </a:rPr>
              <a:t>200~300 High spenders </a:t>
            </a:r>
            <a:r>
              <a:rPr lang="en-US" altLang="zh-CN" sz="2000">
                <a:latin typeface="Calibri" panose="020F0502020204030204" pitchFamily="34" charset="0"/>
                <a:ea typeface="DengXian" panose="02010600030101010101" pitchFamily="2" charset="-122"/>
              </a:rPr>
              <a:t>: exhibit a lower frequency of purchase, buy expensive items less frequently.</a:t>
            </a:r>
          </a:p>
          <a:p>
            <a:pPr>
              <a:lnSpc>
                <a:spcPct val="100000"/>
              </a:lnSpc>
            </a:pPr>
            <a:r>
              <a:rPr lang="en-US" altLang="zh-CN" sz="2000" b="1">
                <a:highlight>
                  <a:srgbClr val="E2E9DF"/>
                </a:highlight>
                <a:latin typeface="Calibri" panose="020F0502020204030204" pitchFamily="34" charset="0"/>
                <a:ea typeface="DengXian" panose="02010600030101010101" pitchFamily="2" charset="-122"/>
              </a:rPr>
              <a:t>100~200 moderate spenders </a:t>
            </a:r>
            <a:r>
              <a:rPr lang="en-US" altLang="zh-CN" sz="2000">
                <a:latin typeface="Calibri" panose="020F0502020204030204" pitchFamily="34" charset="0"/>
                <a:ea typeface="DengXian" panose="02010600030101010101" pitchFamily="2" charset="-122"/>
              </a:rPr>
              <a:t>: show a decreasing trend in purchase frequency as the price per product increases.</a:t>
            </a:r>
          </a:p>
          <a:p>
            <a:pPr>
              <a:lnSpc>
                <a:spcPct val="100000"/>
              </a:lnSpc>
            </a:pPr>
            <a:r>
              <a:rPr lang="en-US" altLang="zh-CN" sz="2000" b="1">
                <a:highlight>
                  <a:srgbClr val="E2E9DF"/>
                </a:highlight>
                <a:latin typeface="Calibri" panose="020F0502020204030204" pitchFamily="34" charset="0"/>
                <a:ea typeface="DengXian" panose="02010600030101010101" pitchFamily="2" charset="-122"/>
              </a:rPr>
              <a:t>Low spender  0</a:t>
            </a:r>
            <a:r>
              <a:rPr lang="zh-CN" altLang="en-US" sz="2000" b="1">
                <a:highlight>
                  <a:srgbClr val="E2E9DF"/>
                </a:highlight>
                <a:latin typeface="Calibri" panose="020F0502020204030204" pitchFamily="34" charset="0"/>
                <a:ea typeface="DengXian" panose="02010600030101010101" pitchFamily="2" charset="-122"/>
              </a:rPr>
              <a:t>～</a:t>
            </a:r>
            <a:r>
              <a:rPr lang="en-US" altLang="zh-CN" sz="2000" b="1">
                <a:highlight>
                  <a:srgbClr val="E2E9DF"/>
                </a:highlight>
                <a:latin typeface="Calibri" panose="020F0502020204030204" pitchFamily="34" charset="0"/>
                <a:ea typeface="DengXian" panose="02010600030101010101" pitchFamily="2" charset="-122"/>
              </a:rPr>
              <a:t>100</a:t>
            </a:r>
            <a:r>
              <a:rPr lang="en-US" altLang="zh-CN" sz="2000">
                <a:latin typeface="Calibri" panose="020F0502020204030204" pitchFamily="34" charset="0"/>
                <a:ea typeface="DengXian" panose="02010600030101010101" pitchFamily="2" charset="-122"/>
              </a:rPr>
              <a:t>: divide horizontally</a:t>
            </a:r>
          </a:p>
          <a:p>
            <a:pPr marL="285750" indent="-285750">
              <a:lnSpc>
                <a:spcPct val="100000"/>
              </a:lnSpc>
              <a:buFont typeface="Courier New" panose="02070309020205020404" pitchFamily="49" charset="0"/>
              <a:buChar char="o"/>
            </a:pPr>
            <a:r>
              <a:rPr lang="en-US" altLang="zh-CN" sz="2000">
                <a:latin typeface="Calibri" panose="020F0502020204030204" pitchFamily="34" charset="0"/>
                <a:ea typeface="DengXian" panose="02010600030101010101" pitchFamily="2" charset="-122"/>
              </a:rPr>
              <a:t>A+: frequency above 50</a:t>
            </a:r>
          </a:p>
          <a:p>
            <a:pPr marL="285750" indent="-285750">
              <a:lnSpc>
                <a:spcPct val="100000"/>
              </a:lnSpc>
              <a:buFont typeface="Courier New" panose="02070309020205020404" pitchFamily="49" charset="0"/>
              <a:buChar char="o"/>
            </a:pPr>
            <a:r>
              <a:rPr lang="en-US" altLang="zh-CN" sz="2000">
                <a:latin typeface="Calibri" panose="020F0502020204030204" pitchFamily="34" charset="0"/>
                <a:ea typeface="DengXian" panose="02010600030101010101" pitchFamily="2" charset="-122"/>
              </a:rPr>
              <a:t>A: frequency between 20 and 50</a:t>
            </a:r>
          </a:p>
          <a:p>
            <a:pPr marL="285750" indent="-285750">
              <a:lnSpc>
                <a:spcPct val="100000"/>
              </a:lnSpc>
              <a:buFont typeface="Courier New" panose="02070309020205020404" pitchFamily="49" charset="0"/>
              <a:buChar char="o"/>
            </a:pPr>
            <a:r>
              <a:rPr lang="en-US" altLang="zh-CN" sz="2000">
                <a:latin typeface="Calibri" panose="020F0502020204030204" pitchFamily="34" charset="0"/>
                <a:ea typeface="DengXian" panose="02010600030101010101" pitchFamily="2" charset="-122"/>
              </a:rPr>
              <a:t>B: frequency below 20</a:t>
            </a:r>
          </a:p>
          <a:p>
            <a:endParaRPr lang="en-US" altLang="zh-CN" sz="1400" i="1">
              <a:latin typeface="Calibri" panose="020F0502020204030204" pitchFamily="34" charset="0"/>
              <a:ea typeface="DengXian" panose="02010600030101010101" pitchFamily="2" charset="-122"/>
            </a:endParaRPr>
          </a:p>
          <a:p>
            <a:endParaRPr lang="en-US" altLang="zh-CN" sz="1400" i="1">
              <a:latin typeface="Calibri" panose="020F0502020204030204" pitchFamily="34" charset="0"/>
              <a:ea typeface="DengXian" panose="02010600030101010101" pitchFamily="2" charset="-122"/>
            </a:endParaRPr>
          </a:p>
          <a:p>
            <a:r>
              <a:rPr lang="en-SG" sz="1400">
                <a:effectLst/>
              </a:rPr>
              <a:t> </a:t>
            </a:r>
            <a:endParaRPr lang="en-US" sz="1400"/>
          </a:p>
        </p:txBody>
      </p:sp>
      <p:pic>
        <p:nvPicPr>
          <p:cNvPr id="4" name="Picture 3" descr="A screen shot of a graph&#10;&#10;Description automatically generated">
            <a:extLst>
              <a:ext uri="{FF2B5EF4-FFF2-40B4-BE49-F238E27FC236}">
                <a16:creationId xmlns:a16="http://schemas.microsoft.com/office/drawing/2014/main" id="{1C4A3131-89AB-77B9-2665-B7A6FCB2E29C}"/>
              </a:ext>
            </a:extLst>
          </p:cNvPr>
          <p:cNvPicPr>
            <a:picLocks noChangeAspect="1"/>
          </p:cNvPicPr>
          <p:nvPr/>
        </p:nvPicPr>
        <p:blipFill>
          <a:blip r:embed="rId3"/>
          <a:stretch>
            <a:fillRect/>
          </a:stretch>
        </p:blipFill>
        <p:spPr>
          <a:xfrm>
            <a:off x="5403274" y="1197399"/>
            <a:ext cx="6337066" cy="4546469"/>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A6AFF3B7-0CB6-C09D-B21C-881A58BD1144}"/>
              </a:ext>
            </a:extLst>
          </p:cNvPr>
          <p:cNvSpPr/>
          <p:nvPr/>
        </p:nvSpPr>
        <p:spPr>
          <a:xfrm>
            <a:off x="7159557" y="1435032"/>
            <a:ext cx="1312938" cy="38816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15D6AE0-7E55-E698-605C-FB5A146B78B6}"/>
              </a:ext>
            </a:extLst>
          </p:cNvPr>
          <p:cNvCxnSpPr>
            <a:cxnSpLocks/>
          </p:cNvCxnSpPr>
          <p:nvPr/>
        </p:nvCxnSpPr>
        <p:spPr>
          <a:xfrm>
            <a:off x="5846618" y="2945621"/>
            <a:ext cx="1312937" cy="0"/>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0A2F60-B4DD-021B-E072-C8EC93144E35}"/>
              </a:ext>
            </a:extLst>
          </p:cNvPr>
          <p:cNvCxnSpPr>
            <a:cxnSpLocks/>
          </p:cNvCxnSpPr>
          <p:nvPr/>
        </p:nvCxnSpPr>
        <p:spPr>
          <a:xfrm>
            <a:off x="5846618" y="4140741"/>
            <a:ext cx="13129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9429B8D-2057-F5A9-3A0D-C79663DE2F45}"/>
              </a:ext>
            </a:extLst>
          </p:cNvPr>
          <p:cNvSpPr txBox="1"/>
          <p:nvPr/>
        </p:nvSpPr>
        <p:spPr>
          <a:xfrm>
            <a:off x="6779589" y="1763393"/>
            <a:ext cx="578783" cy="369332"/>
          </a:xfrm>
          <a:prstGeom prst="rect">
            <a:avLst/>
          </a:prstGeom>
          <a:noFill/>
        </p:spPr>
        <p:txBody>
          <a:bodyPr wrap="square" rtlCol="0">
            <a:spAutoFit/>
          </a:bodyPr>
          <a:lstStyle/>
          <a:p>
            <a:r>
              <a:rPr lang="en-US">
                <a:solidFill>
                  <a:srgbClr val="FF0000"/>
                </a:solidFill>
              </a:rPr>
              <a:t>A+</a:t>
            </a:r>
          </a:p>
        </p:txBody>
      </p:sp>
      <p:sp>
        <p:nvSpPr>
          <p:cNvPr id="21" name="TextBox 20">
            <a:extLst>
              <a:ext uri="{FF2B5EF4-FFF2-40B4-BE49-F238E27FC236}">
                <a16:creationId xmlns:a16="http://schemas.microsoft.com/office/drawing/2014/main" id="{1F3625A7-A337-03C5-BDDB-4A5049BEA3F5}"/>
              </a:ext>
            </a:extLst>
          </p:cNvPr>
          <p:cNvSpPr txBox="1"/>
          <p:nvPr/>
        </p:nvSpPr>
        <p:spPr>
          <a:xfrm>
            <a:off x="6822911" y="4128370"/>
            <a:ext cx="759931" cy="369332"/>
          </a:xfrm>
          <a:prstGeom prst="rect">
            <a:avLst/>
          </a:prstGeom>
          <a:noFill/>
        </p:spPr>
        <p:txBody>
          <a:bodyPr wrap="square" rtlCol="0">
            <a:spAutoFit/>
          </a:bodyPr>
          <a:lstStyle/>
          <a:p>
            <a:r>
              <a:rPr lang="en-US">
                <a:solidFill>
                  <a:srgbClr val="FF0000"/>
                </a:solidFill>
              </a:rPr>
              <a:t>B</a:t>
            </a:r>
          </a:p>
        </p:txBody>
      </p:sp>
      <p:sp>
        <p:nvSpPr>
          <p:cNvPr id="22" name="TextBox 21">
            <a:extLst>
              <a:ext uri="{FF2B5EF4-FFF2-40B4-BE49-F238E27FC236}">
                <a16:creationId xmlns:a16="http://schemas.microsoft.com/office/drawing/2014/main" id="{49163EC3-4D45-3B83-2A07-3715D13B147E}"/>
              </a:ext>
            </a:extLst>
          </p:cNvPr>
          <p:cNvSpPr txBox="1"/>
          <p:nvPr/>
        </p:nvSpPr>
        <p:spPr>
          <a:xfrm>
            <a:off x="6779592" y="2815166"/>
            <a:ext cx="379964" cy="369332"/>
          </a:xfrm>
          <a:prstGeom prst="rect">
            <a:avLst/>
          </a:prstGeom>
          <a:noFill/>
        </p:spPr>
        <p:txBody>
          <a:bodyPr wrap="square" rtlCol="0">
            <a:spAutoFit/>
          </a:bodyPr>
          <a:lstStyle/>
          <a:p>
            <a:r>
              <a:rPr lang="en-US">
                <a:solidFill>
                  <a:srgbClr val="FF0000"/>
                </a:solidFill>
              </a:rPr>
              <a:t>A</a:t>
            </a:r>
          </a:p>
        </p:txBody>
      </p:sp>
      <p:sp>
        <p:nvSpPr>
          <p:cNvPr id="23" name="TextBox 22">
            <a:extLst>
              <a:ext uri="{FF2B5EF4-FFF2-40B4-BE49-F238E27FC236}">
                <a16:creationId xmlns:a16="http://schemas.microsoft.com/office/drawing/2014/main" id="{E4B70ABB-CDA1-5E4B-3442-90FBAE18D2C9}"/>
              </a:ext>
            </a:extLst>
          </p:cNvPr>
          <p:cNvSpPr txBox="1"/>
          <p:nvPr/>
        </p:nvSpPr>
        <p:spPr>
          <a:xfrm>
            <a:off x="7285803" y="3673502"/>
            <a:ext cx="1136956" cy="646331"/>
          </a:xfrm>
          <a:prstGeom prst="rect">
            <a:avLst/>
          </a:prstGeom>
          <a:solidFill>
            <a:srgbClr val="E2E9DF"/>
          </a:solidFill>
        </p:spPr>
        <p:txBody>
          <a:bodyPr wrap="square" rtlCol="0">
            <a:spAutoFit/>
          </a:bodyPr>
          <a:lstStyle/>
          <a:p>
            <a:r>
              <a:rPr lang="en-US" b="1"/>
              <a:t>Moderate Spender</a:t>
            </a:r>
          </a:p>
        </p:txBody>
      </p:sp>
      <p:sp>
        <p:nvSpPr>
          <p:cNvPr id="24" name="TextBox 23">
            <a:extLst>
              <a:ext uri="{FF2B5EF4-FFF2-40B4-BE49-F238E27FC236}">
                <a16:creationId xmlns:a16="http://schemas.microsoft.com/office/drawing/2014/main" id="{5A939E3D-7D59-8F27-2965-F5097AA32B90}"/>
              </a:ext>
            </a:extLst>
          </p:cNvPr>
          <p:cNvSpPr txBox="1"/>
          <p:nvPr/>
        </p:nvSpPr>
        <p:spPr>
          <a:xfrm>
            <a:off x="8754747" y="4512317"/>
            <a:ext cx="1600787" cy="369332"/>
          </a:xfrm>
          <a:prstGeom prst="rect">
            <a:avLst/>
          </a:prstGeom>
          <a:solidFill>
            <a:srgbClr val="E2E9DF"/>
          </a:solidFill>
        </p:spPr>
        <p:txBody>
          <a:bodyPr wrap="square" rtlCol="0">
            <a:spAutoFit/>
          </a:bodyPr>
          <a:lstStyle/>
          <a:p>
            <a:r>
              <a:rPr lang="en-US" b="1"/>
              <a:t>High Spender</a:t>
            </a:r>
          </a:p>
        </p:txBody>
      </p:sp>
      <p:sp>
        <p:nvSpPr>
          <p:cNvPr id="25" name="TextBox 24">
            <a:extLst>
              <a:ext uri="{FF2B5EF4-FFF2-40B4-BE49-F238E27FC236}">
                <a16:creationId xmlns:a16="http://schemas.microsoft.com/office/drawing/2014/main" id="{0EF41F4F-91B4-1820-4054-5A49E283A158}"/>
              </a:ext>
            </a:extLst>
          </p:cNvPr>
          <p:cNvSpPr txBox="1"/>
          <p:nvPr/>
        </p:nvSpPr>
        <p:spPr>
          <a:xfrm>
            <a:off x="5846160" y="1489591"/>
            <a:ext cx="1439694" cy="369332"/>
          </a:xfrm>
          <a:prstGeom prst="rect">
            <a:avLst/>
          </a:prstGeom>
          <a:solidFill>
            <a:srgbClr val="E2E9DF"/>
          </a:solidFill>
        </p:spPr>
        <p:txBody>
          <a:bodyPr wrap="square" rtlCol="0">
            <a:spAutoFit/>
          </a:bodyPr>
          <a:lstStyle/>
          <a:p>
            <a:r>
              <a:rPr lang="en-US" b="1"/>
              <a:t>Low Spender</a:t>
            </a:r>
          </a:p>
        </p:txBody>
      </p:sp>
      <p:pic>
        <p:nvPicPr>
          <p:cNvPr id="5" name="Picture 2" descr="University Brand Identity | Singapore Management University ...">
            <a:extLst>
              <a:ext uri="{FF2B5EF4-FFF2-40B4-BE49-F238E27FC236}">
                <a16:creationId xmlns:a16="http://schemas.microsoft.com/office/drawing/2014/main" id="{1E471DFF-3A14-FF7D-AC70-621B603123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A27005-FF52-515B-373D-0FB1DB114380}"/>
              </a:ext>
            </a:extLst>
          </p:cNvPr>
          <p:cNvPicPr>
            <a:picLocks noChangeAspect="1"/>
          </p:cNvPicPr>
          <p:nvPr/>
        </p:nvPicPr>
        <p:blipFill>
          <a:blip r:embed="rId5"/>
          <a:stretch>
            <a:fillRect/>
          </a:stretch>
        </p:blipFill>
        <p:spPr>
          <a:xfrm>
            <a:off x="10707454" y="6315539"/>
            <a:ext cx="1376966" cy="391819"/>
          </a:xfrm>
          <a:prstGeom prst="rect">
            <a:avLst/>
          </a:prstGeom>
        </p:spPr>
      </p:pic>
      <p:sp>
        <p:nvSpPr>
          <p:cNvPr id="10" name="TextBox 9">
            <a:extLst>
              <a:ext uri="{FF2B5EF4-FFF2-40B4-BE49-F238E27FC236}">
                <a16:creationId xmlns:a16="http://schemas.microsoft.com/office/drawing/2014/main" id="{54BC2377-C809-92FA-1D3D-EE74CC645850}"/>
              </a:ext>
            </a:extLst>
          </p:cNvPr>
          <p:cNvSpPr txBox="1"/>
          <p:nvPr/>
        </p:nvSpPr>
        <p:spPr>
          <a:xfrm>
            <a:off x="5400579" y="5786014"/>
            <a:ext cx="6337065" cy="584775"/>
          </a:xfrm>
          <a:prstGeom prst="rect">
            <a:avLst/>
          </a:prstGeom>
          <a:solidFill>
            <a:srgbClr val="E2E9DF"/>
          </a:solidFill>
        </p:spPr>
        <p:txBody>
          <a:bodyPr wrap="square" rtlCol="0">
            <a:spAutoFit/>
          </a:bodyPr>
          <a:lstStyle/>
          <a:p>
            <a:r>
              <a:rPr lang="en-SG" sz="1600" b="1">
                <a:latin typeface="Calibri" panose="020F0502020204030204" pitchFamily="34" charset="0"/>
                <a:ea typeface="DengXian" panose="02010600030101010101" pitchFamily="2" charset="-122"/>
              </a:rPr>
              <a:t>X-axis: </a:t>
            </a:r>
            <a:r>
              <a:rPr lang="en-US" altLang="zh-CN" sz="1600">
                <a:effectLst/>
                <a:latin typeface="Calibri" panose="020F0502020204030204" pitchFamily="34" charset="0"/>
                <a:ea typeface="DengXian" panose="02010600030101010101" pitchFamily="2" charset="-122"/>
              </a:rPr>
              <a:t>average price per product </a:t>
            </a:r>
            <a:r>
              <a:rPr lang="en-SG" sz="1600" b="1">
                <a:effectLst/>
                <a:latin typeface="Calibri" panose="020F0502020204030204" pitchFamily="34" charset="0"/>
                <a:ea typeface="DengXian" panose="02010600030101010101" pitchFamily="2" charset="-122"/>
              </a:rPr>
              <a:t>= </a:t>
            </a:r>
            <a:r>
              <a:rPr lang="en-SG" sz="1600">
                <a:effectLst/>
                <a:latin typeface="Calibri" panose="020F0502020204030204" pitchFamily="34" charset="0"/>
                <a:ea typeface="DengXian" panose="02010600030101010101" pitchFamily="2" charset="-122"/>
              </a:rPr>
              <a:t>Total net Price</a:t>
            </a:r>
            <a:r>
              <a:rPr lang="en-US" altLang="zh-CN" sz="1600">
                <a:effectLst/>
                <a:latin typeface="Calibri" panose="020F0502020204030204" pitchFamily="34" charset="0"/>
                <a:ea typeface="DengXian" panose="02010600030101010101" pitchFamily="2" charset="-122"/>
              </a:rPr>
              <a:t>/number of product</a:t>
            </a:r>
          </a:p>
          <a:p>
            <a:r>
              <a:rPr lang="en-US" sz="1600" b="1">
                <a:latin typeface="Calibri" panose="020F0502020204030204" pitchFamily="34" charset="0"/>
                <a:ea typeface="DengXian" panose="02010600030101010101" pitchFamily="2" charset="-122"/>
              </a:rPr>
              <a:t>Y-axis: </a:t>
            </a:r>
            <a:r>
              <a:rPr lang="en-US" sz="1600">
                <a:latin typeface="Calibri" panose="020F0502020204030204" pitchFamily="34" charset="0"/>
                <a:ea typeface="DengXian" panose="02010600030101010101" pitchFamily="2" charset="-122"/>
              </a:rPr>
              <a:t>frequency  = number of orders each customer conducted</a:t>
            </a:r>
            <a:endParaRPr lang="en-SG" sz="1600">
              <a:effectLst/>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2918860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AA2B6A1-A8F6-5459-1633-B092136AEB7D}"/>
              </a:ext>
            </a:extLst>
          </p:cNvPr>
          <p:cNvSpPr txBox="1">
            <a:spLocks/>
          </p:cNvSpPr>
          <p:nvPr/>
        </p:nvSpPr>
        <p:spPr>
          <a:xfrm>
            <a:off x="5183837" y="1285907"/>
            <a:ext cx="6650353" cy="4901673"/>
          </a:xfrm>
          <a:prstGeom prst="rect">
            <a:avLst/>
          </a:prstGeom>
          <a:solidFill>
            <a:srgbClr val="E3DACA">
              <a:alpha val="62353"/>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 name="Title 1">
            <a:extLst>
              <a:ext uri="{FF2B5EF4-FFF2-40B4-BE49-F238E27FC236}">
                <a16:creationId xmlns:a16="http://schemas.microsoft.com/office/drawing/2014/main" id="{9A1EBB0B-9E10-3474-BC3D-36D92D54354D}"/>
              </a:ext>
            </a:extLst>
          </p:cNvPr>
          <p:cNvSpPr>
            <a:spLocks noGrp="1"/>
          </p:cNvSpPr>
          <p:nvPr>
            <p:ph type="title"/>
          </p:nvPr>
        </p:nvSpPr>
        <p:spPr>
          <a:xfrm>
            <a:off x="338030" y="510475"/>
            <a:ext cx="10515600" cy="903057"/>
          </a:xfrm>
        </p:spPr>
        <p:txBody>
          <a:bodyPr>
            <a:normAutofit fontScale="90000"/>
          </a:bodyPr>
          <a:lstStyle/>
          <a:p>
            <a:r>
              <a:rPr lang="en-US" sz="4000" b="1">
                <a:ea typeface="+mn-ea"/>
                <a:cs typeface="+mn-cs"/>
              </a:rPr>
              <a:t>Overview of Discount</a:t>
            </a:r>
            <a:r>
              <a:rPr lang="en-US" sz="4000" kern="100">
                <a:effectLst/>
                <a:ea typeface="DengXian" panose="02010600030101010101" pitchFamily="2" charset="-122"/>
                <a:cs typeface="Calibri" panose="020F0502020204030204" pitchFamily="34" charset="0"/>
              </a:rPr>
              <a:t> </a:t>
            </a:r>
            <a:br>
              <a:rPr lang="en-US" sz="3100" kern="100">
                <a:effectLst/>
                <a:ea typeface="DengXian" panose="02010600030101010101" pitchFamily="2" charset="-122"/>
                <a:cs typeface="Calibri" panose="020F0502020204030204" pitchFamily="34" charset="0"/>
              </a:rPr>
            </a:br>
            <a:r>
              <a:rPr lang="en-US" sz="3100" kern="100">
                <a:effectLst/>
                <a:ea typeface="DengXian" panose="02010600030101010101" pitchFamily="2" charset="-122"/>
                <a:cs typeface="Calibri" panose="020F0502020204030204" pitchFamily="34" charset="0"/>
              </a:rPr>
              <a:t>Which Discount is more efficient? 10% or 40%?</a:t>
            </a:r>
            <a:br>
              <a:rPr lang="en-US" sz="4400" kern="100">
                <a:effectLst/>
                <a:ea typeface="DengXian" panose="02010600030101010101" pitchFamily="2" charset="-122"/>
                <a:cs typeface="Calibri" panose="020F0502020204030204" pitchFamily="34" charset="0"/>
              </a:rPr>
            </a:br>
            <a:endParaRPr lang="en-US"/>
          </a:p>
        </p:txBody>
      </p:sp>
      <p:pic>
        <p:nvPicPr>
          <p:cNvPr id="8" name="Picture 7">
            <a:extLst>
              <a:ext uri="{FF2B5EF4-FFF2-40B4-BE49-F238E27FC236}">
                <a16:creationId xmlns:a16="http://schemas.microsoft.com/office/drawing/2014/main" id="{2E1581E4-52EC-6A92-529E-4B8EEA187F2D}"/>
              </a:ext>
            </a:extLst>
          </p:cNvPr>
          <p:cNvPicPr>
            <a:picLocks noChangeAspect="1"/>
          </p:cNvPicPr>
          <p:nvPr/>
        </p:nvPicPr>
        <p:blipFill>
          <a:blip r:embed="rId3"/>
          <a:stretch>
            <a:fillRect/>
          </a:stretch>
        </p:blipFill>
        <p:spPr>
          <a:xfrm>
            <a:off x="714090" y="1413532"/>
            <a:ext cx="4043687" cy="4582845"/>
          </a:xfrm>
          <a:prstGeom prst="rect">
            <a:avLst/>
          </a:prstGeom>
          <a:ln>
            <a:solidFill>
              <a:schemeClr val="bg2">
                <a:lumMod val="50000"/>
              </a:schemeClr>
            </a:solid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36145D9E-EB44-CD84-39A1-C16054478760}"/>
              </a:ext>
            </a:extLst>
          </p:cNvPr>
          <p:cNvPicPr>
            <a:picLocks noChangeAspect="1"/>
          </p:cNvPicPr>
          <p:nvPr/>
        </p:nvPicPr>
        <p:blipFill>
          <a:blip r:embed="rId4"/>
          <a:stretch>
            <a:fillRect/>
          </a:stretch>
        </p:blipFill>
        <p:spPr>
          <a:xfrm>
            <a:off x="5334361" y="1489334"/>
            <a:ext cx="3750365" cy="958392"/>
          </a:xfrm>
          <a:prstGeom prst="rect">
            <a:avLst/>
          </a:prstGeom>
          <a:ln>
            <a:solidFill>
              <a:schemeClr val="bg2">
                <a:lumMod val="50000"/>
              </a:schemeClr>
            </a:solidFill>
          </a:ln>
        </p:spPr>
      </p:pic>
      <p:sp>
        <p:nvSpPr>
          <p:cNvPr id="11" name="Title 1">
            <a:extLst>
              <a:ext uri="{FF2B5EF4-FFF2-40B4-BE49-F238E27FC236}">
                <a16:creationId xmlns:a16="http://schemas.microsoft.com/office/drawing/2014/main" id="{FDAEE0BB-5ABA-7BC9-7416-EC04FF61922A}"/>
              </a:ext>
            </a:extLst>
          </p:cNvPr>
          <p:cNvSpPr txBox="1">
            <a:spLocks/>
          </p:cNvSpPr>
          <p:nvPr/>
        </p:nvSpPr>
        <p:spPr>
          <a:xfrm>
            <a:off x="5183837" y="4214773"/>
            <a:ext cx="6650353" cy="1873673"/>
          </a:xfrm>
          <a:prstGeom prst="rect">
            <a:avLst/>
          </a:prstGeom>
          <a:solidFill>
            <a:srgbClr val="EFE8D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a:r>
              <a:rPr lang="en-SG" sz="1800" b="1" kern="100">
                <a:solidFill>
                  <a:srgbClr val="5C5854"/>
                </a:solidFill>
                <a:effectLst/>
                <a:latin typeface="Calibri" panose="020F0502020204030204" pitchFamily="34" charset="0"/>
                <a:ea typeface="DengXian" panose="02010600030101010101" pitchFamily="2" charset="-122"/>
                <a:cs typeface="Calibri" panose="020F0502020204030204" pitchFamily="34" charset="0"/>
              </a:rPr>
              <a:t>Conclusion</a:t>
            </a:r>
            <a:r>
              <a:rPr lang="en-SG" sz="1800" kern="100">
                <a:solidFill>
                  <a:srgbClr val="5C5854"/>
                </a:solidFill>
                <a:effectLst/>
                <a:latin typeface="Calibri" panose="020F0502020204030204" pitchFamily="34" charset="0"/>
                <a:ea typeface="DengXian" panose="02010600030101010101" pitchFamily="2" charset="-122"/>
                <a:cs typeface="Calibri" panose="020F0502020204030204" pitchFamily="34" charset="0"/>
              </a:rPr>
              <a:t>: offering a 40% discount is more effective at boosting customer visit frequency compared to a 10% discount. </a:t>
            </a:r>
          </a:p>
          <a:p>
            <a:pPr marL="457200"/>
            <a:r>
              <a:rPr lang="en-SG" sz="1800" b="1" kern="100">
                <a:solidFill>
                  <a:srgbClr val="5C5854"/>
                </a:solidFill>
                <a:latin typeface="Calibri" panose="020F0502020204030204" pitchFamily="34" charset="0"/>
                <a:ea typeface="DengXian" panose="02010600030101010101" pitchFamily="2" charset="-122"/>
                <a:cs typeface="Calibri" panose="020F0502020204030204" pitchFamily="34" charset="0"/>
              </a:rPr>
              <a:t>Aveda </a:t>
            </a:r>
            <a:r>
              <a:rPr lang="en-SG" sz="1800" b="1" kern="100">
                <a:solidFill>
                  <a:srgbClr val="5C5854"/>
                </a:solidFill>
                <a:effectLst/>
                <a:latin typeface="Calibri" panose="020F0502020204030204" pitchFamily="34" charset="0"/>
                <a:ea typeface="DengXian" panose="02010600030101010101" pitchFamily="2" charset="-122"/>
                <a:cs typeface="Calibri" panose="020F0502020204030204" pitchFamily="34" charset="0"/>
              </a:rPr>
              <a:t>may consider adjusting discount strategies </a:t>
            </a:r>
            <a:r>
              <a:rPr lang="en-SG" sz="1800" kern="100">
                <a:solidFill>
                  <a:srgbClr val="5C5854"/>
                </a:solidFill>
                <a:effectLst/>
                <a:latin typeface="Calibri" panose="020F0502020204030204" pitchFamily="34" charset="0"/>
                <a:ea typeface="DengXian" panose="02010600030101010101" pitchFamily="2" charset="-122"/>
                <a:cs typeface="Calibri" panose="020F0502020204030204" pitchFamily="34" charset="0"/>
              </a:rPr>
              <a:t>to leverage the higher discount level for increased customer engagement and visit frequency</a:t>
            </a:r>
            <a:endParaRPr lang="en-SG" sz="1800" kern="100">
              <a:solidFill>
                <a:srgbClr val="5C5854"/>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152E8610-2D6C-5DB7-79BC-AFD999E0B10C}"/>
              </a:ext>
            </a:extLst>
          </p:cNvPr>
          <p:cNvPicPr>
            <a:picLocks noChangeAspect="1"/>
          </p:cNvPicPr>
          <p:nvPr/>
        </p:nvPicPr>
        <p:blipFill>
          <a:blip r:embed="rId5"/>
          <a:stretch>
            <a:fillRect/>
          </a:stretch>
        </p:blipFill>
        <p:spPr>
          <a:xfrm>
            <a:off x="5327735" y="2810183"/>
            <a:ext cx="3750364" cy="903056"/>
          </a:xfrm>
          <a:prstGeom prst="rect">
            <a:avLst/>
          </a:prstGeom>
          <a:ln>
            <a:solidFill>
              <a:schemeClr val="bg2">
                <a:lumMod val="50000"/>
              </a:schemeClr>
            </a:solidFill>
          </a:ln>
        </p:spPr>
      </p:pic>
      <p:pic>
        <p:nvPicPr>
          <p:cNvPr id="4" name="Picture 2" descr="University Brand Identity | Singapore Management University ...">
            <a:extLst>
              <a:ext uri="{FF2B5EF4-FFF2-40B4-BE49-F238E27FC236}">
                <a16:creationId xmlns:a16="http://schemas.microsoft.com/office/drawing/2014/main" id="{63CE4477-28CD-C6C9-2799-FB02A1A4C6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79E6F9-E57F-528A-8E64-DCADCDB51D38}"/>
              </a:ext>
            </a:extLst>
          </p:cNvPr>
          <p:cNvPicPr>
            <a:picLocks noChangeAspect="1"/>
          </p:cNvPicPr>
          <p:nvPr/>
        </p:nvPicPr>
        <p:blipFill>
          <a:blip r:embed="rId7"/>
          <a:stretch>
            <a:fillRect/>
          </a:stretch>
        </p:blipFill>
        <p:spPr>
          <a:xfrm>
            <a:off x="10707454" y="6315539"/>
            <a:ext cx="1376966" cy="391819"/>
          </a:xfrm>
          <a:prstGeom prst="rect">
            <a:avLst/>
          </a:prstGeom>
        </p:spPr>
      </p:pic>
      <p:pic>
        <p:nvPicPr>
          <p:cNvPr id="15" name="Picture 14">
            <a:extLst>
              <a:ext uri="{FF2B5EF4-FFF2-40B4-BE49-F238E27FC236}">
                <a16:creationId xmlns:a16="http://schemas.microsoft.com/office/drawing/2014/main" id="{F9F336A0-4CF3-57D9-924B-AF31C5493BB6}"/>
              </a:ext>
            </a:extLst>
          </p:cNvPr>
          <p:cNvPicPr>
            <a:picLocks noChangeAspect="1"/>
          </p:cNvPicPr>
          <p:nvPr/>
        </p:nvPicPr>
        <p:blipFill>
          <a:blip r:embed="rId8">
            <a:alphaModFix amt="70000"/>
          </a:blip>
          <a:stretch>
            <a:fillRect/>
          </a:stretch>
        </p:blipFill>
        <p:spPr>
          <a:xfrm>
            <a:off x="9221996" y="1285907"/>
            <a:ext cx="2598942" cy="3226268"/>
          </a:xfrm>
          <a:prstGeom prst="rect">
            <a:avLst/>
          </a:prstGeom>
          <a:ln>
            <a:noFill/>
          </a:ln>
          <a:effectLst>
            <a:softEdge rad="112500"/>
          </a:effectLst>
        </p:spPr>
      </p:pic>
      <p:sp>
        <p:nvSpPr>
          <p:cNvPr id="19" name="TextBox 18">
            <a:extLst>
              <a:ext uri="{FF2B5EF4-FFF2-40B4-BE49-F238E27FC236}">
                <a16:creationId xmlns:a16="http://schemas.microsoft.com/office/drawing/2014/main" id="{378FFFFA-346F-9FDC-DF13-270B8BDB287D}"/>
              </a:ext>
            </a:extLst>
          </p:cNvPr>
          <p:cNvSpPr txBox="1"/>
          <p:nvPr/>
        </p:nvSpPr>
        <p:spPr>
          <a:xfrm>
            <a:off x="9603584" y="1825122"/>
            <a:ext cx="513870" cy="436775"/>
          </a:xfrm>
          <a:prstGeom prst="rect">
            <a:avLst/>
          </a:prstGeom>
          <a:solidFill>
            <a:srgbClr val="E6DCCE"/>
          </a:solidFill>
        </p:spPr>
        <p:txBody>
          <a:bodyPr wrap="square" rtlCol="0">
            <a:spAutoFit/>
          </a:bodyPr>
          <a:lstStyle/>
          <a:p>
            <a:endParaRPr lang="en-US" sz="4000"/>
          </a:p>
        </p:txBody>
      </p:sp>
      <p:sp>
        <p:nvSpPr>
          <p:cNvPr id="18" name="TextBox 17">
            <a:extLst>
              <a:ext uri="{FF2B5EF4-FFF2-40B4-BE49-F238E27FC236}">
                <a16:creationId xmlns:a16="http://schemas.microsoft.com/office/drawing/2014/main" id="{97C8570C-7286-6951-BD8B-168DA81919C0}"/>
              </a:ext>
            </a:extLst>
          </p:cNvPr>
          <p:cNvSpPr txBox="1"/>
          <p:nvPr/>
        </p:nvSpPr>
        <p:spPr>
          <a:xfrm>
            <a:off x="9450715" y="1621844"/>
            <a:ext cx="1113710" cy="769441"/>
          </a:xfrm>
          <a:prstGeom prst="rect">
            <a:avLst/>
          </a:prstGeom>
          <a:noFill/>
        </p:spPr>
        <p:txBody>
          <a:bodyPr wrap="square" rtlCol="0">
            <a:spAutoFit/>
          </a:bodyPr>
          <a:lstStyle/>
          <a:p>
            <a:r>
              <a:rPr lang="en-US" sz="4400" b="1">
                <a:solidFill>
                  <a:srgbClr val="5C5854"/>
                </a:solidFill>
              </a:rPr>
              <a:t>10</a:t>
            </a:r>
            <a:endParaRPr lang="en-US" sz="4000" b="1">
              <a:solidFill>
                <a:srgbClr val="5C5854"/>
              </a:solidFill>
            </a:endParaRPr>
          </a:p>
        </p:txBody>
      </p:sp>
    </p:spTree>
    <p:extLst>
      <p:ext uri="{BB962C8B-B14F-4D97-AF65-F5344CB8AC3E}">
        <p14:creationId xmlns:p14="http://schemas.microsoft.com/office/powerpoint/2010/main" val="1946922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BB0B-9E10-3474-BC3D-36D92D54354D}"/>
              </a:ext>
            </a:extLst>
          </p:cNvPr>
          <p:cNvSpPr>
            <a:spLocks noGrp="1"/>
          </p:cNvSpPr>
          <p:nvPr>
            <p:ph type="title"/>
          </p:nvPr>
        </p:nvSpPr>
        <p:spPr>
          <a:xfrm>
            <a:off x="221664" y="1184994"/>
            <a:ext cx="9858999" cy="1480457"/>
          </a:xfrm>
        </p:spPr>
        <p:txBody>
          <a:bodyPr>
            <a:noAutofit/>
          </a:bodyPr>
          <a:lstStyle/>
          <a:p>
            <a:r>
              <a:rPr lang="en-US" sz="3600" b="1"/>
              <a:t>Discount Analysis </a:t>
            </a:r>
            <a:br>
              <a:rPr lang="en-SG" sz="4000" kern="100">
                <a:effectLst/>
                <a:ea typeface="DengXian" panose="02010600030101010101" pitchFamily="2" charset="-122"/>
                <a:cs typeface="Times New Roman" panose="02020603050405020304" pitchFamily="18" charset="0"/>
              </a:rPr>
            </a:br>
            <a:r>
              <a:rPr lang="en-SG" sz="2400" kern="100">
                <a:effectLst/>
                <a:ea typeface="DengXian" panose="02010600030101010101" pitchFamily="2" charset="-122"/>
                <a:cs typeface="Times New Roman" panose="02020603050405020304" pitchFamily="18" charset="0"/>
              </a:rPr>
              <a:t>DISCOUNT VS ABS </a:t>
            </a:r>
            <a:br>
              <a:rPr lang="en-US" sz="4000" kern="100">
                <a:effectLst/>
                <a:ea typeface="DengXian" panose="02010600030101010101" pitchFamily="2" charset="-122"/>
                <a:cs typeface="Calibri" panose="020F0502020204030204" pitchFamily="34" charset="0"/>
              </a:rPr>
            </a:br>
            <a:br>
              <a:rPr lang="en-SG" sz="4000" kern="100">
                <a:effectLst/>
                <a:ea typeface="DengXian" panose="02010600030101010101" pitchFamily="2" charset="-122"/>
                <a:cs typeface="Times New Roman" panose="02020603050405020304" pitchFamily="18" charset="0"/>
              </a:rPr>
            </a:br>
            <a:br>
              <a:rPr lang="en-SG" sz="4000" kern="100">
                <a:effectLst/>
                <a:ea typeface="DengXian" panose="02010600030101010101" pitchFamily="2" charset="-122"/>
                <a:cs typeface="Times New Roman" panose="02020603050405020304" pitchFamily="18" charset="0"/>
              </a:rPr>
            </a:br>
            <a:br>
              <a:rPr lang="en-US" sz="4000" kern="100">
                <a:effectLst/>
                <a:ea typeface="DengXian" panose="02010600030101010101" pitchFamily="2" charset="-122"/>
                <a:cs typeface="Calibri" panose="020F0502020204030204" pitchFamily="34" charset="0"/>
              </a:rPr>
            </a:br>
            <a:endParaRPr lang="en-US" sz="4000"/>
          </a:p>
        </p:txBody>
      </p:sp>
      <p:pic>
        <p:nvPicPr>
          <p:cNvPr id="5" name="Picture 4">
            <a:extLst>
              <a:ext uri="{FF2B5EF4-FFF2-40B4-BE49-F238E27FC236}">
                <a16:creationId xmlns:a16="http://schemas.microsoft.com/office/drawing/2014/main" id="{FF1B6CD7-41BD-F843-D4D6-1BE5CC5BDB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53480" y="798046"/>
            <a:ext cx="7299961" cy="5046547"/>
          </a:xfrm>
          <a:prstGeom prst="rect">
            <a:avLst/>
          </a:prstGeom>
          <a:ln>
            <a:solidFill>
              <a:schemeClr val="bg2">
                <a:lumMod val="50000"/>
              </a:schemeClr>
            </a:solidFill>
          </a:ln>
        </p:spPr>
      </p:pic>
      <p:sp>
        <p:nvSpPr>
          <p:cNvPr id="7" name="TextBox 6">
            <a:extLst>
              <a:ext uri="{FF2B5EF4-FFF2-40B4-BE49-F238E27FC236}">
                <a16:creationId xmlns:a16="http://schemas.microsoft.com/office/drawing/2014/main" id="{A2F28BFB-2360-2A2E-CF40-6B75DFB02EB1}"/>
              </a:ext>
            </a:extLst>
          </p:cNvPr>
          <p:cNvSpPr txBox="1"/>
          <p:nvPr/>
        </p:nvSpPr>
        <p:spPr>
          <a:xfrm>
            <a:off x="234350" y="1404934"/>
            <a:ext cx="4142136" cy="830997"/>
          </a:xfrm>
          <a:prstGeom prst="rect">
            <a:avLst/>
          </a:prstGeom>
          <a:solidFill>
            <a:srgbClr val="E2E9DF"/>
          </a:solidFill>
        </p:spPr>
        <p:txBody>
          <a:bodyPr wrap="square" rtlCol="0">
            <a:spAutoFit/>
          </a:bodyPr>
          <a:lstStyle/>
          <a:p>
            <a:r>
              <a:rPr lang="en-US" sz="1600"/>
              <a:t>Every distinct customer, with a </a:t>
            </a:r>
            <a:r>
              <a:rPr lang="en-US" sz="1600" b="1"/>
              <a:t>unique combination of a discount percentage and the total net price </a:t>
            </a:r>
            <a:r>
              <a:rPr lang="en-US" sz="1600"/>
              <a:t>of all their orders</a:t>
            </a:r>
          </a:p>
        </p:txBody>
      </p:sp>
      <p:sp>
        <p:nvSpPr>
          <p:cNvPr id="8" name="Down Arrow 7">
            <a:extLst>
              <a:ext uri="{FF2B5EF4-FFF2-40B4-BE49-F238E27FC236}">
                <a16:creationId xmlns:a16="http://schemas.microsoft.com/office/drawing/2014/main" id="{6775BD3C-A106-A60E-811C-A197D3ADD1BC}"/>
              </a:ext>
            </a:extLst>
          </p:cNvPr>
          <p:cNvSpPr/>
          <p:nvPr/>
        </p:nvSpPr>
        <p:spPr>
          <a:xfrm rot="3360941">
            <a:off x="8428242" y="3831140"/>
            <a:ext cx="76895" cy="121887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FD2724-3E95-1EC2-BEAC-05C5FFB4515C}"/>
              </a:ext>
            </a:extLst>
          </p:cNvPr>
          <p:cNvSpPr txBox="1"/>
          <p:nvPr/>
        </p:nvSpPr>
        <p:spPr>
          <a:xfrm>
            <a:off x="8395807" y="1107728"/>
            <a:ext cx="1652899" cy="369332"/>
          </a:xfrm>
          <a:prstGeom prst="rect">
            <a:avLst/>
          </a:prstGeom>
          <a:solidFill>
            <a:srgbClr val="E2E9DF"/>
          </a:solidFill>
        </p:spPr>
        <p:txBody>
          <a:bodyPr wrap="square" rtlCol="0">
            <a:spAutoFit/>
          </a:bodyPr>
          <a:lstStyle/>
          <a:p>
            <a:r>
              <a:rPr lang="en-US" b="1">
                <a:solidFill>
                  <a:srgbClr val="5C5854"/>
                </a:solidFill>
                <a:highlight>
                  <a:srgbClr val="E2E9DF"/>
                </a:highlight>
              </a:rPr>
              <a:t>Right side</a:t>
            </a:r>
          </a:p>
        </p:txBody>
      </p:sp>
      <p:sp>
        <p:nvSpPr>
          <p:cNvPr id="10" name="TextBox 9">
            <a:extLst>
              <a:ext uri="{FF2B5EF4-FFF2-40B4-BE49-F238E27FC236}">
                <a16:creationId xmlns:a16="http://schemas.microsoft.com/office/drawing/2014/main" id="{9696D93F-F4C4-B29F-C49A-37D27062E60E}"/>
              </a:ext>
            </a:extLst>
          </p:cNvPr>
          <p:cNvSpPr txBox="1"/>
          <p:nvPr/>
        </p:nvSpPr>
        <p:spPr>
          <a:xfrm>
            <a:off x="5594034" y="1114634"/>
            <a:ext cx="1652899" cy="369332"/>
          </a:xfrm>
          <a:prstGeom prst="rect">
            <a:avLst/>
          </a:prstGeom>
          <a:solidFill>
            <a:srgbClr val="E2E9DF"/>
          </a:solidFill>
        </p:spPr>
        <p:txBody>
          <a:bodyPr wrap="square" rtlCol="0">
            <a:spAutoFit/>
          </a:bodyPr>
          <a:lstStyle/>
          <a:p>
            <a:r>
              <a:rPr lang="en-US" b="1">
                <a:solidFill>
                  <a:srgbClr val="5C5854"/>
                </a:solidFill>
                <a:highlight>
                  <a:srgbClr val="E2E9DF"/>
                </a:highlight>
              </a:rPr>
              <a:t>Left side</a:t>
            </a:r>
          </a:p>
        </p:txBody>
      </p:sp>
      <p:cxnSp>
        <p:nvCxnSpPr>
          <p:cNvPr id="12" name="Straight Connector 11">
            <a:extLst>
              <a:ext uri="{FF2B5EF4-FFF2-40B4-BE49-F238E27FC236}">
                <a16:creationId xmlns:a16="http://schemas.microsoft.com/office/drawing/2014/main" id="{AD855CE6-1010-9CB8-4CF6-EE51BAC713CA}"/>
              </a:ext>
            </a:extLst>
          </p:cNvPr>
          <p:cNvCxnSpPr>
            <a:cxnSpLocks/>
          </p:cNvCxnSpPr>
          <p:nvPr/>
        </p:nvCxnSpPr>
        <p:spPr>
          <a:xfrm>
            <a:off x="7945534" y="1092720"/>
            <a:ext cx="0" cy="41611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descr="University Brand Identity | Singapore Management University ...">
            <a:extLst>
              <a:ext uri="{FF2B5EF4-FFF2-40B4-BE49-F238E27FC236}">
                <a16:creationId xmlns:a16="http://schemas.microsoft.com/office/drawing/2014/main" id="{70AC0897-415B-986B-FABD-0152BE7CA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E4779EC-301A-4D9A-BFAB-C342B84E7C80}"/>
              </a:ext>
            </a:extLst>
          </p:cNvPr>
          <p:cNvPicPr>
            <a:picLocks noChangeAspect="1"/>
          </p:cNvPicPr>
          <p:nvPr/>
        </p:nvPicPr>
        <p:blipFill>
          <a:blip r:embed="rId5"/>
          <a:stretch>
            <a:fillRect/>
          </a:stretch>
        </p:blipFill>
        <p:spPr>
          <a:xfrm>
            <a:off x="10707454" y="6315539"/>
            <a:ext cx="1376966" cy="391819"/>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1D39D190-ABE0-3EA6-F96E-80ADE592CE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0516" y="1993908"/>
            <a:ext cx="2505930" cy="3010237"/>
          </a:xfrm>
          <a:prstGeom prst="rect">
            <a:avLst/>
          </a:prstGeom>
        </p:spPr>
      </p:pic>
      <p:sp>
        <p:nvSpPr>
          <p:cNvPr id="17" name="TextBox 16">
            <a:extLst>
              <a:ext uri="{FF2B5EF4-FFF2-40B4-BE49-F238E27FC236}">
                <a16:creationId xmlns:a16="http://schemas.microsoft.com/office/drawing/2014/main" id="{FC3A66C6-ECBC-991B-FD65-6B3B5C025C65}"/>
              </a:ext>
            </a:extLst>
          </p:cNvPr>
          <p:cNvSpPr txBox="1"/>
          <p:nvPr/>
        </p:nvSpPr>
        <p:spPr>
          <a:xfrm>
            <a:off x="257840" y="2424376"/>
            <a:ext cx="4261624" cy="1077218"/>
          </a:xfrm>
          <a:prstGeom prst="rect">
            <a:avLst/>
          </a:prstGeom>
          <a:solidFill>
            <a:srgbClr val="E2E9DF"/>
          </a:solidFill>
        </p:spPr>
        <p:txBody>
          <a:bodyPr wrap="square" rtlCol="0">
            <a:spAutoFit/>
          </a:bodyPr>
          <a:lstStyle/>
          <a:p>
            <a:r>
              <a:rPr lang="en-US" sz="1600" b="1"/>
              <a:t>X-axis: </a:t>
            </a:r>
            <a:r>
              <a:rPr lang="en-US" sz="1600"/>
              <a:t>Discounts received by each customer</a:t>
            </a:r>
          </a:p>
          <a:p>
            <a:r>
              <a:rPr lang="en-US" sz="1600" b="1"/>
              <a:t>Y-axis: </a:t>
            </a:r>
            <a:r>
              <a:rPr lang="en-US" sz="1600"/>
              <a:t>Total net expenditure by each customer</a:t>
            </a:r>
          </a:p>
          <a:p>
            <a:r>
              <a:rPr lang="en-US" sz="1600"/>
              <a:t>The smooth line reached its peak for the total net sum with a </a:t>
            </a:r>
            <a:r>
              <a:rPr lang="en-US" sz="1600" b="1">
                <a:highlight>
                  <a:srgbClr val="E2E9DF"/>
                </a:highlight>
              </a:rPr>
              <a:t>50%</a:t>
            </a:r>
            <a:r>
              <a:rPr lang="en-US" sz="1600" b="1"/>
              <a:t> discount</a:t>
            </a:r>
          </a:p>
        </p:txBody>
      </p:sp>
      <p:sp>
        <p:nvSpPr>
          <p:cNvPr id="18" name="TextBox 17">
            <a:extLst>
              <a:ext uri="{FF2B5EF4-FFF2-40B4-BE49-F238E27FC236}">
                <a16:creationId xmlns:a16="http://schemas.microsoft.com/office/drawing/2014/main" id="{F003D98D-98B4-0A3D-77BF-2E7106B8376E}"/>
              </a:ext>
            </a:extLst>
          </p:cNvPr>
          <p:cNvSpPr txBox="1"/>
          <p:nvPr/>
        </p:nvSpPr>
        <p:spPr>
          <a:xfrm>
            <a:off x="221664" y="4982736"/>
            <a:ext cx="4285113" cy="830997"/>
          </a:xfrm>
          <a:prstGeom prst="rect">
            <a:avLst/>
          </a:prstGeom>
          <a:solidFill>
            <a:srgbClr val="E2E9DF"/>
          </a:solidFill>
        </p:spPr>
        <p:txBody>
          <a:bodyPr wrap="square" rtlCol="0">
            <a:spAutoFit/>
          </a:bodyPr>
          <a:lstStyle/>
          <a:p>
            <a:r>
              <a:rPr lang="en-US" sz="1600" b="1">
                <a:solidFill>
                  <a:srgbClr val="5C5854"/>
                </a:solidFill>
              </a:rPr>
              <a:t>Dots </a:t>
            </a:r>
            <a:r>
              <a:rPr lang="en-US" sz="1600" b="1">
                <a:solidFill>
                  <a:srgbClr val="5C5854"/>
                </a:solidFill>
                <a:highlight>
                  <a:srgbClr val="E2E9DF"/>
                </a:highlight>
              </a:rPr>
              <a:t>on the right side</a:t>
            </a:r>
            <a:r>
              <a:rPr lang="en-US" sz="1600" b="1">
                <a:solidFill>
                  <a:srgbClr val="5C5854"/>
                </a:solidFill>
              </a:rPr>
              <a:t> </a:t>
            </a:r>
            <a:r>
              <a:rPr lang="en-US" sz="1600">
                <a:solidFill>
                  <a:srgbClr val="5C5854"/>
                </a:solidFill>
              </a:rPr>
              <a:t>of the peak point customers who received excessively high discounts, resulting in low sales/sum net price</a:t>
            </a:r>
          </a:p>
        </p:txBody>
      </p:sp>
      <p:sp>
        <p:nvSpPr>
          <p:cNvPr id="19" name="TextBox 18">
            <a:extLst>
              <a:ext uri="{FF2B5EF4-FFF2-40B4-BE49-F238E27FC236}">
                <a16:creationId xmlns:a16="http://schemas.microsoft.com/office/drawing/2014/main" id="{24F63CA8-E240-4079-88FA-0C91B13E183E}"/>
              </a:ext>
            </a:extLst>
          </p:cNvPr>
          <p:cNvSpPr txBox="1"/>
          <p:nvPr/>
        </p:nvSpPr>
        <p:spPr>
          <a:xfrm>
            <a:off x="234349" y="3705116"/>
            <a:ext cx="4272429" cy="1107996"/>
          </a:xfrm>
          <a:prstGeom prst="rect">
            <a:avLst/>
          </a:prstGeom>
          <a:solidFill>
            <a:srgbClr val="E2E9DF"/>
          </a:solidFill>
        </p:spPr>
        <p:txBody>
          <a:bodyPr wrap="square" rtlCol="0">
            <a:spAutoFit/>
          </a:bodyPr>
          <a:lstStyle/>
          <a:p>
            <a:r>
              <a:rPr lang="en-US" sz="1600" b="1"/>
              <a:t>Dots </a:t>
            </a:r>
            <a:r>
              <a:rPr lang="en-US" sz="1600" b="1">
                <a:highlight>
                  <a:srgbClr val="E2E9DF"/>
                </a:highlight>
              </a:rPr>
              <a:t>on the left sid</a:t>
            </a:r>
            <a:r>
              <a:rPr lang="en-US" sz="1600" b="1"/>
              <a:t>e </a:t>
            </a:r>
            <a:r>
              <a:rPr lang="en-US" sz="1600"/>
              <a:t>of the peak point:  noticeable positive correlation between the total net price and the discount.</a:t>
            </a:r>
          </a:p>
          <a:p>
            <a:endParaRPr lang="en-US"/>
          </a:p>
        </p:txBody>
      </p:sp>
      <p:sp>
        <p:nvSpPr>
          <p:cNvPr id="20" name="Rectangle 19">
            <a:extLst>
              <a:ext uri="{FF2B5EF4-FFF2-40B4-BE49-F238E27FC236}">
                <a16:creationId xmlns:a16="http://schemas.microsoft.com/office/drawing/2014/main" id="{DA521C96-E000-056A-BC27-8ADE19CE788E}"/>
              </a:ext>
            </a:extLst>
          </p:cNvPr>
          <p:cNvSpPr/>
          <p:nvPr/>
        </p:nvSpPr>
        <p:spPr>
          <a:xfrm>
            <a:off x="6553219" y="4813111"/>
            <a:ext cx="1386640" cy="6455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7">
            <p14:nvContentPartPr>
              <p14:cNvPr id="21" name="Ink 20">
                <a:extLst>
                  <a:ext uri="{FF2B5EF4-FFF2-40B4-BE49-F238E27FC236}">
                    <a16:creationId xmlns:a16="http://schemas.microsoft.com/office/drawing/2014/main" id="{24183C8D-F7F0-E4E3-3C4F-392EEF46140E}"/>
                  </a:ext>
                </a:extLst>
              </p14:cNvPr>
              <p14:cNvContentPartPr/>
              <p14:nvPr/>
            </p14:nvContentPartPr>
            <p14:xfrm>
              <a:off x="6568062" y="4978770"/>
              <a:ext cx="1377000" cy="252000"/>
            </p14:xfrm>
          </p:contentPart>
        </mc:Choice>
        <mc:Fallback>
          <p:pic>
            <p:nvPicPr>
              <p:cNvPr id="21" name="Ink 20">
                <a:extLst>
                  <a:ext uri="{FF2B5EF4-FFF2-40B4-BE49-F238E27FC236}">
                    <a16:creationId xmlns:a16="http://schemas.microsoft.com/office/drawing/2014/main" id="{24183C8D-F7F0-E4E3-3C4F-392EEF46140E}"/>
                  </a:ext>
                </a:extLst>
              </p:cNvPr>
              <p:cNvPicPr/>
              <p:nvPr/>
            </p:nvPicPr>
            <p:blipFill>
              <a:blip r:embed="rId8"/>
              <a:stretch>
                <a:fillRect/>
              </a:stretch>
            </p:blipFill>
            <p:spPr>
              <a:xfrm>
                <a:off x="6563742" y="4974450"/>
                <a:ext cx="13856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27EF0E95-1C46-AA92-5D42-3A08E476F83D}"/>
                  </a:ext>
                </a:extLst>
              </p14:cNvPr>
              <p14:cNvContentPartPr/>
              <p14:nvPr/>
            </p14:nvContentPartPr>
            <p14:xfrm>
              <a:off x="6567702" y="4996770"/>
              <a:ext cx="1358280" cy="228240"/>
            </p14:xfrm>
          </p:contentPart>
        </mc:Choice>
        <mc:Fallback>
          <p:pic>
            <p:nvPicPr>
              <p:cNvPr id="22" name="Ink 21">
                <a:extLst>
                  <a:ext uri="{FF2B5EF4-FFF2-40B4-BE49-F238E27FC236}">
                    <a16:creationId xmlns:a16="http://schemas.microsoft.com/office/drawing/2014/main" id="{27EF0E95-1C46-AA92-5D42-3A08E476F83D}"/>
                  </a:ext>
                </a:extLst>
              </p:cNvPr>
              <p:cNvPicPr/>
              <p:nvPr/>
            </p:nvPicPr>
            <p:blipFill>
              <a:blip r:embed="rId10"/>
              <a:stretch>
                <a:fillRect/>
              </a:stretch>
            </p:blipFill>
            <p:spPr>
              <a:xfrm>
                <a:off x="6549702" y="4978770"/>
                <a:ext cx="139392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3" name="Ink 22">
                <a:extLst>
                  <a:ext uri="{FF2B5EF4-FFF2-40B4-BE49-F238E27FC236}">
                    <a16:creationId xmlns:a16="http://schemas.microsoft.com/office/drawing/2014/main" id="{8294EB63-8D68-8E0A-5F83-A5B803D52D12}"/>
                  </a:ext>
                </a:extLst>
              </p14:cNvPr>
              <p14:cNvContentPartPr/>
              <p14:nvPr/>
            </p14:nvContentPartPr>
            <p14:xfrm>
              <a:off x="5478988" y="5091770"/>
              <a:ext cx="1053720" cy="251640"/>
            </p14:xfrm>
          </p:contentPart>
        </mc:Choice>
        <mc:Fallback>
          <p:pic>
            <p:nvPicPr>
              <p:cNvPr id="23" name="Ink 22">
                <a:extLst>
                  <a:ext uri="{FF2B5EF4-FFF2-40B4-BE49-F238E27FC236}">
                    <a16:creationId xmlns:a16="http://schemas.microsoft.com/office/drawing/2014/main" id="{8294EB63-8D68-8E0A-5F83-A5B803D52D12}"/>
                  </a:ext>
                </a:extLst>
              </p:cNvPr>
              <p:cNvPicPr/>
              <p:nvPr/>
            </p:nvPicPr>
            <p:blipFill>
              <a:blip r:embed="rId12"/>
              <a:stretch>
                <a:fillRect/>
              </a:stretch>
            </p:blipFill>
            <p:spPr>
              <a:xfrm>
                <a:off x="5460994" y="5073744"/>
                <a:ext cx="1089348" cy="287331"/>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4" name="Ink 23">
                <a:extLst>
                  <a:ext uri="{FF2B5EF4-FFF2-40B4-BE49-F238E27FC236}">
                    <a16:creationId xmlns:a16="http://schemas.microsoft.com/office/drawing/2014/main" id="{7DFA40D5-5032-AACB-7356-FF78EC6A6806}"/>
                  </a:ext>
                </a:extLst>
              </p14:cNvPr>
              <p14:cNvContentPartPr/>
              <p14:nvPr/>
            </p14:nvContentPartPr>
            <p14:xfrm>
              <a:off x="7965768" y="5090231"/>
              <a:ext cx="2333520" cy="265680"/>
            </p14:xfrm>
          </p:contentPart>
        </mc:Choice>
        <mc:Fallback>
          <p:pic>
            <p:nvPicPr>
              <p:cNvPr id="24" name="Ink 23">
                <a:extLst>
                  <a:ext uri="{FF2B5EF4-FFF2-40B4-BE49-F238E27FC236}">
                    <a16:creationId xmlns:a16="http://schemas.microsoft.com/office/drawing/2014/main" id="{7DFA40D5-5032-AACB-7356-FF78EC6A6806}"/>
                  </a:ext>
                </a:extLst>
              </p:cNvPr>
              <p:cNvPicPr/>
              <p:nvPr/>
            </p:nvPicPr>
            <p:blipFill>
              <a:blip r:embed="rId14"/>
              <a:stretch>
                <a:fillRect/>
              </a:stretch>
            </p:blipFill>
            <p:spPr>
              <a:xfrm>
                <a:off x="7947768" y="5072207"/>
                <a:ext cx="2369160" cy="301368"/>
              </a:xfrm>
              <a:prstGeom prst="rect">
                <a:avLst/>
              </a:prstGeom>
            </p:spPr>
          </p:pic>
        </mc:Fallback>
      </mc:AlternateContent>
    </p:spTree>
    <p:extLst>
      <p:ext uri="{BB962C8B-B14F-4D97-AF65-F5344CB8AC3E}">
        <p14:creationId xmlns:p14="http://schemas.microsoft.com/office/powerpoint/2010/main" val="3476536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University Brand Identity | Singapore Management University ...">
            <a:extLst>
              <a:ext uri="{FF2B5EF4-FFF2-40B4-BE49-F238E27FC236}">
                <a16:creationId xmlns:a16="http://schemas.microsoft.com/office/drawing/2014/main" id="{1AA0E58A-F299-E976-8CAE-5438ADD1A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37" name="Graphic 36" descr="A stack of presents with confetti">
            <a:extLst>
              <a:ext uri="{FF2B5EF4-FFF2-40B4-BE49-F238E27FC236}">
                <a16:creationId xmlns:a16="http://schemas.microsoft.com/office/drawing/2014/main" id="{0FE124F7-A0BC-C3EA-57A2-452B829830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52308" y="-660699"/>
            <a:ext cx="3066676" cy="3066676"/>
          </a:xfrm>
          <a:prstGeom prst="rect">
            <a:avLst/>
          </a:prstGeom>
        </p:spPr>
      </p:pic>
      <p:cxnSp>
        <p:nvCxnSpPr>
          <p:cNvPr id="33" name="Straight Connector 32">
            <a:extLst>
              <a:ext uri="{FF2B5EF4-FFF2-40B4-BE49-F238E27FC236}">
                <a16:creationId xmlns:a16="http://schemas.microsoft.com/office/drawing/2014/main" id="{AF6D144E-10B0-45EF-E2FD-142EB263BA02}"/>
              </a:ext>
            </a:extLst>
          </p:cNvPr>
          <p:cNvCxnSpPr>
            <a:cxnSpLocks/>
            <a:stCxn id="5" idx="2"/>
            <a:endCxn id="8" idx="0"/>
          </p:cNvCxnSpPr>
          <p:nvPr/>
        </p:nvCxnSpPr>
        <p:spPr>
          <a:xfrm>
            <a:off x="3201577" y="2839980"/>
            <a:ext cx="0" cy="2198446"/>
          </a:xfrm>
          <a:prstGeom prst="line">
            <a:avLst/>
          </a:prstGeom>
          <a:ln w="19050">
            <a:solidFill>
              <a:srgbClr val="B1B3B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96D9516-5CF7-4948-BA98-1E604479F17F}"/>
              </a:ext>
            </a:extLst>
          </p:cNvPr>
          <p:cNvSpPr txBox="1"/>
          <p:nvPr/>
        </p:nvSpPr>
        <p:spPr>
          <a:xfrm>
            <a:off x="6029298" y="1487701"/>
            <a:ext cx="2588618" cy="494423"/>
          </a:xfrm>
          <a:prstGeom prst="rect">
            <a:avLst/>
          </a:prstGeom>
        </p:spPr>
        <p:txBody>
          <a:bodyPr vert="horz" lIns="91440" tIns="45720" rIns="91440" bIns="45720" rtlCol="0">
            <a:normAutofit/>
          </a:bodyPr>
          <a:lstStyle/>
          <a:p>
            <a:pPr>
              <a:lnSpc>
                <a:spcPct val="90000"/>
              </a:lnSpc>
              <a:spcBef>
                <a:spcPct val="0"/>
              </a:spcBef>
              <a:spcAft>
                <a:spcPts val="600"/>
              </a:spcAft>
            </a:pPr>
            <a:r>
              <a:rPr lang="en-US" sz="2800">
                <a:solidFill>
                  <a:schemeClr val="tx1">
                    <a:lumMod val="95000"/>
                    <a:lumOff val="5000"/>
                  </a:schemeClr>
                </a:solidFill>
              </a:rPr>
              <a:t>Approach</a:t>
            </a:r>
          </a:p>
        </p:txBody>
      </p:sp>
      <p:sp>
        <p:nvSpPr>
          <p:cNvPr id="3" name="TextBox 2">
            <a:extLst>
              <a:ext uri="{FF2B5EF4-FFF2-40B4-BE49-F238E27FC236}">
                <a16:creationId xmlns:a16="http://schemas.microsoft.com/office/drawing/2014/main" id="{A0980A54-E1D2-8030-1ED0-7F1C4B952C91}"/>
              </a:ext>
            </a:extLst>
          </p:cNvPr>
          <p:cNvSpPr txBox="1"/>
          <p:nvPr/>
        </p:nvSpPr>
        <p:spPr>
          <a:xfrm>
            <a:off x="562308" y="240517"/>
            <a:ext cx="10974020" cy="626197"/>
          </a:xfrm>
          <a:prstGeom prst="rect">
            <a:avLst/>
          </a:prstGeom>
        </p:spPr>
        <p:txBody>
          <a:bodyPr vert="horz" lIns="91440" tIns="45720" rIns="91440" bIns="45720" rtlCol="0">
            <a:normAutofit/>
          </a:bodyPr>
          <a:lstStyle/>
          <a:p>
            <a:pPr>
              <a:lnSpc>
                <a:spcPct val="90000"/>
              </a:lnSpc>
              <a:spcBef>
                <a:spcPct val="0"/>
              </a:spcBef>
              <a:spcAft>
                <a:spcPts val="600"/>
              </a:spcAft>
            </a:pPr>
            <a:r>
              <a:rPr lang="en-US" sz="3600" i="1">
                <a:solidFill>
                  <a:schemeClr val="tx1">
                    <a:lumMod val="95000"/>
                    <a:lumOff val="5000"/>
                  </a:schemeClr>
                </a:solidFill>
              </a:rPr>
              <a:t>S</a:t>
            </a:r>
            <a:r>
              <a:rPr lang="en-US" altLang="zh-CN" sz="3600" i="1">
                <a:solidFill>
                  <a:schemeClr val="tx1">
                    <a:lumMod val="95000"/>
                    <a:lumOff val="5000"/>
                  </a:schemeClr>
                </a:solidFill>
              </a:rPr>
              <a:t>ample/GWP Analysis</a:t>
            </a:r>
          </a:p>
        </p:txBody>
      </p:sp>
      <p:sp>
        <p:nvSpPr>
          <p:cNvPr id="4" name="TextBox 3">
            <a:extLst>
              <a:ext uri="{FF2B5EF4-FFF2-40B4-BE49-F238E27FC236}">
                <a16:creationId xmlns:a16="http://schemas.microsoft.com/office/drawing/2014/main" id="{89F7BD85-278C-8A12-1D67-F7186E2CB62A}"/>
              </a:ext>
            </a:extLst>
          </p:cNvPr>
          <p:cNvSpPr txBox="1"/>
          <p:nvPr/>
        </p:nvSpPr>
        <p:spPr>
          <a:xfrm>
            <a:off x="1185361" y="1486050"/>
            <a:ext cx="2999621" cy="494423"/>
          </a:xfrm>
          <a:prstGeom prst="rect">
            <a:avLst/>
          </a:prstGeom>
        </p:spPr>
        <p:txBody>
          <a:bodyPr vert="horz" lIns="91440" tIns="45720" rIns="91440" bIns="45720" rtlCol="0">
            <a:noAutofit/>
          </a:bodyPr>
          <a:lstStyle/>
          <a:p>
            <a:pPr>
              <a:lnSpc>
                <a:spcPct val="90000"/>
              </a:lnSpc>
              <a:spcBef>
                <a:spcPct val="0"/>
              </a:spcBef>
              <a:spcAft>
                <a:spcPts val="600"/>
              </a:spcAft>
            </a:pPr>
            <a:r>
              <a:rPr lang="en-US" altLang="zh-CN" sz="2800">
                <a:solidFill>
                  <a:schemeClr val="tx1">
                    <a:lumMod val="95000"/>
                    <a:lumOff val="5000"/>
                  </a:schemeClr>
                </a:solidFill>
              </a:rPr>
              <a:t>Objectives</a:t>
            </a:r>
            <a:endParaRPr lang="en-US" sz="2000">
              <a:solidFill>
                <a:schemeClr val="tx1">
                  <a:lumMod val="95000"/>
                  <a:lumOff val="5000"/>
                </a:schemeClr>
              </a:solidFill>
            </a:endParaRPr>
          </a:p>
          <a:p>
            <a:pPr marL="914400" lvl="1" indent="-457200">
              <a:lnSpc>
                <a:spcPct val="90000"/>
              </a:lnSpc>
              <a:spcBef>
                <a:spcPct val="0"/>
              </a:spcBef>
              <a:spcAft>
                <a:spcPts val="600"/>
              </a:spcAft>
              <a:buFont typeface="Arial" panose="020B0604020202020204" pitchFamily="34" charset="0"/>
              <a:buChar char="•"/>
            </a:pPr>
            <a:endParaRPr lang="en-US" sz="2000">
              <a:solidFill>
                <a:schemeClr val="tx1">
                  <a:lumMod val="95000"/>
                  <a:lumOff val="5000"/>
                </a:schemeClr>
              </a:solidFill>
            </a:endParaRPr>
          </a:p>
          <a:p>
            <a:pPr marL="914400" lvl="1" indent="-457200">
              <a:lnSpc>
                <a:spcPct val="90000"/>
              </a:lnSpc>
              <a:spcBef>
                <a:spcPct val="0"/>
              </a:spcBef>
              <a:spcAft>
                <a:spcPts val="600"/>
              </a:spcAft>
              <a:buFont typeface="Arial" panose="020B0604020202020204" pitchFamily="34" charset="0"/>
              <a:buChar char="•"/>
            </a:pPr>
            <a:endParaRPr lang="en-US" sz="2000">
              <a:solidFill>
                <a:schemeClr val="tx1">
                  <a:lumMod val="95000"/>
                  <a:lumOff val="5000"/>
                </a:schemeClr>
              </a:solidFill>
            </a:endParaRPr>
          </a:p>
          <a:p>
            <a:pPr marL="457200" indent="-457200">
              <a:lnSpc>
                <a:spcPct val="90000"/>
              </a:lnSpc>
              <a:spcBef>
                <a:spcPct val="0"/>
              </a:spcBef>
              <a:spcAft>
                <a:spcPts val="600"/>
              </a:spcAft>
              <a:buFont typeface="Arial" panose="020B0604020202020204" pitchFamily="34" charset="0"/>
              <a:buChar char="•"/>
            </a:pPr>
            <a:endParaRPr lang="en-US" altLang="zh-CN" sz="2800">
              <a:solidFill>
                <a:schemeClr val="tx1">
                  <a:lumMod val="95000"/>
                  <a:lumOff val="5000"/>
                </a:schemeClr>
              </a:solidFill>
            </a:endParaRPr>
          </a:p>
          <a:p>
            <a:pPr marL="914400" lvl="1" indent="-457200">
              <a:lnSpc>
                <a:spcPct val="90000"/>
              </a:lnSpc>
              <a:spcBef>
                <a:spcPct val="0"/>
              </a:spcBef>
              <a:spcAft>
                <a:spcPts val="600"/>
              </a:spcAft>
              <a:buFont typeface="Arial" panose="020B0604020202020204" pitchFamily="34" charset="0"/>
              <a:buChar char="•"/>
            </a:pPr>
            <a:endParaRPr lang="en-US" altLang="zh-CN" sz="2800">
              <a:solidFill>
                <a:schemeClr val="tx1">
                  <a:lumMod val="95000"/>
                  <a:lumOff val="5000"/>
                </a:schemeClr>
              </a:solidFill>
            </a:endParaRPr>
          </a:p>
          <a:p>
            <a:pPr>
              <a:lnSpc>
                <a:spcPct val="90000"/>
              </a:lnSpc>
              <a:spcBef>
                <a:spcPct val="0"/>
              </a:spcBef>
              <a:spcAft>
                <a:spcPts val="600"/>
              </a:spcAft>
            </a:pPr>
            <a:r>
              <a:rPr lang="en-US" altLang="zh-CN">
                <a:solidFill>
                  <a:schemeClr val="tx1">
                    <a:lumMod val="95000"/>
                    <a:lumOff val="5000"/>
                  </a:schemeClr>
                </a:solidFill>
              </a:rPr>
              <a:t> </a:t>
            </a:r>
          </a:p>
        </p:txBody>
      </p:sp>
      <p:sp>
        <p:nvSpPr>
          <p:cNvPr id="5" name="TextBox 4">
            <a:extLst>
              <a:ext uri="{FF2B5EF4-FFF2-40B4-BE49-F238E27FC236}">
                <a16:creationId xmlns:a16="http://schemas.microsoft.com/office/drawing/2014/main" id="{0BC1DA72-4151-FB01-317E-3C6629225AA1}"/>
              </a:ext>
            </a:extLst>
          </p:cNvPr>
          <p:cNvSpPr txBox="1"/>
          <p:nvPr/>
        </p:nvSpPr>
        <p:spPr>
          <a:xfrm>
            <a:off x="1205888" y="2081291"/>
            <a:ext cx="3991378" cy="758689"/>
          </a:xfrm>
          <a:prstGeom prst="rect">
            <a:avLst/>
          </a:prstGeom>
          <a:solidFill>
            <a:srgbClr val="E2E9DF"/>
          </a:solidFill>
          <a:ln>
            <a:noFill/>
          </a:ln>
        </p:spPr>
        <p:txBody>
          <a:bodyPr vert="horz" lIns="91440" tIns="45720" rIns="91440" bIns="45720" rtlCol="0">
            <a:noAutofit/>
          </a:bodyPr>
          <a:lstStyle/>
          <a:p>
            <a:pPr marL="0" lvl="1">
              <a:lnSpc>
                <a:spcPct val="90000"/>
              </a:lnSpc>
              <a:spcBef>
                <a:spcPct val="0"/>
              </a:spcBef>
              <a:spcAft>
                <a:spcPts val="600"/>
              </a:spcAft>
            </a:pPr>
            <a:r>
              <a:rPr lang="en-US" sz="2400" b="1">
                <a:solidFill>
                  <a:schemeClr val="tx1">
                    <a:lumMod val="95000"/>
                    <a:lumOff val="5000"/>
                  </a:schemeClr>
                </a:solidFill>
              </a:rPr>
              <a:t>Step 1  </a:t>
            </a:r>
            <a:r>
              <a:rPr lang="en-US" sz="2400">
                <a:solidFill>
                  <a:schemeClr val="tx1">
                    <a:lumMod val="95000"/>
                    <a:lumOff val="5000"/>
                  </a:schemeClr>
                </a:solidFill>
              </a:rPr>
              <a:t>Building customer loyalt</a:t>
            </a:r>
            <a:r>
              <a:rPr lang="en-US" altLang="zh-CN" sz="2400">
                <a:solidFill>
                  <a:schemeClr val="tx1">
                    <a:lumMod val="95000"/>
                    <a:lumOff val="5000"/>
                  </a:schemeClr>
                </a:solidFill>
              </a:rPr>
              <a:t>y</a:t>
            </a:r>
            <a:endParaRPr lang="en-US" altLang="zh-CN" sz="3200">
              <a:solidFill>
                <a:schemeClr val="tx1">
                  <a:lumMod val="95000"/>
                  <a:lumOff val="5000"/>
                </a:schemeClr>
              </a:solidFill>
            </a:endParaRPr>
          </a:p>
          <a:p>
            <a:pPr>
              <a:lnSpc>
                <a:spcPct val="90000"/>
              </a:lnSpc>
              <a:spcBef>
                <a:spcPct val="0"/>
              </a:spcBef>
              <a:spcAft>
                <a:spcPts val="600"/>
              </a:spcAft>
            </a:pPr>
            <a:r>
              <a:rPr lang="en-US" altLang="zh-CN" sz="2000">
                <a:solidFill>
                  <a:schemeClr val="tx1">
                    <a:lumMod val="95000"/>
                    <a:lumOff val="5000"/>
                  </a:schemeClr>
                </a:solidFill>
              </a:rPr>
              <a:t> </a:t>
            </a:r>
          </a:p>
        </p:txBody>
      </p:sp>
      <p:sp>
        <p:nvSpPr>
          <p:cNvPr id="6" name="TextBox 5">
            <a:extLst>
              <a:ext uri="{FF2B5EF4-FFF2-40B4-BE49-F238E27FC236}">
                <a16:creationId xmlns:a16="http://schemas.microsoft.com/office/drawing/2014/main" id="{7E379BDE-DA80-60A8-D556-652B48D8D958}"/>
              </a:ext>
            </a:extLst>
          </p:cNvPr>
          <p:cNvSpPr txBox="1"/>
          <p:nvPr/>
        </p:nvSpPr>
        <p:spPr>
          <a:xfrm>
            <a:off x="1226416" y="3447261"/>
            <a:ext cx="3991378" cy="859563"/>
          </a:xfrm>
          <a:prstGeom prst="rect">
            <a:avLst/>
          </a:prstGeom>
          <a:solidFill>
            <a:srgbClr val="E2E9DF"/>
          </a:solidFill>
          <a:ln>
            <a:noFill/>
          </a:ln>
        </p:spPr>
        <p:txBody>
          <a:bodyPr vert="horz" lIns="91440" tIns="45720" rIns="91440" bIns="45720" rtlCol="0">
            <a:noAutofit/>
          </a:bodyPr>
          <a:lstStyle/>
          <a:p>
            <a:pPr marL="0" lvl="1">
              <a:lnSpc>
                <a:spcPct val="90000"/>
              </a:lnSpc>
              <a:spcBef>
                <a:spcPct val="0"/>
              </a:spcBef>
              <a:spcAft>
                <a:spcPts val="600"/>
              </a:spcAft>
            </a:pPr>
            <a:r>
              <a:rPr lang="en-US" sz="2400" b="1">
                <a:solidFill>
                  <a:schemeClr val="tx1">
                    <a:lumMod val="95000"/>
                    <a:lumOff val="5000"/>
                  </a:schemeClr>
                </a:solidFill>
              </a:rPr>
              <a:t>Step 2  </a:t>
            </a:r>
            <a:r>
              <a:rPr lang="en-US" sz="2400">
                <a:solidFill>
                  <a:schemeClr val="tx1">
                    <a:lumMod val="95000"/>
                    <a:lumOff val="5000"/>
                  </a:schemeClr>
                </a:solidFill>
              </a:rPr>
              <a:t>L</a:t>
            </a:r>
            <a:r>
              <a:rPr lang="en-US" altLang="zh-CN" sz="2400">
                <a:solidFill>
                  <a:schemeClr val="tx1">
                    <a:lumMod val="95000"/>
                    <a:lumOff val="5000"/>
                  </a:schemeClr>
                </a:solidFill>
              </a:rPr>
              <a:t>ocating sample-sensitive customers</a:t>
            </a:r>
            <a:endParaRPr lang="en-US" sz="2400">
              <a:solidFill>
                <a:schemeClr val="tx1">
                  <a:lumMod val="95000"/>
                  <a:lumOff val="5000"/>
                </a:schemeClr>
              </a:solidFill>
            </a:endParaRPr>
          </a:p>
        </p:txBody>
      </p:sp>
      <p:sp>
        <p:nvSpPr>
          <p:cNvPr id="8" name="TextBox 7">
            <a:extLst>
              <a:ext uri="{FF2B5EF4-FFF2-40B4-BE49-F238E27FC236}">
                <a16:creationId xmlns:a16="http://schemas.microsoft.com/office/drawing/2014/main" id="{F07D6D95-D9C2-D961-2FB5-0618EF8A82BD}"/>
              </a:ext>
            </a:extLst>
          </p:cNvPr>
          <p:cNvSpPr txBox="1"/>
          <p:nvPr/>
        </p:nvSpPr>
        <p:spPr>
          <a:xfrm>
            <a:off x="1205888" y="5038426"/>
            <a:ext cx="3991378" cy="721196"/>
          </a:xfrm>
          <a:prstGeom prst="rect">
            <a:avLst/>
          </a:prstGeom>
          <a:solidFill>
            <a:srgbClr val="E2E9DF"/>
          </a:solidFill>
          <a:ln>
            <a:noFill/>
          </a:ln>
        </p:spPr>
        <p:txBody>
          <a:bodyPr vert="horz" lIns="91440" tIns="45720" rIns="91440" bIns="45720" rtlCol="0">
            <a:noAutofit/>
          </a:bodyPr>
          <a:lstStyle/>
          <a:p>
            <a:pPr marL="0" lvl="1">
              <a:lnSpc>
                <a:spcPct val="90000"/>
              </a:lnSpc>
              <a:spcBef>
                <a:spcPct val="0"/>
              </a:spcBef>
              <a:spcAft>
                <a:spcPts val="600"/>
              </a:spcAft>
            </a:pPr>
            <a:r>
              <a:rPr lang="en-US" sz="2400" b="1">
                <a:solidFill>
                  <a:schemeClr val="tx1">
                    <a:lumMod val="95000"/>
                    <a:lumOff val="5000"/>
                  </a:schemeClr>
                </a:solidFill>
              </a:rPr>
              <a:t>Step 3  </a:t>
            </a:r>
            <a:r>
              <a:rPr lang="en-US" sz="2400">
                <a:solidFill>
                  <a:schemeClr val="tx1">
                    <a:lumMod val="95000"/>
                    <a:lumOff val="5000"/>
                  </a:schemeClr>
                </a:solidFill>
              </a:rPr>
              <a:t>Locating effective samples</a:t>
            </a:r>
            <a:endParaRPr lang="en-US" altLang="zh-CN" sz="3200">
              <a:solidFill>
                <a:schemeClr val="tx1">
                  <a:lumMod val="95000"/>
                  <a:lumOff val="5000"/>
                </a:schemeClr>
              </a:solidFill>
            </a:endParaRPr>
          </a:p>
          <a:p>
            <a:pPr marL="914400" lvl="1" indent="-457200">
              <a:lnSpc>
                <a:spcPct val="90000"/>
              </a:lnSpc>
              <a:spcBef>
                <a:spcPct val="0"/>
              </a:spcBef>
              <a:spcAft>
                <a:spcPts val="600"/>
              </a:spcAft>
              <a:buFont typeface="Arial" panose="020B0604020202020204" pitchFamily="34" charset="0"/>
              <a:buChar char="•"/>
            </a:pPr>
            <a:endParaRPr lang="en-US" altLang="zh-CN" sz="3200">
              <a:solidFill>
                <a:schemeClr val="tx1">
                  <a:lumMod val="95000"/>
                  <a:lumOff val="5000"/>
                </a:schemeClr>
              </a:solidFill>
            </a:endParaRPr>
          </a:p>
          <a:p>
            <a:pPr>
              <a:lnSpc>
                <a:spcPct val="90000"/>
              </a:lnSpc>
              <a:spcBef>
                <a:spcPct val="0"/>
              </a:spcBef>
              <a:spcAft>
                <a:spcPts val="600"/>
              </a:spcAft>
            </a:pPr>
            <a:r>
              <a:rPr lang="en-US" altLang="zh-CN" sz="2000">
                <a:solidFill>
                  <a:schemeClr val="tx1">
                    <a:lumMod val="95000"/>
                    <a:lumOff val="5000"/>
                  </a:schemeClr>
                </a:solidFill>
              </a:rPr>
              <a:t> </a:t>
            </a:r>
          </a:p>
        </p:txBody>
      </p:sp>
      <p:sp>
        <p:nvSpPr>
          <p:cNvPr id="11" name="TextBox 10">
            <a:extLst>
              <a:ext uri="{FF2B5EF4-FFF2-40B4-BE49-F238E27FC236}">
                <a16:creationId xmlns:a16="http://schemas.microsoft.com/office/drawing/2014/main" id="{57C8A80B-17D8-50F2-460F-85046CE19225}"/>
              </a:ext>
            </a:extLst>
          </p:cNvPr>
          <p:cNvSpPr txBox="1"/>
          <p:nvPr/>
        </p:nvSpPr>
        <p:spPr>
          <a:xfrm>
            <a:off x="6029298" y="2119606"/>
            <a:ext cx="5061618" cy="1116419"/>
          </a:xfrm>
          <a:prstGeom prst="rect">
            <a:avLst/>
          </a:prstGeom>
          <a:solidFill>
            <a:schemeClr val="bg1">
              <a:lumMod val="95000"/>
            </a:schemeClr>
          </a:solidFill>
          <a:ln>
            <a:solidFill>
              <a:schemeClr val="tx1"/>
            </a:solidFill>
          </a:ln>
        </p:spPr>
        <p:txBody>
          <a:bodyPr vert="horz" lIns="91440" tIns="45720" rIns="91440" bIns="45720" rtlCol="0">
            <a:normAutofit/>
          </a:bodyPr>
          <a:lstStyle/>
          <a:p>
            <a:pPr marL="685800" indent="-685800">
              <a:lnSpc>
                <a:spcPct val="90000"/>
              </a:lnSpc>
              <a:spcBef>
                <a:spcPct val="0"/>
              </a:spcBef>
              <a:spcAft>
                <a:spcPts val="600"/>
              </a:spcAft>
              <a:buFont typeface="Arial" panose="020B0604020202020204" pitchFamily="34" charset="0"/>
              <a:buChar char="•"/>
            </a:pPr>
            <a:r>
              <a:rPr lang="en-US" sz="2000">
                <a:solidFill>
                  <a:schemeClr val="tx1">
                    <a:lumMod val="95000"/>
                    <a:lumOff val="5000"/>
                  </a:schemeClr>
                </a:solidFill>
              </a:rPr>
              <a:t>ANOVA T</a:t>
            </a:r>
            <a:r>
              <a:rPr lang="en-US" altLang="zh-CN" sz="2000">
                <a:solidFill>
                  <a:schemeClr val="tx1">
                    <a:lumMod val="95000"/>
                    <a:lumOff val="5000"/>
                  </a:schemeClr>
                </a:solidFill>
              </a:rPr>
              <a:t>est difference of Frequency</a:t>
            </a:r>
          </a:p>
          <a:p>
            <a:pPr marL="685800" indent="-685800">
              <a:lnSpc>
                <a:spcPct val="90000"/>
              </a:lnSpc>
              <a:spcBef>
                <a:spcPct val="0"/>
              </a:spcBef>
              <a:spcAft>
                <a:spcPts val="600"/>
              </a:spcAft>
              <a:buFont typeface="Arial" panose="020B0604020202020204" pitchFamily="34" charset="0"/>
              <a:buChar char="•"/>
            </a:pPr>
            <a:r>
              <a:rPr lang="en-US" sz="2000">
                <a:solidFill>
                  <a:schemeClr val="tx1">
                    <a:lumMod val="95000"/>
                    <a:lumOff val="5000"/>
                  </a:schemeClr>
                </a:solidFill>
              </a:rPr>
              <a:t>Correlation Test of Samples/GWP vs Frequency</a:t>
            </a:r>
          </a:p>
        </p:txBody>
      </p:sp>
      <p:sp>
        <p:nvSpPr>
          <p:cNvPr id="13" name="TextBox 12">
            <a:extLst>
              <a:ext uri="{FF2B5EF4-FFF2-40B4-BE49-F238E27FC236}">
                <a16:creationId xmlns:a16="http://schemas.microsoft.com/office/drawing/2014/main" id="{AD50D821-6423-EF0A-1300-F1D9E66F2833}"/>
              </a:ext>
            </a:extLst>
          </p:cNvPr>
          <p:cNvSpPr txBox="1"/>
          <p:nvPr/>
        </p:nvSpPr>
        <p:spPr>
          <a:xfrm>
            <a:off x="6029298" y="3418316"/>
            <a:ext cx="5061618" cy="1387448"/>
          </a:xfrm>
          <a:prstGeom prst="rect">
            <a:avLst/>
          </a:prstGeom>
          <a:solidFill>
            <a:schemeClr val="bg1">
              <a:lumMod val="95000"/>
            </a:schemeClr>
          </a:solidFill>
          <a:ln>
            <a:solidFill>
              <a:schemeClr val="tx1"/>
            </a:solidFill>
          </a:ln>
        </p:spPr>
        <p:txBody>
          <a:bodyPr vert="horz" lIns="91440" tIns="45720" rIns="91440" bIns="45720" rtlCol="0">
            <a:noAutofit/>
          </a:bodyPr>
          <a:lstStyle/>
          <a:p>
            <a:pPr marL="685800" indent="-685800">
              <a:lnSpc>
                <a:spcPct val="90000"/>
              </a:lnSpc>
              <a:spcBef>
                <a:spcPct val="0"/>
              </a:spcBef>
              <a:spcAft>
                <a:spcPts val="600"/>
              </a:spcAft>
              <a:buFont typeface="Arial" panose="020B0604020202020204" pitchFamily="34" charset="0"/>
              <a:buChar char="•"/>
            </a:pPr>
            <a:r>
              <a:rPr lang="en-US" sz="2000">
                <a:solidFill>
                  <a:schemeClr val="tx1">
                    <a:lumMod val="95000"/>
                    <a:lumOff val="5000"/>
                  </a:schemeClr>
                </a:solidFill>
              </a:rPr>
              <a:t>Comparison between Sample vs GWP</a:t>
            </a:r>
          </a:p>
          <a:p>
            <a:pPr marL="685800" indent="-685800">
              <a:lnSpc>
                <a:spcPct val="90000"/>
              </a:lnSpc>
              <a:spcBef>
                <a:spcPct val="0"/>
              </a:spcBef>
              <a:spcAft>
                <a:spcPts val="600"/>
              </a:spcAft>
              <a:buFont typeface="Arial" panose="020B0604020202020204" pitchFamily="34" charset="0"/>
              <a:buChar char="•"/>
            </a:pPr>
            <a:r>
              <a:rPr lang="en-US" altLang="zh-CN" sz="2000">
                <a:solidFill>
                  <a:schemeClr val="tx1">
                    <a:lumMod val="95000"/>
                    <a:lumOff val="5000"/>
                  </a:schemeClr>
                </a:solidFill>
              </a:rPr>
              <a:t>Customers sensitive to samples</a:t>
            </a:r>
          </a:p>
          <a:p>
            <a:pPr marL="685800" indent="-685800">
              <a:lnSpc>
                <a:spcPct val="90000"/>
              </a:lnSpc>
              <a:spcBef>
                <a:spcPct val="0"/>
              </a:spcBef>
              <a:spcAft>
                <a:spcPts val="600"/>
              </a:spcAft>
              <a:buFont typeface="Arial" panose="020B0604020202020204" pitchFamily="34" charset="0"/>
              <a:buChar char="•"/>
            </a:pPr>
            <a:r>
              <a:rPr lang="en-US" altLang="zh-CN" sz="2000">
                <a:solidFill>
                  <a:schemeClr val="tx1">
                    <a:lumMod val="95000"/>
                    <a:lumOff val="5000"/>
                  </a:schemeClr>
                </a:solidFill>
              </a:rPr>
              <a:t>Customers bought products from the same collection</a:t>
            </a:r>
          </a:p>
          <a:p>
            <a:pPr marL="685800" indent="-685800">
              <a:lnSpc>
                <a:spcPct val="90000"/>
              </a:lnSpc>
              <a:spcBef>
                <a:spcPct val="0"/>
              </a:spcBef>
              <a:spcAft>
                <a:spcPts val="600"/>
              </a:spcAft>
              <a:buFont typeface="Arial" panose="020B0604020202020204" pitchFamily="34" charset="0"/>
              <a:buChar char="•"/>
            </a:pPr>
            <a:endParaRPr lang="en-US" altLang="zh-CN" sz="2000">
              <a:solidFill>
                <a:schemeClr val="tx1">
                  <a:lumMod val="95000"/>
                  <a:lumOff val="5000"/>
                </a:schemeClr>
              </a:solidFill>
            </a:endParaRPr>
          </a:p>
          <a:p>
            <a:pPr marL="685800" indent="-685800">
              <a:lnSpc>
                <a:spcPct val="90000"/>
              </a:lnSpc>
              <a:spcBef>
                <a:spcPct val="0"/>
              </a:spcBef>
              <a:spcAft>
                <a:spcPts val="600"/>
              </a:spcAft>
              <a:buFont typeface="Arial" panose="020B0604020202020204" pitchFamily="34" charset="0"/>
              <a:buChar char="•"/>
            </a:pPr>
            <a:endParaRPr lang="en-US" sz="2000">
              <a:solidFill>
                <a:schemeClr val="tx1">
                  <a:lumMod val="95000"/>
                  <a:lumOff val="5000"/>
                </a:schemeClr>
              </a:solidFill>
            </a:endParaRPr>
          </a:p>
        </p:txBody>
      </p:sp>
      <p:sp>
        <p:nvSpPr>
          <p:cNvPr id="15" name="TextBox 14">
            <a:extLst>
              <a:ext uri="{FF2B5EF4-FFF2-40B4-BE49-F238E27FC236}">
                <a16:creationId xmlns:a16="http://schemas.microsoft.com/office/drawing/2014/main" id="{14A6942C-044F-74C4-6D18-0BB9FE0E0221}"/>
              </a:ext>
            </a:extLst>
          </p:cNvPr>
          <p:cNvSpPr txBox="1"/>
          <p:nvPr/>
        </p:nvSpPr>
        <p:spPr>
          <a:xfrm>
            <a:off x="6029298" y="5009701"/>
            <a:ext cx="5061618" cy="721196"/>
          </a:xfrm>
          <a:prstGeom prst="rect">
            <a:avLst/>
          </a:prstGeom>
          <a:solidFill>
            <a:schemeClr val="bg1">
              <a:lumMod val="95000"/>
            </a:schemeClr>
          </a:solidFill>
          <a:ln>
            <a:solidFill>
              <a:schemeClr val="tx1"/>
            </a:solidFill>
          </a:ln>
        </p:spPr>
        <p:txBody>
          <a:bodyPr vert="horz" lIns="91440" tIns="45720" rIns="91440" bIns="45720" rtlCol="0">
            <a:noAutofit/>
          </a:bodyPr>
          <a:lstStyle/>
          <a:p>
            <a:pPr marL="685800" indent="-685800">
              <a:lnSpc>
                <a:spcPct val="90000"/>
              </a:lnSpc>
              <a:spcBef>
                <a:spcPct val="0"/>
              </a:spcBef>
              <a:spcAft>
                <a:spcPts val="600"/>
              </a:spcAft>
              <a:buFont typeface="Arial" panose="020B0604020202020204" pitchFamily="34" charset="0"/>
              <a:buChar char="•"/>
            </a:pPr>
            <a:r>
              <a:rPr lang="en-US" sz="2000">
                <a:solidFill>
                  <a:schemeClr val="tx1">
                    <a:lumMod val="95000"/>
                    <a:lumOff val="5000"/>
                  </a:schemeClr>
                </a:solidFill>
              </a:rPr>
              <a:t>Those </a:t>
            </a:r>
            <a:r>
              <a:rPr lang="en-US" altLang="zh-CN" sz="2000">
                <a:solidFill>
                  <a:schemeClr val="tx1">
                    <a:lumMod val="95000"/>
                    <a:lumOff val="5000"/>
                  </a:schemeClr>
                </a:solidFill>
              </a:rPr>
              <a:t>given out to customers with high purchase frequency</a:t>
            </a:r>
            <a:endParaRPr lang="en-US" sz="2000">
              <a:solidFill>
                <a:schemeClr val="tx1">
                  <a:lumMod val="95000"/>
                  <a:lumOff val="5000"/>
                </a:schemeClr>
              </a:solidFill>
            </a:endParaRPr>
          </a:p>
        </p:txBody>
      </p:sp>
      <p:sp>
        <p:nvSpPr>
          <p:cNvPr id="16" name="Isosceles Triangle 15">
            <a:extLst>
              <a:ext uri="{FF2B5EF4-FFF2-40B4-BE49-F238E27FC236}">
                <a16:creationId xmlns:a16="http://schemas.microsoft.com/office/drawing/2014/main" id="{6327EDC8-094C-51ED-83A4-7F6E5CB38BCD}"/>
              </a:ext>
            </a:extLst>
          </p:cNvPr>
          <p:cNvSpPr/>
          <p:nvPr/>
        </p:nvSpPr>
        <p:spPr>
          <a:xfrm rot="5400000">
            <a:off x="5422694" y="2395110"/>
            <a:ext cx="212543" cy="14347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Isosceles Triangle 16">
            <a:extLst>
              <a:ext uri="{FF2B5EF4-FFF2-40B4-BE49-F238E27FC236}">
                <a16:creationId xmlns:a16="http://schemas.microsoft.com/office/drawing/2014/main" id="{3AB73C70-3BE2-BFA2-4574-47478D43FF86}"/>
              </a:ext>
            </a:extLst>
          </p:cNvPr>
          <p:cNvSpPr/>
          <p:nvPr/>
        </p:nvSpPr>
        <p:spPr>
          <a:xfrm rot="5400000">
            <a:off x="5422694" y="5350533"/>
            <a:ext cx="212543" cy="14347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Isosceles Triangle 18">
            <a:extLst>
              <a:ext uri="{FF2B5EF4-FFF2-40B4-BE49-F238E27FC236}">
                <a16:creationId xmlns:a16="http://schemas.microsoft.com/office/drawing/2014/main" id="{D1FAE009-9F78-29F2-8067-B315C1712311}"/>
              </a:ext>
            </a:extLst>
          </p:cNvPr>
          <p:cNvSpPr/>
          <p:nvPr/>
        </p:nvSpPr>
        <p:spPr>
          <a:xfrm rot="5400000">
            <a:off x="5422694" y="3841426"/>
            <a:ext cx="212543" cy="14347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Picture 8">
            <a:extLst>
              <a:ext uri="{FF2B5EF4-FFF2-40B4-BE49-F238E27FC236}">
                <a16:creationId xmlns:a16="http://schemas.microsoft.com/office/drawing/2014/main" id="{C99567A6-90D4-E914-94DA-C9CCFE26EFC8}"/>
              </a:ext>
            </a:extLst>
          </p:cNvPr>
          <p:cNvPicPr>
            <a:picLocks noChangeAspect="1"/>
          </p:cNvPicPr>
          <p:nvPr/>
        </p:nvPicPr>
        <p:blipFill>
          <a:blip r:embed="rId5"/>
          <a:stretch>
            <a:fillRect/>
          </a:stretch>
        </p:blipFill>
        <p:spPr>
          <a:xfrm>
            <a:off x="10707454" y="6315539"/>
            <a:ext cx="1376966" cy="391819"/>
          </a:xfrm>
          <a:prstGeom prst="rect">
            <a:avLst/>
          </a:prstGeom>
        </p:spPr>
      </p:pic>
    </p:spTree>
    <p:extLst>
      <p:ext uri="{BB962C8B-B14F-4D97-AF65-F5344CB8AC3E}">
        <p14:creationId xmlns:p14="http://schemas.microsoft.com/office/powerpoint/2010/main" val="1227599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14652-8B4B-E9BE-B310-B478F5C2236E}"/>
              </a:ext>
            </a:extLst>
          </p:cNvPr>
          <p:cNvSpPr txBox="1"/>
          <p:nvPr/>
        </p:nvSpPr>
        <p:spPr>
          <a:xfrm>
            <a:off x="390574" y="218538"/>
            <a:ext cx="6119954" cy="742951"/>
          </a:xfrm>
          <a:prstGeom prst="rect">
            <a:avLst/>
          </a:prstGeom>
        </p:spPr>
        <p:txBody>
          <a:bodyPr vert="horz" lIns="91440" tIns="45720" rIns="91440" bIns="45720" rtlCol="0" anchor="ctr">
            <a:normAutofit/>
          </a:bodyPr>
          <a:lstStyle/>
          <a:p>
            <a:r>
              <a:rPr lang="en-SG" sz="3600" b="1">
                <a:latin typeface="+mj-lt"/>
              </a:rPr>
              <a:t>Overview of Sample and GWP</a:t>
            </a:r>
          </a:p>
        </p:txBody>
      </p:sp>
      <p:pic>
        <p:nvPicPr>
          <p:cNvPr id="5" name="Picture 4">
            <a:extLst>
              <a:ext uri="{FF2B5EF4-FFF2-40B4-BE49-F238E27FC236}">
                <a16:creationId xmlns:a16="http://schemas.microsoft.com/office/drawing/2014/main" id="{56C8EFA9-E5A9-171B-5332-A1E3EAAB4560}"/>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8" name="Picture 2" descr="University Brand Identity | Singapore Management University ...">
            <a:extLst>
              <a:ext uri="{FF2B5EF4-FFF2-40B4-BE49-F238E27FC236}">
                <a16:creationId xmlns:a16="http://schemas.microsoft.com/office/drawing/2014/main" id="{5B65B48C-4FAB-0A5D-EB9E-F434F1253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3D9133-466A-C491-EC9C-0429F6266BF8}"/>
              </a:ext>
            </a:extLst>
          </p:cNvPr>
          <p:cNvSpPr txBox="1"/>
          <p:nvPr/>
        </p:nvSpPr>
        <p:spPr>
          <a:xfrm>
            <a:off x="967055" y="4311737"/>
            <a:ext cx="4959097" cy="1323439"/>
          </a:xfrm>
          <a:prstGeom prst="rect">
            <a:avLst/>
          </a:prstGeom>
          <a:noFill/>
          <a:ln>
            <a:solidFill>
              <a:schemeClr val="bg2">
                <a:lumMod val="50000"/>
              </a:schemeClr>
            </a:solidFill>
          </a:ln>
        </p:spPr>
        <p:txBody>
          <a:bodyPr wrap="square" rtlCol="0">
            <a:spAutoFit/>
          </a:bodyPr>
          <a:lstStyle/>
          <a:p>
            <a:pPr marL="285750" indent="-285750">
              <a:buFont typeface="Arial" panose="020B0604020202020204" pitchFamily="34" charset="0"/>
              <a:buChar char="•"/>
            </a:pPr>
            <a:r>
              <a:rPr lang="en-SG" sz="2000" b="1"/>
              <a:t>More and more </a:t>
            </a:r>
            <a:r>
              <a:rPr lang="en-SG" sz="2000"/>
              <a:t>Samples and GWP were given out </a:t>
            </a:r>
            <a:r>
              <a:rPr lang="en-US" altLang="zh-CN" sz="2000"/>
              <a:t>over time</a:t>
            </a:r>
          </a:p>
          <a:p>
            <a:pPr marL="285750" indent="-285750">
              <a:buFont typeface="Arial" panose="020B0604020202020204" pitchFamily="34" charset="0"/>
              <a:buChar char="•"/>
            </a:pPr>
            <a:r>
              <a:rPr lang="en-US" sz="2000"/>
              <a:t>G</a:t>
            </a:r>
            <a:r>
              <a:rPr lang="en-US" altLang="zh-CN" sz="2000"/>
              <a:t>enerally</a:t>
            </a:r>
            <a:r>
              <a:rPr lang="en-SG" altLang="zh-CN" sz="2000"/>
              <a:t>,</a:t>
            </a:r>
            <a:r>
              <a:rPr lang="en-US" altLang="zh-CN" sz="2000"/>
              <a:t> the </a:t>
            </a:r>
            <a:r>
              <a:rPr lang="en-US" altLang="zh-CN" sz="2000" b="1"/>
              <a:t>more</a:t>
            </a:r>
            <a:r>
              <a:rPr lang="en-US" altLang="zh-CN" sz="2000"/>
              <a:t> orders per day, the </a:t>
            </a:r>
            <a:r>
              <a:rPr lang="en-US" altLang="zh-CN" sz="2000" b="1"/>
              <a:t>more</a:t>
            </a:r>
            <a:r>
              <a:rPr lang="en-US" altLang="zh-CN" sz="2000"/>
              <a:t> </a:t>
            </a:r>
            <a:r>
              <a:rPr lang="en-SG" sz="2000"/>
              <a:t>Samples</a:t>
            </a:r>
            <a:r>
              <a:rPr lang="en-US" altLang="zh-CN" sz="2000"/>
              <a:t> and GWP are given out</a:t>
            </a:r>
            <a:endParaRPr lang="en-SG" sz="2000"/>
          </a:p>
        </p:txBody>
      </p:sp>
      <p:pic>
        <p:nvPicPr>
          <p:cNvPr id="12" name="Picture 11">
            <a:extLst>
              <a:ext uri="{FF2B5EF4-FFF2-40B4-BE49-F238E27FC236}">
                <a16:creationId xmlns:a16="http://schemas.microsoft.com/office/drawing/2014/main" id="{8009F6B4-7BE9-7748-9DB5-01DE41245848}"/>
              </a:ext>
            </a:extLst>
          </p:cNvPr>
          <p:cNvPicPr>
            <a:picLocks noChangeAspect="1"/>
          </p:cNvPicPr>
          <p:nvPr/>
        </p:nvPicPr>
        <p:blipFill rotWithShape="1">
          <a:blip r:embed="rId5"/>
          <a:srcRect r="11117"/>
          <a:stretch/>
        </p:blipFill>
        <p:spPr>
          <a:xfrm>
            <a:off x="2999232" y="1128220"/>
            <a:ext cx="4082228" cy="2300780"/>
          </a:xfrm>
          <a:prstGeom prst="rect">
            <a:avLst/>
          </a:prstGeom>
          <a:ln>
            <a:solidFill>
              <a:schemeClr val="bg2">
                <a:lumMod val="50000"/>
              </a:schemeClr>
            </a:solidFill>
          </a:ln>
        </p:spPr>
      </p:pic>
      <p:sp>
        <p:nvSpPr>
          <p:cNvPr id="15" name="Isosceles Triangle 14">
            <a:extLst>
              <a:ext uri="{FF2B5EF4-FFF2-40B4-BE49-F238E27FC236}">
                <a16:creationId xmlns:a16="http://schemas.microsoft.com/office/drawing/2014/main" id="{2A1F884B-1484-501B-B24B-76D0D7595543}"/>
              </a:ext>
            </a:extLst>
          </p:cNvPr>
          <p:cNvSpPr/>
          <p:nvPr/>
        </p:nvSpPr>
        <p:spPr>
          <a:xfrm rot="5400000">
            <a:off x="7091471" y="1308536"/>
            <a:ext cx="212543" cy="14347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9738CE33-6D27-F05F-1685-192B5E24DBD3}"/>
              </a:ext>
            </a:extLst>
          </p:cNvPr>
          <p:cNvSpPr txBox="1"/>
          <p:nvPr/>
        </p:nvSpPr>
        <p:spPr>
          <a:xfrm>
            <a:off x="7355466" y="1192228"/>
            <a:ext cx="4280120" cy="1015663"/>
          </a:xfrm>
          <a:prstGeom prst="rect">
            <a:avLst/>
          </a:prstGeom>
          <a:noFill/>
          <a:ln>
            <a:solidFill>
              <a:schemeClr val="bg2">
                <a:lumMod val="50000"/>
              </a:schemeClr>
            </a:solidFill>
          </a:ln>
        </p:spPr>
        <p:txBody>
          <a:bodyPr wrap="square" rtlCol="0">
            <a:spAutoFit/>
          </a:bodyPr>
          <a:lstStyle/>
          <a:p>
            <a:pPr marL="285750" indent="-285750">
              <a:buFont typeface="Arial" panose="020B0604020202020204" pitchFamily="34" charset="0"/>
              <a:buChar char="•"/>
            </a:pPr>
            <a:r>
              <a:rPr lang="en-SG" sz="2000"/>
              <a:t>Mostly given out: </a:t>
            </a:r>
            <a:r>
              <a:rPr lang="en-SG" sz="2000" b="1" err="1"/>
              <a:t>Invati</a:t>
            </a:r>
            <a:r>
              <a:rPr lang="en-SG" sz="2000" b="1"/>
              <a:t> shampoo/conditioner light pocket 20 ML</a:t>
            </a:r>
          </a:p>
        </p:txBody>
      </p:sp>
      <p:sp>
        <p:nvSpPr>
          <p:cNvPr id="17" name="Left Brace 16">
            <a:extLst>
              <a:ext uri="{FF2B5EF4-FFF2-40B4-BE49-F238E27FC236}">
                <a16:creationId xmlns:a16="http://schemas.microsoft.com/office/drawing/2014/main" id="{EE9C6D65-3255-96F1-5C69-FCEE49014139}"/>
              </a:ext>
            </a:extLst>
          </p:cNvPr>
          <p:cNvSpPr/>
          <p:nvPr/>
        </p:nvSpPr>
        <p:spPr>
          <a:xfrm>
            <a:off x="2713254" y="1283145"/>
            <a:ext cx="218281" cy="251161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3624529B-0228-39D2-DFDA-7F8820E11648}"/>
              </a:ext>
            </a:extLst>
          </p:cNvPr>
          <p:cNvSpPr txBox="1"/>
          <p:nvPr/>
        </p:nvSpPr>
        <p:spPr>
          <a:xfrm>
            <a:off x="192024" y="2031120"/>
            <a:ext cx="2458475" cy="1015663"/>
          </a:xfrm>
          <a:prstGeom prst="rect">
            <a:avLst/>
          </a:prstGeom>
          <a:noFill/>
          <a:ln>
            <a:solidFill>
              <a:schemeClr val="bg2">
                <a:lumMod val="50000"/>
              </a:schemeClr>
            </a:solidFill>
          </a:ln>
        </p:spPr>
        <p:txBody>
          <a:bodyPr wrap="square" rtlCol="0">
            <a:spAutoFit/>
          </a:bodyPr>
          <a:lstStyle/>
          <a:p>
            <a:pPr marL="342900" indent="-223838">
              <a:buFont typeface="Arial" panose="020B0604020202020204" pitchFamily="34" charset="0"/>
              <a:buChar char="•"/>
            </a:pPr>
            <a:r>
              <a:rPr lang="en-SG" sz="2000" b="1">
                <a:solidFill>
                  <a:schemeClr val="tx1">
                    <a:lumMod val="95000"/>
                    <a:lumOff val="5000"/>
                  </a:schemeClr>
                </a:solidFill>
              </a:rPr>
              <a:t>27305</a:t>
            </a:r>
            <a:r>
              <a:rPr lang="en-SG" sz="2000">
                <a:solidFill>
                  <a:schemeClr val="tx1">
                    <a:lumMod val="95000"/>
                    <a:lumOff val="5000"/>
                  </a:schemeClr>
                </a:solidFill>
              </a:rPr>
              <a:t> </a:t>
            </a:r>
            <a:r>
              <a:rPr lang="en-US" altLang="zh-CN" sz="2000">
                <a:solidFill>
                  <a:schemeClr val="tx1">
                    <a:lumMod val="95000"/>
                    <a:lumOff val="5000"/>
                  </a:schemeClr>
                </a:solidFill>
              </a:rPr>
              <a:t>of </a:t>
            </a:r>
            <a:r>
              <a:rPr lang="en-SG" sz="2000" b="1">
                <a:solidFill>
                  <a:schemeClr val="tx1">
                    <a:lumMod val="95000"/>
                    <a:lumOff val="5000"/>
                  </a:schemeClr>
                </a:solidFill>
              </a:rPr>
              <a:t>66</a:t>
            </a:r>
            <a:r>
              <a:rPr lang="en-SG" sz="2000">
                <a:solidFill>
                  <a:schemeClr val="tx1">
                    <a:lumMod val="95000"/>
                    <a:lumOff val="5000"/>
                  </a:schemeClr>
                </a:solidFill>
              </a:rPr>
              <a:t> Samples &amp; GWP were given out</a:t>
            </a:r>
          </a:p>
        </p:txBody>
      </p:sp>
      <p:sp>
        <p:nvSpPr>
          <p:cNvPr id="19" name="TextBox 18">
            <a:extLst>
              <a:ext uri="{FF2B5EF4-FFF2-40B4-BE49-F238E27FC236}">
                <a16:creationId xmlns:a16="http://schemas.microsoft.com/office/drawing/2014/main" id="{52AFD648-3984-96A6-DBA5-1ED613A719A2}"/>
              </a:ext>
            </a:extLst>
          </p:cNvPr>
          <p:cNvSpPr txBox="1"/>
          <p:nvPr/>
        </p:nvSpPr>
        <p:spPr>
          <a:xfrm>
            <a:off x="3131686" y="3355848"/>
            <a:ext cx="740664" cy="523220"/>
          </a:xfrm>
          <a:prstGeom prst="rect">
            <a:avLst/>
          </a:prstGeom>
          <a:noFill/>
        </p:spPr>
        <p:txBody>
          <a:bodyPr wrap="square" rtlCol="0">
            <a:spAutoFit/>
          </a:bodyPr>
          <a:lstStyle/>
          <a:p>
            <a:r>
              <a:rPr lang="en-SG" sz="2800"/>
              <a:t>…</a:t>
            </a:r>
          </a:p>
        </p:txBody>
      </p:sp>
      <p:pic>
        <p:nvPicPr>
          <p:cNvPr id="21" name="Picture 20">
            <a:extLst>
              <a:ext uri="{FF2B5EF4-FFF2-40B4-BE49-F238E27FC236}">
                <a16:creationId xmlns:a16="http://schemas.microsoft.com/office/drawing/2014/main" id="{7EB9526F-F283-97B2-D6BB-D0C3C834B1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78006" y="3617458"/>
            <a:ext cx="3567956" cy="2594428"/>
          </a:xfrm>
          <a:prstGeom prst="rect">
            <a:avLst/>
          </a:prstGeom>
          <a:ln>
            <a:solidFill>
              <a:schemeClr val="bg2">
                <a:lumMod val="50000"/>
              </a:schemeClr>
            </a:solidFill>
          </a:ln>
        </p:spPr>
      </p:pic>
      <p:sp>
        <p:nvSpPr>
          <p:cNvPr id="22" name="Isosceles Triangle 21">
            <a:extLst>
              <a:ext uri="{FF2B5EF4-FFF2-40B4-BE49-F238E27FC236}">
                <a16:creationId xmlns:a16="http://schemas.microsoft.com/office/drawing/2014/main" id="{8353479C-D0C9-18E4-855F-81095B47CE3D}"/>
              </a:ext>
            </a:extLst>
          </p:cNvPr>
          <p:cNvSpPr/>
          <p:nvPr/>
        </p:nvSpPr>
        <p:spPr>
          <a:xfrm rot="16200000">
            <a:off x="5994411" y="4875664"/>
            <a:ext cx="212543" cy="14347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7AF0B318-7EBA-4661-23BD-3FA2FEF9E5F1}"/>
              </a:ext>
            </a:extLst>
          </p:cNvPr>
          <p:cNvSpPr txBox="1"/>
          <p:nvPr/>
        </p:nvSpPr>
        <p:spPr>
          <a:xfrm>
            <a:off x="6770893" y="3795229"/>
            <a:ext cx="1519627" cy="338554"/>
          </a:xfrm>
          <a:prstGeom prst="rect">
            <a:avLst/>
          </a:prstGeom>
          <a:noFill/>
        </p:spPr>
        <p:txBody>
          <a:bodyPr wrap="square" rtlCol="0">
            <a:spAutoFit/>
          </a:bodyPr>
          <a:lstStyle/>
          <a:p>
            <a:r>
              <a:rPr lang="en-SG" sz="1600"/>
              <a:t>Orders/day</a:t>
            </a:r>
          </a:p>
        </p:txBody>
      </p:sp>
      <p:sp>
        <p:nvSpPr>
          <p:cNvPr id="14" name="TextBox 13">
            <a:extLst>
              <a:ext uri="{FF2B5EF4-FFF2-40B4-BE49-F238E27FC236}">
                <a16:creationId xmlns:a16="http://schemas.microsoft.com/office/drawing/2014/main" id="{BCFB1C47-7034-E6C3-D56D-3DE721302E25}"/>
              </a:ext>
            </a:extLst>
          </p:cNvPr>
          <p:cNvSpPr txBox="1"/>
          <p:nvPr/>
        </p:nvSpPr>
        <p:spPr>
          <a:xfrm>
            <a:off x="6770893" y="4838567"/>
            <a:ext cx="1519627" cy="584775"/>
          </a:xfrm>
          <a:prstGeom prst="rect">
            <a:avLst/>
          </a:prstGeom>
          <a:noFill/>
        </p:spPr>
        <p:txBody>
          <a:bodyPr wrap="square" rtlCol="0">
            <a:spAutoFit/>
          </a:bodyPr>
          <a:lstStyle/>
          <a:p>
            <a:r>
              <a:rPr lang="en-SG" sz="1600"/>
              <a:t>No. of Samples and GWP/day</a:t>
            </a:r>
          </a:p>
        </p:txBody>
      </p:sp>
    </p:spTree>
    <p:extLst>
      <p:ext uri="{BB962C8B-B14F-4D97-AF65-F5344CB8AC3E}">
        <p14:creationId xmlns:p14="http://schemas.microsoft.com/office/powerpoint/2010/main" val="3990891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University Brand Identity | Singapore Management University ...">
            <a:extLst>
              <a:ext uri="{FF2B5EF4-FFF2-40B4-BE49-F238E27FC236}">
                <a16:creationId xmlns:a16="http://schemas.microsoft.com/office/drawing/2014/main" id="{ED11F155-2F76-27ED-B32A-428BD5227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1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224619-352A-CC11-16C8-AB582A31F1C9}"/>
              </a:ext>
            </a:extLst>
          </p:cNvPr>
          <p:cNvSpPr txBox="1"/>
          <p:nvPr/>
        </p:nvSpPr>
        <p:spPr>
          <a:xfrm>
            <a:off x="6829411" y="1938135"/>
            <a:ext cx="4591446" cy="3477875"/>
          </a:xfrm>
          <a:prstGeom prst="rect">
            <a:avLst/>
          </a:prstGeom>
          <a:noFill/>
        </p:spPr>
        <p:txBody>
          <a:bodyPr wrap="square">
            <a:spAutoFit/>
          </a:bodyPr>
          <a:lstStyle/>
          <a:p>
            <a:pPr marL="285750" indent="-285750">
              <a:buFont typeface="Arial" panose="020B0604020202020204" pitchFamily="34" charset="0"/>
              <a:buChar char="•"/>
            </a:pPr>
            <a:r>
              <a:rPr lang="en-US" sz="2000"/>
              <a:t>ANOVA Test result</a:t>
            </a:r>
            <a:r>
              <a:rPr lang="en-SG" sz="2000"/>
              <a:t>:</a:t>
            </a:r>
            <a:r>
              <a:rPr lang="zh-CN" altLang="en-US" sz="2000"/>
              <a:t> </a:t>
            </a:r>
            <a:endParaRPr lang="en-SG" altLang="zh-CN" sz="2000"/>
          </a:p>
          <a:p>
            <a:r>
              <a:rPr lang="en-SG" sz="2000"/>
              <a:t>T</a:t>
            </a:r>
            <a:r>
              <a:rPr lang="en-US" sz="2000"/>
              <a:t>here is a statistical significance that the customers who </a:t>
            </a:r>
            <a:r>
              <a:rPr lang="en-US" sz="2000" b="1"/>
              <a:t>have ever </a:t>
            </a:r>
            <a:r>
              <a:rPr lang="en-US" sz="2000">
                <a:highlight>
                  <a:srgbClr val="E2E9DF"/>
                </a:highlight>
              </a:rPr>
              <a:t>received</a:t>
            </a:r>
            <a:r>
              <a:rPr lang="en-US" sz="2000" b="1"/>
              <a:t> </a:t>
            </a:r>
            <a:r>
              <a:rPr lang="en-US" sz="2000"/>
              <a:t>samples/gifts come back more</a:t>
            </a:r>
            <a:r>
              <a:rPr lang="en-US" sz="2000" b="1"/>
              <a:t> </a:t>
            </a:r>
            <a:r>
              <a:rPr lang="en-US" sz="2000">
                <a:highlight>
                  <a:srgbClr val="E2E9DF"/>
                </a:highlight>
              </a:rPr>
              <a:t>frequently</a:t>
            </a:r>
            <a:r>
              <a:rPr lang="en-US" sz="2000"/>
              <a:t>. </a:t>
            </a:r>
          </a:p>
          <a:p>
            <a:endParaRPr lang="en-US" sz="2000"/>
          </a:p>
          <a:p>
            <a:pPr marL="285750" indent="-285750">
              <a:buFont typeface="Arial" panose="020B0604020202020204" pitchFamily="34" charset="0"/>
              <a:buChar char="•"/>
            </a:pPr>
            <a:r>
              <a:rPr lang="en-US" sz="2000"/>
              <a:t>Received </a:t>
            </a:r>
            <a:r>
              <a:rPr lang="en-US" sz="2000" b="1"/>
              <a:t>Samples</a:t>
            </a:r>
            <a:r>
              <a:rPr lang="en-US" sz="2000"/>
              <a:t>?</a:t>
            </a:r>
          </a:p>
          <a:p>
            <a:pPr marL="742950" lvl="1" indent="-285750">
              <a:buFont typeface="Arial" panose="020B0604020202020204" pitchFamily="34" charset="0"/>
              <a:buChar char="•"/>
            </a:pPr>
            <a:r>
              <a:rPr lang="en-US" sz="2000"/>
              <a:t>Yes-&gt;Avg Frequency = </a:t>
            </a:r>
            <a:r>
              <a:rPr lang="en-US" sz="2000">
                <a:highlight>
                  <a:srgbClr val="E2E9DF"/>
                </a:highlight>
              </a:rPr>
              <a:t>11</a:t>
            </a:r>
            <a:r>
              <a:rPr lang="en-US" sz="2000"/>
              <a:t> </a:t>
            </a:r>
          </a:p>
          <a:p>
            <a:pPr marL="742950" lvl="1" indent="-285750">
              <a:buFont typeface="Arial" panose="020B0604020202020204" pitchFamily="34" charset="0"/>
              <a:buChar char="•"/>
            </a:pPr>
            <a:r>
              <a:rPr lang="en-US" sz="2000"/>
              <a:t>No-&gt; Avg Frequency = 4</a:t>
            </a:r>
          </a:p>
          <a:p>
            <a:pPr marL="285750" indent="-285750">
              <a:buFont typeface="Arial" panose="020B0604020202020204" pitchFamily="34" charset="0"/>
              <a:buChar char="•"/>
            </a:pPr>
            <a:r>
              <a:rPr lang="en-US" sz="2000"/>
              <a:t>Received </a:t>
            </a:r>
            <a:r>
              <a:rPr lang="en-US" sz="2000" b="1"/>
              <a:t>GWP</a:t>
            </a:r>
            <a:r>
              <a:rPr lang="en-US" sz="2000"/>
              <a:t>?</a:t>
            </a:r>
          </a:p>
          <a:p>
            <a:pPr marL="742950" lvl="1" indent="-285750">
              <a:buFont typeface="Arial" panose="020B0604020202020204" pitchFamily="34" charset="0"/>
              <a:buChar char="•"/>
            </a:pPr>
            <a:r>
              <a:rPr lang="en-US" sz="2000"/>
              <a:t>Yes-&gt;Avg Frequency = </a:t>
            </a:r>
            <a:r>
              <a:rPr lang="en-US" sz="2000">
                <a:highlight>
                  <a:srgbClr val="E2E9DF"/>
                </a:highlight>
              </a:rPr>
              <a:t>12</a:t>
            </a:r>
            <a:r>
              <a:rPr lang="en-US" sz="2000"/>
              <a:t> </a:t>
            </a:r>
          </a:p>
          <a:p>
            <a:pPr marL="742950" lvl="1" indent="-285750">
              <a:buFont typeface="Arial" panose="020B0604020202020204" pitchFamily="34" charset="0"/>
              <a:buChar char="•"/>
            </a:pPr>
            <a:r>
              <a:rPr lang="en-US" sz="2000"/>
              <a:t>No-&gt; Avg Frequency = 5</a:t>
            </a:r>
          </a:p>
        </p:txBody>
      </p:sp>
      <p:sp>
        <p:nvSpPr>
          <p:cNvPr id="5" name="TextBox 4">
            <a:extLst>
              <a:ext uri="{FF2B5EF4-FFF2-40B4-BE49-F238E27FC236}">
                <a16:creationId xmlns:a16="http://schemas.microsoft.com/office/drawing/2014/main" id="{077A539F-595A-A55A-A179-F32D7391DCC8}"/>
              </a:ext>
            </a:extLst>
          </p:cNvPr>
          <p:cNvSpPr txBox="1"/>
          <p:nvPr/>
        </p:nvSpPr>
        <p:spPr>
          <a:xfrm>
            <a:off x="393565" y="4675472"/>
            <a:ext cx="2837672" cy="1384995"/>
          </a:xfrm>
          <a:prstGeom prst="rect">
            <a:avLst/>
          </a:prstGeom>
          <a:noFill/>
          <a:ln>
            <a:solidFill>
              <a:schemeClr val="tx1">
                <a:lumMod val="50000"/>
                <a:lumOff val="50000"/>
              </a:schemeClr>
            </a:solidFill>
          </a:ln>
        </p:spPr>
        <p:txBody>
          <a:bodyPr wrap="square">
            <a:spAutoFit/>
          </a:bodyPr>
          <a:lstStyle/>
          <a:p>
            <a:r>
              <a:rPr lang="en-SG" sz="1200"/>
              <a:t>       diff            </a:t>
            </a:r>
            <a:r>
              <a:rPr lang="en-SG" sz="1200" err="1"/>
              <a:t>lwr</a:t>
            </a:r>
            <a:r>
              <a:rPr lang="en-SG" sz="1200"/>
              <a:t>            </a:t>
            </a:r>
            <a:r>
              <a:rPr lang="en-SG" sz="1200" err="1"/>
              <a:t>upr</a:t>
            </a:r>
            <a:r>
              <a:rPr lang="en-SG" sz="1200"/>
              <a:t>                p </a:t>
            </a:r>
            <a:r>
              <a:rPr lang="en-SG" sz="1200" err="1"/>
              <a:t>adj</a:t>
            </a:r>
            <a:endParaRPr lang="en-SG" sz="1200"/>
          </a:p>
          <a:p>
            <a:r>
              <a:rPr lang="en-SG" sz="1200"/>
              <a:t>Y-N </a:t>
            </a:r>
            <a:r>
              <a:rPr lang="en-SG" sz="1200">
                <a:highlight>
                  <a:srgbClr val="E2E9DF"/>
                </a:highlight>
              </a:rPr>
              <a:t>6.738243</a:t>
            </a:r>
            <a:r>
              <a:rPr lang="en-SG" sz="1200"/>
              <a:t> 6.456744 7.019742     0</a:t>
            </a:r>
          </a:p>
          <a:p>
            <a:endParaRPr lang="en-SG" sz="1200"/>
          </a:p>
          <a:p>
            <a:r>
              <a:rPr lang="en-SG" sz="1200"/>
              <a:t>SMP           count  mean    </a:t>
            </a:r>
            <a:r>
              <a:rPr lang="en-SG" sz="1200" err="1"/>
              <a:t>sd</a:t>
            </a:r>
            <a:endParaRPr lang="en-SG" sz="1200"/>
          </a:p>
          <a:p>
            <a:r>
              <a:rPr lang="en-SG" sz="1200"/>
              <a:t>  &lt;chr&gt;        &lt;int&gt; &lt;</a:t>
            </a:r>
            <a:r>
              <a:rPr lang="en-SG" sz="1200" err="1"/>
              <a:t>dbl</a:t>
            </a:r>
            <a:r>
              <a:rPr lang="en-SG" sz="1200"/>
              <a:t>&gt; &lt;</a:t>
            </a:r>
            <a:r>
              <a:rPr lang="en-SG" sz="1200" err="1"/>
              <a:t>dbl</a:t>
            </a:r>
            <a:r>
              <a:rPr lang="en-SG" sz="1200"/>
              <a:t>&gt;</a:t>
            </a:r>
          </a:p>
          <a:p>
            <a:r>
              <a:rPr lang="en-SG" sz="1200"/>
              <a:t>1 N            7924      </a:t>
            </a:r>
            <a:r>
              <a:rPr lang="en-SG" sz="1200">
                <a:highlight>
                  <a:srgbClr val="E2E9DF"/>
                </a:highlight>
              </a:rPr>
              <a:t>3.73</a:t>
            </a:r>
            <a:r>
              <a:rPr lang="en-SG" sz="1200"/>
              <a:t>   4.36</a:t>
            </a:r>
          </a:p>
          <a:p>
            <a:r>
              <a:rPr lang="en-SG" sz="1200"/>
              <a:t>2 Y             7732     </a:t>
            </a:r>
            <a:r>
              <a:rPr lang="en-SG" sz="1200">
                <a:highlight>
                  <a:srgbClr val="E2E9DF"/>
                </a:highlight>
              </a:rPr>
              <a:t>10.5</a:t>
            </a:r>
            <a:r>
              <a:rPr lang="en-SG" sz="1200"/>
              <a:t>   12.0 </a:t>
            </a:r>
          </a:p>
        </p:txBody>
      </p:sp>
      <p:pic>
        <p:nvPicPr>
          <p:cNvPr id="6" name="Picture 5" descr="A graph of a number of points&#10;&#10;Description automatically generated with medium confidence">
            <a:extLst>
              <a:ext uri="{FF2B5EF4-FFF2-40B4-BE49-F238E27FC236}">
                <a16:creationId xmlns:a16="http://schemas.microsoft.com/office/drawing/2014/main" id="{493E60E3-16A7-FA4D-4594-ADAF80E31F54}"/>
              </a:ext>
            </a:extLst>
          </p:cNvPr>
          <p:cNvPicPr>
            <a:picLocks noChangeAspect="1"/>
          </p:cNvPicPr>
          <p:nvPr/>
        </p:nvPicPr>
        <p:blipFill>
          <a:blip r:embed="rId4"/>
          <a:stretch>
            <a:fillRect/>
          </a:stretch>
        </p:blipFill>
        <p:spPr>
          <a:xfrm>
            <a:off x="164592" y="1491833"/>
            <a:ext cx="2594610" cy="2907013"/>
          </a:xfrm>
          <a:prstGeom prst="rect">
            <a:avLst/>
          </a:prstGeom>
        </p:spPr>
      </p:pic>
      <p:pic>
        <p:nvPicPr>
          <p:cNvPr id="7" name="Picture 6" descr="A graph of a number of lines&#10;&#10;Description automatically generated with medium confidence">
            <a:extLst>
              <a:ext uri="{FF2B5EF4-FFF2-40B4-BE49-F238E27FC236}">
                <a16:creationId xmlns:a16="http://schemas.microsoft.com/office/drawing/2014/main" id="{5E47A873-B47E-AEDC-7962-BD9501BE4B85}"/>
              </a:ext>
            </a:extLst>
          </p:cNvPr>
          <p:cNvPicPr>
            <a:picLocks noChangeAspect="1"/>
          </p:cNvPicPr>
          <p:nvPr/>
        </p:nvPicPr>
        <p:blipFill>
          <a:blip r:embed="rId5"/>
          <a:stretch>
            <a:fillRect/>
          </a:stretch>
        </p:blipFill>
        <p:spPr>
          <a:xfrm>
            <a:off x="3346687" y="1494726"/>
            <a:ext cx="2886473" cy="2904120"/>
          </a:xfrm>
          <a:prstGeom prst="rect">
            <a:avLst/>
          </a:prstGeom>
        </p:spPr>
      </p:pic>
      <p:sp>
        <p:nvSpPr>
          <p:cNvPr id="8" name="TextBox 7">
            <a:extLst>
              <a:ext uri="{FF2B5EF4-FFF2-40B4-BE49-F238E27FC236}">
                <a16:creationId xmlns:a16="http://schemas.microsoft.com/office/drawing/2014/main" id="{AE32CE5D-BD8C-44D2-3EEE-A34E49DF526B}"/>
              </a:ext>
            </a:extLst>
          </p:cNvPr>
          <p:cNvSpPr txBox="1"/>
          <p:nvPr/>
        </p:nvSpPr>
        <p:spPr>
          <a:xfrm>
            <a:off x="473765" y="1938135"/>
            <a:ext cx="1519627" cy="584775"/>
          </a:xfrm>
          <a:prstGeom prst="rect">
            <a:avLst/>
          </a:prstGeom>
          <a:solidFill>
            <a:srgbClr val="E2E9DF"/>
          </a:solidFill>
        </p:spPr>
        <p:txBody>
          <a:bodyPr wrap="square" rtlCol="0">
            <a:spAutoFit/>
          </a:bodyPr>
          <a:lstStyle/>
          <a:p>
            <a:r>
              <a:rPr lang="en-SG" sz="1600"/>
              <a:t>SMP </a:t>
            </a:r>
            <a:r>
              <a:rPr lang="en-US" altLang="zh-CN" sz="1600"/>
              <a:t>vs. </a:t>
            </a:r>
            <a:r>
              <a:rPr lang="en-US" altLang="zh-CN" sz="1600" err="1"/>
              <a:t>Avg_Frequency</a:t>
            </a:r>
            <a:endParaRPr lang="en-SG" sz="1600"/>
          </a:p>
        </p:txBody>
      </p:sp>
      <p:sp>
        <p:nvSpPr>
          <p:cNvPr id="9" name="TextBox 8">
            <a:extLst>
              <a:ext uri="{FF2B5EF4-FFF2-40B4-BE49-F238E27FC236}">
                <a16:creationId xmlns:a16="http://schemas.microsoft.com/office/drawing/2014/main" id="{25B07C92-2D77-9426-0375-6D7F24B5ABB3}"/>
              </a:ext>
            </a:extLst>
          </p:cNvPr>
          <p:cNvSpPr txBox="1"/>
          <p:nvPr/>
        </p:nvSpPr>
        <p:spPr>
          <a:xfrm>
            <a:off x="3661711" y="1938135"/>
            <a:ext cx="1577801" cy="584775"/>
          </a:xfrm>
          <a:prstGeom prst="rect">
            <a:avLst/>
          </a:prstGeom>
          <a:solidFill>
            <a:srgbClr val="E2E9DF"/>
          </a:solidFill>
        </p:spPr>
        <p:txBody>
          <a:bodyPr wrap="square" rtlCol="0">
            <a:spAutoFit/>
          </a:bodyPr>
          <a:lstStyle/>
          <a:p>
            <a:r>
              <a:rPr lang="en-SG" sz="1600"/>
              <a:t>GWP </a:t>
            </a:r>
            <a:r>
              <a:rPr lang="en-US" altLang="zh-CN" sz="1600"/>
              <a:t>vs.</a:t>
            </a:r>
          </a:p>
          <a:p>
            <a:r>
              <a:rPr lang="en-US" altLang="zh-CN" sz="1600" err="1"/>
              <a:t>Avg_Frequency</a:t>
            </a:r>
            <a:endParaRPr lang="en-SG" sz="1600"/>
          </a:p>
        </p:txBody>
      </p:sp>
      <p:sp>
        <p:nvSpPr>
          <p:cNvPr id="11" name="TextBox 10">
            <a:extLst>
              <a:ext uri="{FF2B5EF4-FFF2-40B4-BE49-F238E27FC236}">
                <a16:creationId xmlns:a16="http://schemas.microsoft.com/office/drawing/2014/main" id="{497D1B36-2839-ED3F-E895-36017F826FCC}"/>
              </a:ext>
            </a:extLst>
          </p:cNvPr>
          <p:cNvSpPr txBox="1"/>
          <p:nvPr/>
        </p:nvSpPr>
        <p:spPr>
          <a:xfrm>
            <a:off x="3563110" y="4675472"/>
            <a:ext cx="2837672" cy="1384995"/>
          </a:xfrm>
          <a:prstGeom prst="rect">
            <a:avLst/>
          </a:prstGeom>
          <a:noFill/>
          <a:ln>
            <a:solidFill>
              <a:schemeClr val="tx1">
                <a:lumMod val="50000"/>
                <a:lumOff val="50000"/>
              </a:schemeClr>
            </a:solidFill>
          </a:ln>
        </p:spPr>
        <p:txBody>
          <a:bodyPr wrap="square">
            <a:spAutoFit/>
          </a:bodyPr>
          <a:lstStyle/>
          <a:p>
            <a:r>
              <a:rPr lang="en-SG" sz="1200"/>
              <a:t>        diff           </a:t>
            </a:r>
            <a:r>
              <a:rPr lang="en-SG" sz="1200" err="1"/>
              <a:t>lwr</a:t>
            </a:r>
            <a:r>
              <a:rPr lang="en-SG" sz="1200"/>
              <a:t>            </a:t>
            </a:r>
            <a:r>
              <a:rPr lang="en-SG" sz="1200" err="1"/>
              <a:t>upr</a:t>
            </a:r>
            <a:r>
              <a:rPr lang="en-SG" sz="1200"/>
              <a:t>                p </a:t>
            </a:r>
            <a:r>
              <a:rPr lang="en-SG" sz="1200" err="1"/>
              <a:t>adj</a:t>
            </a:r>
            <a:endParaRPr lang="en-SG" sz="1200"/>
          </a:p>
          <a:p>
            <a:r>
              <a:rPr lang="en-SG" sz="1200"/>
              <a:t>Y-N </a:t>
            </a:r>
            <a:r>
              <a:rPr lang="en-SG" sz="1200">
                <a:highlight>
                  <a:srgbClr val="E2E9DF"/>
                </a:highlight>
              </a:rPr>
              <a:t>8.012912</a:t>
            </a:r>
            <a:r>
              <a:rPr lang="en-SG" sz="1200"/>
              <a:t> 7.721211 8.304613     0</a:t>
            </a:r>
          </a:p>
          <a:p>
            <a:endParaRPr lang="en-SG" sz="1200"/>
          </a:p>
          <a:p>
            <a:r>
              <a:rPr lang="en-SG" sz="1200"/>
              <a:t>GWP             count  mean    </a:t>
            </a:r>
            <a:r>
              <a:rPr lang="en-SG" sz="1200" err="1"/>
              <a:t>sd</a:t>
            </a:r>
            <a:endParaRPr lang="en-SG" sz="1200"/>
          </a:p>
          <a:p>
            <a:r>
              <a:rPr lang="en-SG" sz="1200"/>
              <a:t>  &lt;chr&gt;           &lt;int&gt; &lt;</a:t>
            </a:r>
            <a:r>
              <a:rPr lang="en-SG" sz="1200" err="1"/>
              <a:t>dbl</a:t>
            </a:r>
            <a:r>
              <a:rPr lang="en-SG" sz="1200"/>
              <a:t>&gt; &lt;</a:t>
            </a:r>
            <a:r>
              <a:rPr lang="en-SG" sz="1200" err="1"/>
              <a:t>dbl</a:t>
            </a:r>
            <a:r>
              <a:rPr lang="en-SG" sz="1200"/>
              <a:t>&gt;</a:t>
            </a:r>
          </a:p>
          <a:p>
            <a:r>
              <a:rPr lang="en-SG" sz="1200"/>
              <a:t>1 N               10351  </a:t>
            </a:r>
            <a:r>
              <a:rPr lang="en-SG" sz="1200">
                <a:highlight>
                  <a:srgbClr val="E2E9DF"/>
                </a:highlight>
              </a:rPr>
              <a:t>4.35 </a:t>
            </a:r>
            <a:r>
              <a:rPr lang="en-SG" sz="1200"/>
              <a:t> 4.88</a:t>
            </a:r>
          </a:p>
          <a:p>
            <a:r>
              <a:rPr lang="en-SG" sz="1200"/>
              <a:t>2 Y                5305    </a:t>
            </a:r>
            <a:r>
              <a:rPr lang="en-SG" sz="1200">
                <a:highlight>
                  <a:srgbClr val="E2E9DF"/>
                </a:highlight>
              </a:rPr>
              <a:t>12.4</a:t>
            </a:r>
            <a:r>
              <a:rPr lang="en-SG" sz="1200"/>
              <a:t>  13.5 </a:t>
            </a:r>
          </a:p>
        </p:txBody>
      </p:sp>
      <p:sp>
        <p:nvSpPr>
          <p:cNvPr id="12" name="TextBox 11">
            <a:extLst>
              <a:ext uri="{FF2B5EF4-FFF2-40B4-BE49-F238E27FC236}">
                <a16:creationId xmlns:a16="http://schemas.microsoft.com/office/drawing/2014/main" id="{9A32DCD1-CFA8-A65E-AF18-E3ADEC96388C}"/>
              </a:ext>
            </a:extLst>
          </p:cNvPr>
          <p:cNvSpPr txBox="1"/>
          <p:nvPr/>
        </p:nvSpPr>
        <p:spPr>
          <a:xfrm>
            <a:off x="554550" y="36546"/>
            <a:ext cx="10264621" cy="1101968"/>
          </a:xfrm>
          <a:prstGeom prst="rect">
            <a:avLst/>
          </a:prstGeom>
        </p:spPr>
        <p:txBody>
          <a:bodyPr vert="horz" lIns="91440" tIns="45720" rIns="91440" bIns="45720" rtlCol="0" anchor="ctr">
            <a:normAutofit/>
          </a:bodyPr>
          <a:lstStyle/>
          <a:p>
            <a:r>
              <a:rPr lang="en-SG" sz="3600" b="1">
                <a:latin typeface="+mj-lt"/>
              </a:rPr>
              <a:t>Step 1: </a:t>
            </a:r>
            <a:r>
              <a:rPr lang="en-US" sz="3600">
                <a:solidFill>
                  <a:schemeClr val="tx1">
                    <a:lumMod val="95000"/>
                    <a:lumOff val="5000"/>
                  </a:schemeClr>
                </a:solidFill>
              </a:rPr>
              <a:t>Building customer loyalt</a:t>
            </a:r>
            <a:r>
              <a:rPr lang="en-US" altLang="zh-CN" sz="3600">
                <a:solidFill>
                  <a:schemeClr val="tx1">
                    <a:lumMod val="95000"/>
                    <a:lumOff val="5000"/>
                  </a:schemeClr>
                </a:solidFill>
              </a:rPr>
              <a:t>y</a:t>
            </a:r>
            <a:endParaRPr lang="en-US" altLang="zh-CN" sz="4400">
              <a:solidFill>
                <a:schemeClr val="tx1">
                  <a:lumMod val="95000"/>
                  <a:lumOff val="5000"/>
                </a:schemeClr>
              </a:solidFill>
            </a:endParaRPr>
          </a:p>
          <a:p>
            <a:endParaRPr lang="en-SG" sz="3600" b="1">
              <a:latin typeface="+mj-lt"/>
            </a:endParaRPr>
          </a:p>
        </p:txBody>
      </p:sp>
      <p:sp>
        <p:nvSpPr>
          <p:cNvPr id="4" name="TextBox 3">
            <a:extLst>
              <a:ext uri="{FF2B5EF4-FFF2-40B4-BE49-F238E27FC236}">
                <a16:creationId xmlns:a16="http://schemas.microsoft.com/office/drawing/2014/main" id="{3A187DD6-25C6-5BE6-EBB4-99A63583A784}"/>
              </a:ext>
            </a:extLst>
          </p:cNvPr>
          <p:cNvSpPr txBox="1"/>
          <p:nvPr/>
        </p:nvSpPr>
        <p:spPr>
          <a:xfrm>
            <a:off x="554550" y="669405"/>
            <a:ext cx="8925227" cy="742951"/>
          </a:xfrm>
          <a:prstGeom prst="rect">
            <a:avLst/>
          </a:prstGeom>
        </p:spPr>
        <p:txBody>
          <a:bodyPr vert="horz" lIns="91440" tIns="45720" rIns="91440" bIns="45720" rtlCol="0" anchor="ctr">
            <a:normAutofit fontScale="70000" lnSpcReduction="20000"/>
          </a:bodyPr>
          <a:lstStyle/>
          <a:p>
            <a:r>
              <a:rPr lang="en-SG" sz="3600" i="1">
                <a:latin typeface="+mj-lt"/>
              </a:rPr>
              <a:t>Does giving out samples/GWP have a relationship with customer purchase frequency (New customers excluded)?</a:t>
            </a:r>
          </a:p>
        </p:txBody>
      </p:sp>
      <p:sp>
        <p:nvSpPr>
          <p:cNvPr id="13" name="TextBox 12">
            <a:extLst>
              <a:ext uri="{FF2B5EF4-FFF2-40B4-BE49-F238E27FC236}">
                <a16:creationId xmlns:a16="http://schemas.microsoft.com/office/drawing/2014/main" id="{B681D9D3-2F0D-DA72-BCCA-BDDAECC91EE0}"/>
              </a:ext>
            </a:extLst>
          </p:cNvPr>
          <p:cNvSpPr txBox="1"/>
          <p:nvPr/>
        </p:nvSpPr>
        <p:spPr>
          <a:xfrm>
            <a:off x="711143" y="1293861"/>
            <a:ext cx="5159393" cy="626197"/>
          </a:xfrm>
          <a:prstGeom prst="rect">
            <a:avLst/>
          </a:prstGeom>
        </p:spPr>
        <p:txBody>
          <a:bodyPr vert="horz" lIns="91440" tIns="45720" rIns="91440" bIns="45720" rtlCol="0">
            <a:normAutofit/>
          </a:bodyPr>
          <a:lstStyle/>
          <a:p>
            <a:pPr>
              <a:lnSpc>
                <a:spcPct val="90000"/>
              </a:lnSpc>
              <a:spcBef>
                <a:spcPct val="0"/>
              </a:spcBef>
              <a:spcAft>
                <a:spcPts val="600"/>
              </a:spcAft>
            </a:pPr>
            <a:r>
              <a:rPr lang="en-US" altLang="zh-CN" sz="3200">
                <a:solidFill>
                  <a:srgbClr val="FFFFFF"/>
                </a:solidFill>
              </a:rPr>
              <a:t>Objectives </a:t>
            </a:r>
          </a:p>
        </p:txBody>
      </p:sp>
      <p:pic>
        <p:nvPicPr>
          <p:cNvPr id="16" name="Picture 15">
            <a:extLst>
              <a:ext uri="{FF2B5EF4-FFF2-40B4-BE49-F238E27FC236}">
                <a16:creationId xmlns:a16="http://schemas.microsoft.com/office/drawing/2014/main" id="{E9E28F3E-31D4-48B0-D06C-BA85F2ECB26F}"/>
              </a:ext>
            </a:extLst>
          </p:cNvPr>
          <p:cNvPicPr>
            <a:picLocks noChangeAspect="1"/>
          </p:cNvPicPr>
          <p:nvPr/>
        </p:nvPicPr>
        <p:blipFill>
          <a:blip r:embed="rId6"/>
          <a:stretch>
            <a:fillRect/>
          </a:stretch>
        </p:blipFill>
        <p:spPr>
          <a:xfrm>
            <a:off x="10707454" y="6315539"/>
            <a:ext cx="1376966" cy="391819"/>
          </a:xfrm>
          <a:prstGeom prst="rect">
            <a:avLst/>
          </a:prstGeom>
        </p:spPr>
      </p:pic>
    </p:spTree>
    <p:extLst>
      <p:ext uri="{BB962C8B-B14F-4D97-AF65-F5344CB8AC3E}">
        <p14:creationId xmlns:p14="http://schemas.microsoft.com/office/powerpoint/2010/main" val="93877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University Brand Identity | Singapore Management University ...">
            <a:extLst>
              <a:ext uri="{FF2B5EF4-FFF2-40B4-BE49-F238E27FC236}">
                <a16:creationId xmlns:a16="http://schemas.microsoft.com/office/drawing/2014/main" id="{2DAD9E08-7FF1-03B9-4CC2-2932652F9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5C625091-EA14-C8A9-D34B-1FC07433891E}"/>
              </a:ext>
            </a:extLst>
          </p:cNvPr>
          <p:cNvPicPr>
            <a:picLocks noChangeAspect="1"/>
          </p:cNvPicPr>
          <p:nvPr/>
        </p:nvPicPr>
        <p:blipFill>
          <a:blip r:embed="rId3"/>
          <a:stretch>
            <a:fillRect/>
          </a:stretch>
        </p:blipFill>
        <p:spPr>
          <a:xfrm>
            <a:off x="653764" y="598052"/>
            <a:ext cx="2226119" cy="1293437"/>
          </a:xfrm>
          <a:prstGeom prst="rect">
            <a:avLst/>
          </a:prstGeom>
          <a:ln>
            <a:solidFill>
              <a:schemeClr val="tx1">
                <a:lumMod val="50000"/>
                <a:lumOff val="50000"/>
              </a:schemeClr>
            </a:solidFill>
          </a:ln>
        </p:spPr>
      </p:pic>
      <p:pic>
        <p:nvPicPr>
          <p:cNvPr id="5" name="Picture 4" descr="A screenshot of a computer&#10;&#10;Description automatically generated">
            <a:extLst>
              <a:ext uri="{FF2B5EF4-FFF2-40B4-BE49-F238E27FC236}">
                <a16:creationId xmlns:a16="http://schemas.microsoft.com/office/drawing/2014/main" id="{D0C6E694-001F-1584-DEDD-FD400C4E042A}"/>
              </a:ext>
            </a:extLst>
          </p:cNvPr>
          <p:cNvPicPr>
            <a:picLocks noChangeAspect="1"/>
          </p:cNvPicPr>
          <p:nvPr/>
        </p:nvPicPr>
        <p:blipFill>
          <a:blip r:embed="rId4"/>
          <a:stretch>
            <a:fillRect/>
          </a:stretch>
        </p:blipFill>
        <p:spPr>
          <a:xfrm>
            <a:off x="2996018" y="598052"/>
            <a:ext cx="2223481" cy="1261468"/>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4BFC8F2E-2C2D-E820-D578-B071D36726C9}"/>
              </a:ext>
            </a:extLst>
          </p:cNvPr>
          <p:cNvSpPr txBox="1"/>
          <p:nvPr/>
        </p:nvSpPr>
        <p:spPr>
          <a:xfrm>
            <a:off x="5582093" y="2364179"/>
            <a:ext cx="6225403" cy="3477875"/>
          </a:xfrm>
          <a:prstGeom prst="rect">
            <a:avLst/>
          </a:prstGeom>
          <a:noFill/>
          <a:ln>
            <a:noFill/>
          </a:ln>
        </p:spPr>
        <p:txBody>
          <a:bodyPr wrap="square" rtlCol="0">
            <a:spAutoFit/>
          </a:bodyPr>
          <a:lstStyle/>
          <a:p>
            <a:pPr marL="342900" indent="-342900">
              <a:buFont typeface="Arial" panose="020B0604020202020204" pitchFamily="34" charset="0"/>
              <a:buChar char="•"/>
            </a:pPr>
            <a:r>
              <a:rPr lang="en-SG" sz="2000">
                <a:solidFill>
                  <a:schemeClr val="bg2">
                    <a:lumMod val="25000"/>
                  </a:schemeClr>
                </a:solidFill>
              </a:rPr>
              <a:t>Observations of data distribution:</a:t>
            </a:r>
          </a:p>
          <a:p>
            <a:pPr marL="742950" lvl="1" indent="-285750">
              <a:buFont typeface="Arial" panose="020B0604020202020204" pitchFamily="34" charset="0"/>
              <a:buChar char="•"/>
            </a:pPr>
            <a:r>
              <a:rPr lang="en-SG" sz="2000" b="1">
                <a:solidFill>
                  <a:schemeClr val="bg2">
                    <a:lumMod val="25000"/>
                  </a:schemeClr>
                </a:solidFill>
              </a:rPr>
              <a:t>50% </a:t>
            </a:r>
            <a:r>
              <a:rPr lang="en-SG" sz="2000">
                <a:solidFill>
                  <a:schemeClr val="bg2">
                    <a:lumMod val="25000"/>
                  </a:schemeClr>
                </a:solidFill>
              </a:rPr>
              <a:t>of </a:t>
            </a:r>
            <a:r>
              <a:rPr lang="en-US" altLang="zh-CN" sz="2000">
                <a:solidFill>
                  <a:schemeClr val="bg2">
                    <a:lumMod val="25000"/>
                  </a:schemeClr>
                </a:solidFill>
              </a:rPr>
              <a:t>customers get samples</a:t>
            </a:r>
          </a:p>
          <a:p>
            <a:pPr marL="742950" lvl="1" indent="-285750">
              <a:buFont typeface="Arial" panose="020B0604020202020204" pitchFamily="34" charset="0"/>
              <a:buChar char="•"/>
            </a:pPr>
            <a:r>
              <a:rPr lang="en-US" sz="2000" b="1">
                <a:solidFill>
                  <a:schemeClr val="bg2">
                    <a:lumMod val="25000"/>
                  </a:schemeClr>
                </a:solidFill>
              </a:rPr>
              <a:t>Only 25% </a:t>
            </a:r>
            <a:r>
              <a:rPr lang="en-US" sz="2000">
                <a:solidFill>
                  <a:schemeClr val="bg2">
                    <a:lumMod val="25000"/>
                  </a:schemeClr>
                </a:solidFill>
              </a:rPr>
              <a:t>of customers get GWP</a:t>
            </a:r>
          </a:p>
          <a:p>
            <a:pPr lvl="1"/>
            <a:endParaRPr lang="en-US" sz="2000">
              <a:solidFill>
                <a:schemeClr val="bg2">
                  <a:lumMod val="25000"/>
                </a:schemeClr>
              </a:solidFill>
            </a:endParaRPr>
          </a:p>
          <a:p>
            <a:pPr marL="342900" indent="-342900">
              <a:buFont typeface="Arial" panose="020B0604020202020204" pitchFamily="34" charset="0"/>
              <a:buChar char="•"/>
            </a:pPr>
            <a:r>
              <a:rPr lang="en-US" sz="2000">
                <a:solidFill>
                  <a:schemeClr val="bg2">
                    <a:lumMod val="25000"/>
                  </a:schemeClr>
                </a:solidFill>
              </a:rPr>
              <a:t>Correlation test result:</a:t>
            </a:r>
          </a:p>
          <a:p>
            <a:pPr marL="914400" lvl="1" indent="-457200">
              <a:buFont typeface="Arial" panose="020B0604020202020204" pitchFamily="34" charset="0"/>
              <a:buChar char="•"/>
            </a:pPr>
            <a:r>
              <a:rPr lang="en-US" sz="2000">
                <a:solidFill>
                  <a:schemeClr val="bg2">
                    <a:lumMod val="25000"/>
                  </a:schemeClr>
                </a:solidFill>
              </a:rPr>
              <a:t>With statistical significance, GWP and Samples both have a </a:t>
            </a:r>
            <a:r>
              <a:rPr lang="en-US" sz="2000">
                <a:solidFill>
                  <a:schemeClr val="bg2">
                    <a:lumMod val="25000"/>
                  </a:schemeClr>
                </a:solidFill>
                <a:highlight>
                  <a:srgbClr val="E2E9DF"/>
                </a:highlight>
              </a:rPr>
              <a:t>significantly positive </a:t>
            </a:r>
            <a:r>
              <a:rPr lang="en-US" sz="2000">
                <a:solidFill>
                  <a:schemeClr val="bg2">
                    <a:lumMod val="25000"/>
                  </a:schemeClr>
                </a:solidFill>
              </a:rPr>
              <a:t>association with the customers’ purchase frequency</a:t>
            </a:r>
          </a:p>
          <a:p>
            <a:pPr marL="914400" lvl="1" indent="-457200">
              <a:buFont typeface="Arial" panose="020B0604020202020204" pitchFamily="34" charset="0"/>
              <a:buChar char="•"/>
            </a:pPr>
            <a:r>
              <a:rPr lang="en-US" sz="2000">
                <a:solidFill>
                  <a:schemeClr val="bg2">
                    <a:lumMod val="25000"/>
                  </a:schemeClr>
                </a:solidFill>
              </a:rPr>
              <a:t>Giving </a:t>
            </a:r>
            <a:r>
              <a:rPr lang="en-US" sz="2000" b="1">
                <a:solidFill>
                  <a:schemeClr val="bg2">
                    <a:lumMod val="25000"/>
                  </a:schemeClr>
                </a:solidFill>
              </a:rPr>
              <a:t>GWP</a:t>
            </a:r>
            <a:r>
              <a:rPr lang="en-US" sz="2000">
                <a:solidFill>
                  <a:schemeClr val="bg2">
                    <a:lumMod val="25000"/>
                  </a:schemeClr>
                </a:solidFill>
              </a:rPr>
              <a:t> has a </a:t>
            </a:r>
            <a:r>
              <a:rPr lang="en-US" sz="2000">
                <a:solidFill>
                  <a:schemeClr val="bg2">
                    <a:lumMod val="25000"/>
                  </a:schemeClr>
                </a:solidFill>
                <a:highlight>
                  <a:srgbClr val="E2E9DF"/>
                </a:highlight>
              </a:rPr>
              <a:t>higher</a:t>
            </a:r>
            <a:r>
              <a:rPr lang="en-US" sz="2000">
                <a:solidFill>
                  <a:schemeClr val="bg2">
                    <a:lumMod val="25000"/>
                  </a:schemeClr>
                </a:solidFill>
              </a:rPr>
              <a:t> association with the frequency than samples</a:t>
            </a:r>
          </a:p>
          <a:p>
            <a:pPr lvl="1"/>
            <a:endParaRPr lang="en-US" sz="2000">
              <a:solidFill>
                <a:schemeClr val="bg2">
                  <a:lumMod val="25000"/>
                </a:schemeClr>
              </a:solidFill>
            </a:endParaRPr>
          </a:p>
        </p:txBody>
      </p:sp>
      <p:sp>
        <p:nvSpPr>
          <p:cNvPr id="9" name="TextBox 8">
            <a:extLst>
              <a:ext uri="{FF2B5EF4-FFF2-40B4-BE49-F238E27FC236}">
                <a16:creationId xmlns:a16="http://schemas.microsoft.com/office/drawing/2014/main" id="{6AE47E83-F7CA-54B0-C5D6-E4D250CA1384}"/>
              </a:ext>
            </a:extLst>
          </p:cNvPr>
          <p:cNvSpPr txBox="1"/>
          <p:nvPr/>
        </p:nvSpPr>
        <p:spPr>
          <a:xfrm>
            <a:off x="5582093" y="322468"/>
            <a:ext cx="6379097" cy="742951"/>
          </a:xfrm>
          <a:prstGeom prst="rect">
            <a:avLst/>
          </a:prstGeom>
        </p:spPr>
        <p:txBody>
          <a:bodyPr vert="horz" lIns="91440" tIns="45720" rIns="91440" bIns="45720" rtlCol="0" anchor="ctr">
            <a:normAutofit/>
          </a:bodyPr>
          <a:lstStyle/>
          <a:p>
            <a:r>
              <a:rPr lang="en-SG" sz="3600" b="1">
                <a:latin typeface="+mj-lt"/>
              </a:rPr>
              <a:t>Step 1: </a:t>
            </a:r>
            <a:r>
              <a:rPr lang="en-US" sz="3600">
                <a:solidFill>
                  <a:schemeClr val="tx1">
                    <a:lumMod val="95000"/>
                    <a:lumOff val="5000"/>
                  </a:schemeClr>
                </a:solidFill>
              </a:rPr>
              <a:t>Building customer loyalt</a:t>
            </a:r>
            <a:r>
              <a:rPr lang="en-US" altLang="zh-CN" sz="3600">
                <a:solidFill>
                  <a:schemeClr val="tx1">
                    <a:lumMod val="95000"/>
                    <a:lumOff val="5000"/>
                  </a:schemeClr>
                </a:solidFill>
              </a:rPr>
              <a:t>y</a:t>
            </a:r>
            <a:endParaRPr lang="en-US" altLang="zh-CN" sz="4400">
              <a:solidFill>
                <a:schemeClr val="tx1">
                  <a:lumMod val="95000"/>
                  <a:lumOff val="5000"/>
                </a:schemeClr>
              </a:solidFill>
            </a:endParaRPr>
          </a:p>
        </p:txBody>
      </p:sp>
      <p:pic>
        <p:nvPicPr>
          <p:cNvPr id="12" name="Picture 11">
            <a:extLst>
              <a:ext uri="{FF2B5EF4-FFF2-40B4-BE49-F238E27FC236}">
                <a16:creationId xmlns:a16="http://schemas.microsoft.com/office/drawing/2014/main" id="{CBFABF2B-BFEC-B38F-22EF-D0EC61E5328A}"/>
              </a:ext>
            </a:extLst>
          </p:cNvPr>
          <p:cNvPicPr>
            <a:picLocks noChangeAspect="1"/>
          </p:cNvPicPr>
          <p:nvPr/>
        </p:nvPicPr>
        <p:blipFill>
          <a:blip r:embed="rId5"/>
          <a:stretch>
            <a:fillRect/>
          </a:stretch>
        </p:blipFill>
        <p:spPr>
          <a:xfrm>
            <a:off x="653763" y="4680053"/>
            <a:ext cx="4565735" cy="1507668"/>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5D9A50B5-F3AD-ADE7-D46C-04BA84644B75}"/>
              </a:ext>
            </a:extLst>
          </p:cNvPr>
          <p:cNvPicPr>
            <a:picLocks noChangeAspect="1"/>
          </p:cNvPicPr>
          <p:nvPr/>
        </p:nvPicPr>
        <p:blipFill>
          <a:blip r:embed="rId6"/>
          <a:stretch>
            <a:fillRect/>
          </a:stretch>
        </p:blipFill>
        <p:spPr>
          <a:xfrm>
            <a:off x="653764" y="2173918"/>
            <a:ext cx="2226119" cy="1328264"/>
          </a:xfrm>
          <a:prstGeom prst="rect">
            <a:avLst/>
          </a:prstGeom>
          <a:ln>
            <a:solidFill>
              <a:schemeClr val="tx1">
                <a:lumMod val="50000"/>
                <a:lumOff val="50000"/>
              </a:schemeClr>
            </a:solidFill>
          </a:ln>
        </p:spPr>
      </p:pic>
      <p:pic>
        <p:nvPicPr>
          <p:cNvPr id="17" name="Picture 16">
            <a:extLst>
              <a:ext uri="{FF2B5EF4-FFF2-40B4-BE49-F238E27FC236}">
                <a16:creationId xmlns:a16="http://schemas.microsoft.com/office/drawing/2014/main" id="{26B79A5A-1C8F-EA3C-F805-9D4A15CCD338}"/>
              </a:ext>
            </a:extLst>
          </p:cNvPr>
          <p:cNvPicPr>
            <a:picLocks noChangeAspect="1"/>
          </p:cNvPicPr>
          <p:nvPr/>
        </p:nvPicPr>
        <p:blipFill>
          <a:blip r:embed="rId7"/>
          <a:stretch>
            <a:fillRect/>
          </a:stretch>
        </p:blipFill>
        <p:spPr>
          <a:xfrm>
            <a:off x="2996018" y="2150876"/>
            <a:ext cx="2223481" cy="1328264"/>
          </a:xfrm>
          <a:prstGeom prst="rect">
            <a:avLst/>
          </a:prstGeom>
          <a:ln>
            <a:solidFill>
              <a:schemeClr val="tx1">
                <a:lumMod val="50000"/>
                <a:lumOff val="50000"/>
              </a:schemeClr>
            </a:solidFill>
          </a:ln>
        </p:spPr>
      </p:pic>
      <p:pic>
        <p:nvPicPr>
          <p:cNvPr id="19" name="Picture 18">
            <a:extLst>
              <a:ext uri="{FF2B5EF4-FFF2-40B4-BE49-F238E27FC236}">
                <a16:creationId xmlns:a16="http://schemas.microsoft.com/office/drawing/2014/main" id="{C6DA16B9-DB9B-A2EE-1238-36E7D0016158}"/>
              </a:ext>
            </a:extLst>
          </p:cNvPr>
          <p:cNvPicPr>
            <a:picLocks noChangeAspect="1"/>
          </p:cNvPicPr>
          <p:nvPr/>
        </p:nvPicPr>
        <p:blipFill>
          <a:blip r:embed="rId8"/>
          <a:stretch>
            <a:fillRect/>
          </a:stretch>
        </p:blipFill>
        <p:spPr>
          <a:xfrm>
            <a:off x="653764" y="3787669"/>
            <a:ext cx="2226119" cy="630897"/>
          </a:xfrm>
          <a:prstGeom prst="rect">
            <a:avLst/>
          </a:prstGeom>
          <a:ln>
            <a:solidFill>
              <a:schemeClr val="tx1">
                <a:lumMod val="50000"/>
                <a:lumOff val="50000"/>
              </a:schemeClr>
            </a:solidFill>
          </a:ln>
        </p:spPr>
      </p:pic>
      <p:pic>
        <p:nvPicPr>
          <p:cNvPr id="22" name="Picture 21">
            <a:extLst>
              <a:ext uri="{FF2B5EF4-FFF2-40B4-BE49-F238E27FC236}">
                <a16:creationId xmlns:a16="http://schemas.microsoft.com/office/drawing/2014/main" id="{46785917-66D0-ECB8-49CF-F2B2233B72B3}"/>
              </a:ext>
            </a:extLst>
          </p:cNvPr>
          <p:cNvPicPr>
            <a:picLocks noChangeAspect="1"/>
          </p:cNvPicPr>
          <p:nvPr/>
        </p:nvPicPr>
        <p:blipFill>
          <a:blip r:embed="rId9"/>
          <a:stretch>
            <a:fillRect/>
          </a:stretch>
        </p:blipFill>
        <p:spPr>
          <a:xfrm>
            <a:off x="2996018" y="3787668"/>
            <a:ext cx="2223481" cy="630898"/>
          </a:xfrm>
          <a:prstGeom prst="rect">
            <a:avLst/>
          </a:prstGeom>
          <a:ln>
            <a:solidFill>
              <a:schemeClr val="tx1">
                <a:lumMod val="50000"/>
                <a:lumOff val="50000"/>
              </a:schemeClr>
            </a:solidFill>
          </a:ln>
        </p:spPr>
      </p:pic>
      <p:sp>
        <p:nvSpPr>
          <p:cNvPr id="2" name="TextBox 1">
            <a:extLst>
              <a:ext uri="{FF2B5EF4-FFF2-40B4-BE49-F238E27FC236}">
                <a16:creationId xmlns:a16="http://schemas.microsoft.com/office/drawing/2014/main" id="{7D4D6F58-4BDB-E04F-48CA-3081B8E7C3A2}"/>
              </a:ext>
            </a:extLst>
          </p:cNvPr>
          <p:cNvSpPr txBox="1"/>
          <p:nvPr/>
        </p:nvSpPr>
        <p:spPr>
          <a:xfrm>
            <a:off x="5582093" y="952909"/>
            <a:ext cx="5592726" cy="742951"/>
          </a:xfrm>
          <a:prstGeom prst="rect">
            <a:avLst/>
          </a:prstGeom>
        </p:spPr>
        <p:txBody>
          <a:bodyPr vert="horz" lIns="91440" tIns="45720" rIns="91440" bIns="45720" rtlCol="0" anchor="ctr">
            <a:normAutofit fontScale="70000" lnSpcReduction="20000"/>
          </a:bodyPr>
          <a:lstStyle/>
          <a:p>
            <a:r>
              <a:rPr lang="en-SG" sz="3600" i="1">
                <a:latin typeface="+mj-lt"/>
              </a:rPr>
              <a:t>Is giving sample or GWP more associated in with customer frequency?</a:t>
            </a:r>
          </a:p>
        </p:txBody>
      </p:sp>
      <p:pic>
        <p:nvPicPr>
          <p:cNvPr id="6" name="Picture 5">
            <a:extLst>
              <a:ext uri="{FF2B5EF4-FFF2-40B4-BE49-F238E27FC236}">
                <a16:creationId xmlns:a16="http://schemas.microsoft.com/office/drawing/2014/main" id="{2E68108F-1F14-EB5D-1A3C-EE316650A602}"/>
              </a:ext>
            </a:extLst>
          </p:cNvPr>
          <p:cNvPicPr>
            <a:picLocks noChangeAspect="1"/>
          </p:cNvPicPr>
          <p:nvPr/>
        </p:nvPicPr>
        <p:blipFill>
          <a:blip r:embed="rId10"/>
          <a:stretch>
            <a:fillRect/>
          </a:stretch>
        </p:blipFill>
        <p:spPr>
          <a:xfrm>
            <a:off x="10707454" y="6315539"/>
            <a:ext cx="1376966" cy="391819"/>
          </a:xfrm>
          <a:prstGeom prst="rect">
            <a:avLst/>
          </a:prstGeom>
        </p:spPr>
      </p:pic>
      <p:cxnSp>
        <p:nvCxnSpPr>
          <p:cNvPr id="10" name="Straight Arrow Connector 9">
            <a:extLst>
              <a:ext uri="{FF2B5EF4-FFF2-40B4-BE49-F238E27FC236}">
                <a16:creationId xmlns:a16="http://schemas.microsoft.com/office/drawing/2014/main" id="{DFC04FE6-88FD-720B-AEF0-ECC9FE797B28}"/>
              </a:ext>
            </a:extLst>
          </p:cNvPr>
          <p:cNvCxnSpPr>
            <a:cxnSpLocks/>
          </p:cNvCxnSpPr>
          <p:nvPr/>
        </p:nvCxnSpPr>
        <p:spPr>
          <a:xfrm>
            <a:off x="5054695" y="1406418"/>
            <a:ext cx="952700" cy="95776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D87196C-75D7-AF0A-3BD5-C2A57CF99BF3}"/>
              </a:ext>
            </a:extLst>
          </p:cNvPr>
          <p:cNvCxnSpPr>
            <a:cxnSpLocks/>
          </p:cNvCxnSpPr>
          <p:nvPr/>
        </p:nvCxnSpPr>
        <p:spPr>
          <a:xfrm flipV="1">
            <a:off x="2208122" y="4582633"/>
            <a:ext cx="3714213" cy="67659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F440441-E72B-E32B-82BE-1E31E254F587}"/>
              </a:ext>
            </a:extLst>
          </p:cNvPr>
          <p:cNvSpPr/>
          <p:nvPr/>
        </p:nvSpPr>
        <p:spPr>
          <a:xfrm>
            <a:off x="1550953" y="5092995"/>
            <a:ext cx="657169" cy="263654"/>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77005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ty Brand Identity | Singapore Management University ...">
            <a:extLst>
              <a:ext uri="{FF2B5EF4-FFF2-40B4-BE49-F238E27FC236}">
                <a16:creationId xmlns:a16="http://schemas.microsoft.com/office/drawing/2014/main" id="{ED2AD37D-B8C5-8D27-1F08-E35745EA5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26D65F6-3353-01F4-ED10-679B0DCDDD1F}"/>
              </a:ext>
            </a:extLst>
          </p:cNvPr>
          <p:cNvPicPr>
            <a:picLocks noChangeAspect="1"/>
          </p:cNvPicPr>
          <p:nvPr/>
        </p:nvPicPr>
        <p:blipFill>
          <a:blip r:embed="rId3"/>
          <a:stretch>
            <a:fillRect/>
          </a:stretch>
        </p:blipFill>
        <p:spPr>
          <a:xfrm>
            <a:off x="10707454" y="6315539"/>
            <a:ext cx="1376966" cy="391819"/>
          </a:xfrm>
          <a:prstGeom prst="rect">
            <a:avLst/>
          </a:prstGeom>
        </p:spPr>
      </p:pic>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7" name="TextBox 6">
            <a:extLst>
              <a:ext uri="{FF2B5EF4-FFF2-40B4-BE49-F238E27FC236}">
                <a16:creationId xmlns:a16="http://schemas.microsoft.com/office/drawing/2014/main" id="{C451BE3F-E3FD-C9CC-69E9-0613869934B0}"/>
              </a:ext>
            </a:extLst>
          </p:cNvPr>
          <p:cNvSpPr txBox="1"/>
          <p:nvPr/>
        </p:nvSpPr>
        <p:spPr>
          <a:xfrm>
            <a:off x="448304" y="481505"/>
            <a:ext cx="7822498" cy="709948"/>
          </a:xfrm>
          <a:prstGeom prst="rect">
            <a:avLst/>
          </a:prstGeom>
        </p:spPr>
        <p:txBody>
          <a:bodyPr vert="horz" lIns="91440" tIns="45720" rIns="91440" bIns="45720" rtlCol="0" anchor="ctr">
            <a:normAutofit/>
          </a:bodyPr>
          <a:lstStyle/>
          <a:p>
            <a:r>
              <a:rPr lang="en-SG" sz="3600" b="1">
                <a:latin typeface="+mj-lt"/>
              </a:rPr>
              <a:t>Step 1: </a:t>
            </a:r>
            <a:r>
              <a:rPr lang="en-US" sz="3600">
                <a:solidFill>
                  <a:schemeClr val="tx1">
                    <a:lumMod val="95000"/>
                    <a:lumOff val="5000"/>
                  </a:schemeClr>
                </a:solidFill>
              </a:rPr>
              <a:t>Building customer loyalt</a:t>
            </a:r>
            <a:r>
              <a:rPr lang="en-US" altLang="zh-CN" sz="3600">
                <a:solidFill>
                  <a:schemeClr val="tx1">
                    <a:lumMod val="95000"/>
                    <a:lumOff val="5000"/>
                  </a:schemeClr>
                </a:solidFill>
              </a:rPr>
              <a:t>y</a:t>
            </a:r>
            <a:endParaRPr lang="en-US" altLang="zh-CN" sz="4400">
              <a:solidFill>
                <a:schemeClr val="tx1">
                  <a:lumMod val="95000"/>
                  <a:lumOff val="5000"/>
                </a:schemeClr>
              </a:solidFill>
            </a:endParaRPr>
          </a:p>
          <a:p>
            <a:endParaRPr lang="en-SG" sz="3600" b="1">
              <a:latin typeface="+mj-lt"/>
            </a:endParaRPr>
          </a:p>
        </p:txBody>
      </p:sp>
      <p:sp>
        <p:nvSpPr>
          <p:cNvPr id="3" name="TextBox 2">
            <a:extLst>
              <a:ext uri="{FF2B5EF4-FFF2-40B4-BE49-F238E27FC236}">
                <a16:creationId xmlns:a16="http://schemas.microsoft.com/office/drawing/2014/main" id="{1AAF51D6-CC80-8362-3B08-E09B7308F7BE}"/>
              </a:ext>
            </a:extLst>
          </p:cNvPr>
          <p:cNvSpPr txBox="1"/>
          <p:nvPr/>
        </p:nvSpPr>
        <p:spPr>
          <a:xfrm>
            <a:off x="589341" y="1258025"/>
            <a:ext cx="6609930" cy="3477875"/>
          </a:xfrm>
          <a:prstGeom prst="rect">
            <a:avLst/>
          </a:prstGeom>
          <a:noFill/>
        </p:spPr>
        <p:txBody>
          <a:bodyPr wrap="square" rtlCol="0">
            <a:spAutoFit/>
          </a:bodyPr>
          <a:lstStyle/>
          <a:p>
            <a:pPr marL="342900" indent="-342900">
              <a:buFont typeface="Arial" panose="020B0604020202020204" pitchFamily="34" charset="0"/>
              <a:buChar char="•"/>
            </a:pPr>
            <a:r>
              <a:rPr lang="en-US" altLang="zh-CN" sz="2000"/>
              <a:t>As </a:t>
            </a:r>
            <a:r>
              <a:rPr lang="en-US" sz="2000" b="1"/>
              <a:t>GWP</a:t>
            </a:r>
            <a:r>
              <a:rPr lang="en-US" sz="2000"/>
              <a:t> is </a:t>
            </a:r>
            <a:r>
              <a:rPr lang="en-US" sz="2000">
                <a:highlight>
                  <a:srgbClr val="E2E9DF"/>
                </a:highlight>
              </a:rPr>
              <a:t>more associated </a:t>
            </a:r>
            <a:r>
              <a:rPr lang="en-US" sz="2000"/>
              <a:t>than samples. As only 25% of customers have received GWP, Aveda can explore giving GWP over samples to increase other customers’ loyalty. </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However, </a:t>
            </a:r>
            <a:r>
              <a:rPr lang="en-US" altLang="zh-CN" sz="2000"/>
              <a:t>giving </a:t>
            </a:r>
            <a:r>
              <a:rPr lang="en-US" sz="2000"/>
              <a:t>too many GWP might be </a:t>
            </a:r>
            <a:r>
              <a:rPr lang="en-US" sz="2000">
                <a:highlight>
                  <a:srgbClr val="E2E9DF"/>
                </a:highlight>
              </a:rPr>
              <a:t>unsustainabl</a:t>
            </a:r>
            <a:r>
              <a:rPr lang="en-US" altLang="zh-CN" sz="2000">
                <a:highlight>
                  <a:srgbClr val="E2E9DF"/>
                </a:highlight>
              </a:rPr>
              <a:t>e</a:t>
            </a:r>
            <a:r>
              <a:rPr lang="en-US" altLang="zh-CN" sz="2000"/>
              <a:t>:</a:t>
            </a:r>
            <a:endParaRPr lang="en-US" sz="2000"/>
          </a:p>
          <a:p>
            <a:pPr marL="800100" lvl="1" indent="-342900">
              <a:buFont typeface="Arial" panose="020B0604020202020204" pitchFamily="34" charset="0"/>
              <a:buChar char="•"/>
            </a:pPr>
            <a:r>
              <a:rPr lang="en-SG" sz="2000" b="1"/>
              <a:t>Advantages</a:t>
            </a:r>
            <a:r>
              <a:rPr lang="en-SG" sz="2000"/>
              <a:t> of giving samples over GWP</a:t>
            </a:r>
          </a:p>
          <a:p>
            <a:pPr marL="1257300" lvl="2" indent="-342900">
              <a:buFont typeface="Arial" panose="020B0604020202020204" pitchFamily="34" charset="0"/>
              <a:buChar char="•"/>
            </a:pPr>
            <a:r>
              <a:rPr lang="en-US" sz="2000"/>
              <a:t>Introducing New Products</a:t>
            </a:r>
          </a:p>
          <a:p>
            <a:pPr marL="1257300" lvl="2" indent="-342900">
              <a:buFont typeface="Arial" panose="020B0604020202020204" pitchFamily="34" charset="0"/>
              <a:buChar char="•"/>
            </a:pPr>
            <a:r>
              <a:rPr lang="en-US" sz="2000"/>
              <a:t>Data Collection</a:t>
            </a:r>
            <a:endParaRPr lang="en-US" sz="2000" b="1"/>
          </a:p>
          <a:p>
            <a:pPr marL="1257300" lvl="2" indent="-342900">
              <a:buFont typeface="Arial" panose="020B0604020202020204" pitchFamily="34" charset="0"/>
              <a:buChar char="•"/>
            </a:pPr>
            <a:r>
              <a:rPr lang="en-US" sz="2000"/>
              <a:t> Low entry to new customers</a:t>
            </a:r>
          </a:p>
          <a:p>
            <a:pPr marL="1257300" lvl="2" indent="-342900">
              <a:buFont typeface="Arial" panose="020B0604020202020204" pitchFamily="34" charset="0"/>
              <a:buChar char="•"/>
            </a:pPr>
            <a:r>
              <a:rPr lang="en-US" sz="2000"/>
              <a:t>Saving costs without a nice packaging</a:t>
            </a:r>
            <a:endParaRPr lang="en-SG" sz="2000"/>
          </a:p>
          <a:p>
            <a:endParaRPr lang="en-SG" sz="2000"/>
          </a:p>
        </p:txBody>
      </p:sp>
      <p:pic>
        <p:nvPicPr>
          <p:cNvPr id="8" name="Graphic 7" descr="Present outline">
            <a:extLst>
              <a:ext uri="{FF2B5EF4-FFF2-40B4-BE49-F238E27FC236}">
                <a16:creationId xmlns:a16="http://schemas.microsoft.com/office/drawing/2014/main" id="{BFB65623-BE97-37EB-68DC-F123984305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0530" y="1356953"/>
            <a:ext cx="993536" cy="914401"/>
          </a:xfrm>
          <a:prstGeom prst="rect">
            <a:avLst/>
          </a:prstGeom>
        </p:spPr>
      </p:pic>
      <p:pic>
        <p:nvPicPr>
          <p:cNvPr id="10" name="Graphic 9" descr="Shopping bag outline">
            <a:extLst>
              <a:ext uri="{FF2B5EF4-FFF2-40B4-BE49-F238E27FC236}">
                <a16:creationId xmlns:a16="http://schemas.microsoft.com/office/drawing/2014/main" id="{3F82F384-D6B9-BD2A-AD89-1A9CF831BC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6118" y="1404657"/>
            <a:ext cx="993535" cy="914401"/>
          </a:xfrm>
          <a:prstGeom prst="rect">
            <a:avLst/>
          </a:prstGeom>
        </p:spPr>
      </p:pic>
      <p:pic>
        <p:nvPicPr>
          <p:cNvPr id="14" name="Graphic 13" descr="Toothpaste with solid fill">
            <a:extLst>
              <a:ext uri="{FF2B5EF4-FFF2-40B4-BE49-F238E27FC236}">
                <a16:creationId xmlns:a16="http://schemas.microsoft.com/office/drawing/2014/main" id="{E164C03D-2A42-F8B0-4DED-462FE0B405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90962">
            <a:off x="9951033" y="1449878"/>
            <a:ext cx="800971" cy="870289"/>
          </a:xfrm>
          <a:prstGeom prst="rect">
            <a:avLst/>
          </a:prstGeom>
        </p:spPr>
      </p:pic>
      <p:pic>
        <p:nvPicPr>
          <p:cNvPr id="16" name="Graphic 15" descr="Add with solid fill">
            <a:extLst>
              <a:ext uri="{FF2B5EF4-FFF2-40B4-BE49-F238E27FC236}">
                <a16:creationId xmlns:a16="http://schemas.microsoft.com/office/drawing/2014/main" id="{5942E955-8066-B307-8908-FC510071D60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93751" y="1519802"/>
            <a:ext cx="816594" cy="751553"/>
          </a:xfrm>
          <a:prstGeom prst="rect">
            <a:avLst/>
          </a:prstGeom>
        </p:spPr>
      </p:pic>
      <p:pic>
        <p:nvPicPr>
          <p:cNvPr id="18" name="Graphic 17" descr="Line arrow: Horizontal U-turn outline">
            <a:extLst>
              <a:ext uri="{FF2B5EF4-FFF2-40B4-BE49-F238E27FC236}">
                <a16:creationId xmlns:a16="http://schemas.microsoft.com/office/drawing/2014/main" id="{009CA690-0A01-505B-92AC-4FB1875685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V="1">
            <a:off x="10824431" y="1910227"/>
            <a:ext cx="995424" cy="1323439"/>
          </a:xfrm>
          <a:prstGeom prst="rect">
            <a:avLst/>
          </a:prstGeom>
        </p:spPr>
      </p:pic>
      <p:sp>
        <p:nvSpPr>
          <p:cNvPr id="20" name="TextBox 19">
            <a:extLst>
              <a:ext uri="{FF2B5EF4-FFF2-40B4-BE49-F238E27FC236}">
                <a16:creationId xmlns:a16="http://schemas.microsoft.com/office/drawing/2014/main" id="{68A06652-22EA-BE34-41B9-F2F2F283956D}"/>
              </a:ext>
            </a:extLst>
          </p:cNvPr>
          <p:cNvSpPr txBox="1"/>
          <p:nvPr/>
        </p:nvSpPr>
        <p:spPr>
          <a:xfrm>
            <a:off x="9727471" y="1391842"/>
            <a:ext cx="566084" cy="923330"/>
          </a:xfrm>
          <a:prstGeom prst="rect">
            <a:avLst/>
          </a:prstGeom>
          <a:noFill/>
        </p:spPr>
        <p:txBody>
          <a:bodyPr wrap="square" rtlCol="0">
            <a:spAutoFit/>
          </a:bodyPr>
          <a:lstStyle/>
          <a:p>
            <a:r>
              <a:rPr lang="en-SG" sz="5400"/>
              <a:t>/</a:t>
            </a:r>
          </a:p>
        </p:txBody>
      </p:sp>
      <p:pic>
        <p:nvPicPr>
          <p:cNvPr id="22" name="Graphic 21" descr="Shopping bag with solid fill">
            <a:extLst>
              <a:ext uri="{FF2B5EF4-FFF2-40B4-BE49-F238E27FC236}">
                <a16:creationId xmlns:a16="http://schemas.microsoft.com/office/drawing/2014/main" id="{7427DBCB-CDD3-6421-477C-6FA46D6847C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32309" y="3046342"/>
            <a:ext cx="993535" cy="914400"/>
          </a:xfrm>
          <a:prstGeom prst="rect">
            <a:avLst/>
          </a:prstGeom>
        </p:spPr>
      </p:pic>
      <p:pic>
        <p:nvPicPr>
          <p:cNvPr id="25" name="Graphic 24" descr="Shopping bag with solid fill">
            <a:extLst>
              <a:ext uri="{FF2B5EF4-FFF2-40B4-BE49-F238E27FC236}">
                <a16:creationId xmlns:a16="http://schemas.microsoft.com/office/drawing/2014/main" id="{7CB4889C-215D-0A98-EC18-D8C43EADCF9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42698" y="3096384"/>
            <a:ext cx="1265457" cy="1164664"/>
          </a:xfrm>
          <a:prstGeom prst="rect">
            <a:avLst/>
          </a:prstGeom>
        </p:spPr>
      </p:pic>
      <p:pic>
        <p:nvPicPr>
          <p:cNvPr id="26" name="Graphic 25" descr="Shopping bag outline">
            <a:extLst>
              <a:ext uri="{FF2B5EF4-FFF2-40B4-BE49-F238E27FC236}">
                <a16:creationId xmlns:a16="http://schemas.microsoft.com/office/drawing/2014/main" id="{8240C2A3-C6EA-2C91-BB1C-825B19E4DA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68433" y="2796498"/>
            <a:ext cx="1265457" cy="1164664"/>
          </a:xfrm>
          <a:prstGeom prst="rect">
            <a:avLst/>
          </a:prstGeom>
        </p:spPr>
      </p:pic>
      <p:pic>
        <p:nvPicPr>
          <p:cNvPr id="27" name="Graphic 26" descr="Shopping bag with solid fill">
            <a:extLst>
              <a:ext uri="{FF2B5EF4-FFF2-40B4-BE49-F238E27FC236}">
                <a16:creationId xmlns:a16="http://schemas.microsoft.com/office/drawing/2014/main" id="{0DBDAD47-B690-9142-6C5C-3A516E6DD4E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18081" y="2932322"/>
            <a:ext cx="1265457" cy="1164664"/>
          </a:xfrm>
          <a:prstGeom prst="rect">
            <a:avLst/>
          </a:prstGeom>
        </p:spPr>
      </p:pic>
      <p:pic>
        <p:nvPicPr>
          <p:cNvPr id="28" name="Graphic 27" descr="Shopping bag outline">
            <a:extLst>
              <a:ext uri="{FF2B5EF4-FFF2-40B4-BE49-F238E27FC236}">
                <a16:creationId xmlns:a16="http://schemas.microsoft.com/office/drawing/2014/main" id="{AC4758A0-7CE6-B5D4-C880-82D13F0888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04581" y="2752450"/>
            <a:ext cx="1265457" cy="1164664"/>
          </a:xfrm>
          <a:prstGeom prst="rect">
            <a:avLst/>
          </a:prstGeom>
        </p:spPr>
      </p:pic>
      <p:sp>
        <p:nvSpPr>
          <p:cNvPr id="29" name="TextBox 28">
            <a:extLst>
              <a:ext uri="{FF2B5EF4-FFF2-40B4-BE49-F238E27FC236}">
                <a16:creationId xmlns:a16="http://schemas.microsoft.com/office/drawing/2014/main" id="{ECBEBE5A-7EA8-9FD2-B042-5D19ED1B3CE1}"/>
              </a:ext>
            </a:extLst>
          </p:cNvPr>
          <p:cNvSpPr txBox="1"/>
          <p:nvPr/>
        </p:nvSpPr>
        <p:spPr>
          <a:xfrm>
            <a:off x="775598" y="5210752"/>
            <a:ext cx="10258292" cy="1015663"/>
          </a:xfrm>
          <a:prstGeom prst="rect">
            <a:avLst/>
          </a:prstGeom>
          <a:solidFill>
            <a:schemeClr val="bg1">
              <a:lumMod val="95000"/>
            </a:schemeClr>
          </a:solidFill>
        </p:spPr>
        <p:txBody>
          <a:bodyPr wrap="square" rtlCol="0">
            <a:spAutoFit/>
          </a:bodyPr>
          <a:lstStyle/>
          <a:p>
            <a:r>
              <a:rPr lang="en-SG" sz="2000" b="1" kern="100">
                <a:effectLst/>
                <a:latin typeface="Calibri" panose="020F0502020204030204" pitchFamily="34" charset="0"/>
                <a:ea typeface="DengXian" panose="02010600030101010101" pitchFamily="2" charset="-122"/>
                <a:cs typeface="Times New Roman" panose="02020603050405020304" pitchFamily="18" charset="0"/>
              </a:rPr>
              <a:t>Conclusion </a:t>
            </a:r>
          </a:p>
          <a:p>
            <a:pPr marL="342900" indent="-342900">
              <a:buFont typeface="Arial" panose="020B0604020202020204" pitchFamily="34" charset="0"/>
              <a:buChar char="•"/>
            </a:pPr>
            <a:r>
              <a:rPr lang="en-SG" sz="2000"/>
              <a:t>GWP is more associated with Frequency. Give out GWP as much as possible to build loyalty</a:t>
            </a:r>
          </a:p>
          <a:p>
            <a:pPr marL="342900" indent="-342900">
              <a:buFont typeface="Arial" panose="020B0604020202020204" pitchFamily="34" charset="0"/>
              <a:buChar char="•"/>
            </a:pPr>
            <a:r>
              <a:rPr lang="en-SG" sz="2000"/>
              <a:t>G</a:t>
            </a:r>
            <a:r>
              <a:rPr lang="en-US" altLang="zh-CN" sz="2000" err="1"/>
              <a:t>ive</a:t>
            </a:r>
            <a:r>
              <a:rPr lang="en-US" altLang="zh-CN" sz="2000"/>
              <a:t> out samples as a mainstream to be more sustainable </a:t>
            </a:r>
            <a:endParaRPr lang="en-SG" sz="2000"/>
          </a:p>
        </p:txBody>
      </p:sp>
      <p:sp>
        <p:nvSpPr>
          <p:cNvPr id="31" name="Triangle 14">
            <a:extLst>
              <a:ext uri="{FF2B5EF4-FFF2-40B4-BE49-F238E27FC236}">
                <a16:creationId xmlns:a16="http://schemas.microsoft.com/office/drawing/2014/main" id="{3B6FA523-772C-11C4-BD80-911387258215}"/>
              </a:ext>
            </a:extLst>
          </p:cNvPr>
          <p:cNvSpPr/>
          <p:nvPr/>
        </p:nvSpPr>
        <p:spPr>
          <a:xfrm rot="10800000">
            <a:off x="5436911" y="4747730"/>
            <a:ext cx="467833" cy="190771"/>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Smiling with hearts face outline with solid fill">
            <a:extLst>
              <a:ext uri="{FF2B5EF4-FFF2-40B4-BE49-F238E27FC236}">
                <a16:creationId xmlns:a16="http://schemas.microsoft.com/office/drawing/2014/main" id="{10036F6F-87DC-9FF4-FF27-8DA4EBB8F5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7721" y="1751246"/>
            <a:ext cx="530876" cy="530876"/>
          </a:xfrm>
          <a:prstGeom prst="rect">
            <a:avLst/>
          </a:prstGeom>
        </p:spPr>
      </p:pic>
    </p:spTree>
    <p:extLst>
      <p:ext uri="{BB962C8B-B14F-4D97-AF65-F5344CB8AC3E}">
        <p14:creationId xmlns:p14="http://schemas.microsoft.com/office/powerpoint/2010/main" val="179489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3EC-FD57-2CA2-C563-B4EE445D9929}"/>
              </a:ext>
            </a:extLst>
          </p:cNvPr>
          <p:cNvSpPr>
            <a:spLocks noGrp="1"/>
          </p:cNvSpPr>
          <p:nvPr>
            <p:ph type="title"/>
          </p:nvPr>
        </p:nvSpPr>
        <p:spPr>
          <a:xfrm>
            <a:off x="533400" y="368967"/>
            <a:ext cx="10515600" cy="540310"/>
          </a:xfrm>
        </p:spPr>
        <p:txBody>
          <a:bodyPr>
            <a:noAutofit/>
          </a:bodyPr>
          <a:lstStyle/>
          <a:p>
            <a:r>
              <a:rPr lang="en-SG" sz="3600" b="1" i="1"/>
              <a:t>Today’s Agenda</a:t>
            </a:r>
          </a:p>
        </p:txBody>
      </p:sp>
      <p:pic>
        <p:nvPicPr>
          <p:cNvPr id="6" name="Picture 5">
            <a:extLst>
              <a:ext uri="{FF2B5EF4-FFF2-40B4-BE49-F238E27FC236}">
                <a16:creationId xmlns:a16="http://schemas.microsoft.com/office/drawing/2014/main" id="{2D79CE3D-C867-477F-02A9-D5308FE1642F}"/>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1026" name="Picture 2" descr="University Brand Identity | Singapore Management University ...">
            <a:extLst>
              <a:ext uri="{FF2B5EF4-FFF2-40B4-BE49-F238E27FC236}">
                <a16:creationId xmlns:a16="http://schemas.microsoft.com/office/drawing/2014/main" id="{074B4674-63F2-6E62-B9DB-A93CEF130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EC3C467B-7E74-659A-CD7C-18E7872A2715}"/>
              </a:ext>
            </a:extLst>
          </p:cNvPr>
          <p:cNvSpPr>
            <a:spLocks noGrp="1"/>
          </p:cNvSpPr>
          <p:nvPr>
            <p:ph idx="1"/>
          </p:nvPr>
        </p:nvSpPr>
        <p:spPr>
          <a:xfrm>
            <a:off x="533400" y="1079391"/>
            <a:ext cx="10071538" cy="4858954"/>
          </a:xfrm>
        </p:spPr>
        <p:txBody>
          <a:bodyPr>
            <a:normAutofit lnSpcReduction="10000"/>
          </a:bodyPr>
          <a:lstStyle/>
          <a:p>
            <a:pPr marL="514350" indent="-514350">
              <a:buFont typeface="+mj-lt"/>
              <a:buAutoNum type="arabicPeriod"/>
            </a:pPr>
            <a:r>
              <a:rPr lang="en-US" sz="2400"/>
              <a:t>Our Approach to Solve the Current Problem</a:t>
            </a:r>
          </a:p>
          <a:p>
            <a:pPr marL="514350" indent="-514350">
              <a:buFont typeface="+mj-lt"/>
              <a:buAutoNum type="arabicPeriod"/>
            </a:pPr>
            <a:r>
              <a:rPr lang="en-US" sz="2400"/>
              <a:t>Further Customer Segmentation</a:t>
            </a:r>
          </a:p>
          <a:p>
            <a:pPr lvl="1"/>
            <a:r>
              <a:rPr lang="en-US" sz="2000"/>
              <a:t>Choosing the higher priority segments to focus on</a:t>
            </a:r>
          </a:p>
          <a:p>
            <a:pPr lvl="1"/>
            <a:r>
              <a:rPr lang="en-US" sz="2000"/>
              <a:t>Personas </a:t>
            </a:r>
          </a:p>
          <a:p>
            <a:pPr marL="514350" indent="-514350">
              <a:buFont typeface="+mj-lt"/>
              <a:buAutoNum type="arabicPeriod"/>
            </a:pPr>
            <a:r>
              <a:rPr lang="en-US" sz="2400"/>
              <a:t>Marketing Strategy to Increase Sales</a:t>
            </a:r>
          </a:p>
          <a:p>
            <a:pPr lvl="1"/>
            <a:r>
              <a:rPr lang="en-US" sz="2000"/>
              <a:t>Creation of new bundle sets</a:t>
            </a:r>
          </a:p>
          <a:p>
            <a:pPr lvl="1"/>
            <a:r>
              <a:rPr lang="en-US" sz="2000"/>
              <a:t>Multi prong Recommendation System</a:t>
            </a:r>
          </a:p>
          <a:p>
            <a:pPr lvl="1"/>
            <a:r>
              <a:rPr lang="en-US" sz="2000"/>
              <a:t>Managing pricing discounts</a:t>
            </a:r>
          </a:p>
          <a:p>
            <a:pPr lvl="1"/>
            <a:r>
              <a:rPr lang="en-US" sz="2000"/>
              <a:t>Managing sample offerings</a:t>
            </a:r>
          </a:p>
          <a:p>
            <a:pPr marL="514350" indent="-514350">
              <a:buFont typeface="+mj-lt"/>
              <a:buAutoNum type="arabicPeriod"/>
            </a:pPr>
            <a:r>
              <a:rPr lang="en-US" sz="2400"/>
              <a:t>New Marketing Initiatives to Drive Sales</a:t>
            </a:r>
          </a:p>
          <a:p>
            <a:pPr lvl="1"/>
            <a:r>
              <a:rPr lang="en-US" sz="2000"/>
              <a:t>Aveda Subscription Plan</a:t>
            </a:r>
          </a:p>
          <a:p>
            <a:pPr lvl="1"/>
            <a:r>
              <a:rPr lang="en-US" sz="2000"/>
              <a:t>Aveda Affiliate </a:t>
            </a:r>
            <a:r>
              <a:rPr lang="en-US" sz="2000" err="1"/>
              <a:t>Programme</a:t>
            </a:r>
            <a:endParaRPr lang="en-US" sz="2000"/>
          </a:p>
          <a:p>
            <a:pPr marL="514350" indent="-514350">
              <a:buFont typeface="+mj-lt"/>
              <a:buAutoNum type="arabicPeriod"/>
            </a:pPr>
            <a:r>
              <a:rPr lang="en-US" sz="2400"/>
              <a:t>Conclusion</a:t>
            </a:r>
          </a:p>
          <a:p>
            <a:pPr marL="457200" lvl="1" indent="0">
              <a:buNone/>
            </a:pPr>
            <a:endParaRPr lang="en-US"/>
          </a:p>
          <a:p>
            <a:pPr lvl="1"/>
            <a:endParaRPr lang="en-US"/>
          </a:p>
          <a:p>
            <a:pPr marL="514350" indent="-514350">
              <a:buFont typeface="+mj-lt"/>
              <a:buAutoNum type="arabicPeriod"/>
            </a:pPr>
            <a:endParaRPr lang="en-US"/>
          </a:p>
        </p:txBody>
      </p:sp>
    </p:spTree>
    <p:extLst>
      <p:ext uri="{BB962C8B-B14F-4D97-AF65-F5344CB8AC3E}">
        <p14:creationId xmlns:p14="http://schemas.microsoft.com/office/powerpoint/2010/main" val="2509690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University Brand Identity | Singapore Management University ...">
            <a:extLst>
              <a:ext uri="{FF2B5EF4-FFF2-40B4-BE49-F238E27FC236}">
                <a16:creationId xmlns:a16="http://schemas.microsoft.com/office/drawing/2014/main" id="{C8093375-72E6-081E-62DB-70FB6AB7D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1C57D05-4A64-3413-7EAB-432D1A7C2489}"/>
              </a:ext>
            </a:extLst>
          </p:cNvPr>
          <p:cNvPicPr>
            <a:picLocks noChangeAspect="1"/>
          </p:cNvPicPr>
          <p:nvPr/>
        </p:nvPicPr>
        <p:blipFill>
          <a:blip r:embed="rId3"/>
          <a:stretch>
            <a:fillRect/>
          </a:stretch>
        </p:blipFill>
        <p:spPr>
          <a:xfrm>
            <a:off x="10707454" y="6315539"/>
            <a:ext cx="1376966" cy="391819"/>
          </a:xfrm>
          <a:prstGeom prst="rect">
            <a:avLst/>
          </a:prstGeom>
        </p:spPr>
      </p:pic>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pic>
        <p:nvPicPr>
          <p:cNvPr id="12" name="Picture 11">
            <a:extLst>
              <a:ext uri="{FF2B5EF4-FFF2-40B4-BE49-F238E27FC236}">
                <a16:creationId xmlns:a16="http://schemas.microsoft.com/office/drawing/2014/main" id="{3683ABF1-2941-865C-A224-847FC30CC572}"/>
              </a:ext>
            </a:extLst>
          </p:cNvPr>
          <p:cNvPicPr>
            <a:picLocks noChangeAspect="1"/>
          </p:cNvPicPr>
          <p:nvPr/>
        </p:nvPicPr>
        <p:blipFill rotWithShape="1">
          <a:blip r:embed="rId4">
            <a:extLst>
              <a:ext uri="{28A0092B-C50C-407E-A947-70E740481C1C}">
                <a14:useLocalDpi xmlns:a14="http://schemas.microsoft.com/office/drawing/2010/main" val="0"/>
              </a:ext>
            </a:extLst>
          </a:blip>
          <a:srcRect t="-1276" b="10150"/>
          <a:stretch/>
        </p:blipFill>
        <p:spPr>
          <a:xfrm>
            <a:off x="1241362" y="1537597"/>
            <a:ext cx="4713438" cy="2698252"/>
          </a:xfrm>
          <a:prstGeom prst="rect">
            <a:avLst/>
          </a:prstGeom>
          <a:ln>
            <a:solidFill>
              <a:schemeClr val="tx1">
                <a:lumMod val="50000"/>
                <a:lumOff val="50000"/>
              </a:schemeClr>
            </a:solidFill>
          </a:ln>
        </p:spPr>
      </p:pic>
      <p:sp>
        <p:nvSpPr>
          <p:cNvPr id="13" name="Rectangle 12">
            <a:extLst>
              <a:ext uri="{FF2B5EF4-FFF2-40B4-BE49-F238E27FC236}">
                <a16:creationId xmlns:a16="http://schemas.microsoft.com/office/drawing/2014/main" id="{06F873DA-C10C-F96D-1F74-611160C89B30}"/>
              </a:ext>
            </a:extLst>
          </p:cNvPr>
          <p:cNvSpPr/>
          <p:nvPr/>
        </p:nvSpPr>
        <p:spPr>
          <a:xfrm>
            <a:off x="1488250" y="3373406"/>
            <a:ext cx="4466550" cy="2047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19" name="TextBox 18">
            <a:extLst>
              <a:ext uri="{FF2B5EF4-FFF2-40B4-BE49-F238E27FC236}">
                <a16:creationId xmlns:a16="http://schemas.microsoft.com/office/drawing/2014/main" id="{5161D2A1-97F5-77CC-7659-A6340615B323}"/>
              </a:ext>
            </a:extLst>
          </p:cNvPr>
          <p:cNvSpPr txBox="1"/>
          <p:nvPr/>
        </p:nvSpPr>
        <p:spPr>
          <a:xfrm>
            <a:off x="765874" y="4798733"/>
            <a:ext cx="10413364" cy="1015663"/>
          </a:xfrm>
          <a:prstGeom prst="rect">
            <a:avLst/>
          </a:prstGeom>
          <a:solidFill>
            <a:schemeClr val="bg1">
              <a:lumMod val="95000"/>
            </a:schemeClr>
          </a:solidFill>
        </p:spPr>
        <p:txBody>
          <a:bodyPr wrap="square" rtlCol="0">
            <a:spAutoFit/>
          </a:bodyPr>
          <a:lstStyle/>
          <a:p>
            <a:r>
              <a:rPr lang="en-SG" sz="2000" b="1" kern="100">
                <a:effectLst/>
                <a:latin typeface="Calibri" panose="020F0502020204030204" pitchFamily="34" charset="0"/>
                <a:ea typeface="DengXian" panose="02010600030101010101" pitchFamily="2" charset="-122"/>
                <a:cs typeface="Times New Roman" panose="02020603050405020304" pitchFamily="18" charset="0"/>
              </a:rPr>
              <a:t>Conclusion:</a:t>
            </a:r>
          </a:p>
          <a:p>
            <a:pPr marL="342900" indent="-342900">
              <a:buFont typeface="Arial" panose="020B0604020202020204" pitchFamily="34" charset="0"/>
              <a:buChar char="•"/>
            </a:pPr>
            <a:r>
              <a:rPr lang="en-SG" sz="2000"/>
              <a:t>Receiving samples may </a:t>
            </a:r>
            <a:r>
              <a:rPr lang="en-SG" sz="2000" b="1"/>
              <a:t>not</a:t>
            </a:r>
            <a:r>
              <a:rPr lang="en-SG" sz="2000"/>
              <a:t> be the key factor of returning for most of the customers</a:t>
            </a:r>
          </a:p>
          <a:p>
            <a:pPr marL="342900" indent="-342900">
              <a:buFont typeface="Arial" panose="020B0604020202020204" pitchFamily="34" charset="0"/>
              <a:buChar char="•"/>
            </a:pPr>
            <a:r>
              <a:rPr lang="en-SG" sz="2000" b="1"/>
              <a:t>295</a:t>
            </a:r>
            <a:r>
              <a:rPr lang="en-SG" sz="2000"/>
              <a:t> customers sensitive </a:t>
            </a:r>
            <a:r>
              <a:rPr lang="en-US" altLang="zh-CN" sz="2000"/>
              <a:t>to </a:t>
            </a:r>
            <a:r>
              <a:rPr lang="en-SG" sz="2000"/>
              <a:t>product samples immediately</a:t>
            </a:r>
          </a:p>
        </p:txBody>
      </p:sp>
      <p:sp>
        <p:nvSpPr>
          <p:cNvPr id="20" name="TextBox 19">
            <a:extLst>
              <a:ext uri="{FF2B5EF4-FFF2-40B4-BE49-F238E27FC236}">
                <a16:creationId xmlns:a16="http://schemas.microsoft.com/office/drawing/2014/main" id="{152A3276-89D9-5B83-ECA7-23546D47FE71}"/>
              </a:ext>
            </a:extLst>
          </p:cNvPr>
          <p:cNvSpPr txBox="1"/>
          <p:nvPr/>
        </p:nvSpPr>
        <p:spPr>
          <a:xfrm>
            <a:off x="7010230" y="3025257"/>
            <a:ext cx="4466550" cy="1631216"/>
          </a:xfrm>
          <a:prstGeom prst="rect">
            <a:avLst/>
          </a:prstGeom>
          <a:noFill/>
          <a:ln>
            <a:solidFill>
              <a:srgbClr val="B8C0AD"/>
            </a:solidFill>
          </a:ln>
        </p:spPr>
        <p:txBody>
          <a:bodyPr wrap="square" rtlCol="0">
            <a:spAutoFit/>
          </a:bodyPr>
          <a:lstStyle/>
          <a:p>
            <a:r>
              <a:rPr lang="en-US" altLang="zh-CN" sz="2000"/>
              <a:t>e.g. </a:t>
            </a:r>
          </a:p>
          <a:p>
            <a:r>
              <a:rPr lang="en-US" sz="2000"/>
              <a:t>Customer </a:t>
            </a:r>
            <a:r>
              <a:rPr lang="en-US" sz="2000" b="1"/>
              <a:t>1000586</a:t>
            </a:r>
            <a:r>
              <a:rPr lang="en-US" sz="2000"/>
              <a:t> came back </a:t>
            </a:r>
            <a:r>
              <a:rPr lang="en-US" sz="2000">
                <a:highlight>
                  <a:srgbClr val="E2E9DF"/>
                </a:highlight>
              </a:rPr>
              <a:t>2 </a:t>
            </a:r>
            <a:r>
              <a:rPr lang="en-US" sz="2000"/>
              <a:t>times per month before the first time receiving samples, and </a:t>
            </a:r>
            <a:r>
              <a:rPr lang="en-SG" sz="2000"/>
              <a:t>came back </a:t>
            </a:r>
            <a:r>
              <a:rPr lang="en-SG" sz="2000">
                <a:highlight>
                  <a:srgbClr val="E2E9DF"/>
                </a:highlight>
              </a:rPr>
              <a:t>3.2</a:t>
            </a:r>
            <a:r>
              <a:rPr lang="en-SG" sz="2000"/>
              <a:t> times per month after.</a:t>
            </a:r>
            <a:endParaRPr lang="en-SG" sz="2000" b="1"/>
          </a:p>
        </p:txBody>
      </p:sp>
      <p:cxnSp>
        <p:nvCxnSpPr>
          <p:cNvPr id="21" name="Straight Arrow Connector 20">
            <a:extLst>
              <a:ext uri="{FF2B5EF4-FFF2-40B4-BE49-F238E27FC236}">
                <a16:creationId xmlns:a16="http://schemas.microsoft.com/office/drawing/2014/main" id="{22DB3870-A67A-8DBA-CEFB-76A0D194B4DE}"/>
              </a:ext>
            </a:extLst>
          </p:cNvPr>
          <p:cNvCxnSpPr>
            <a:cxnSpLocks/>
            <a:stCxn id="13" idx="3"/>
          </p:cNvCxnSpPr>
          <p:nvPr/>
        </p:nvCxnSpPr>
        <p:spPr>
          <a:xfrm>
            <a:off x="5954800" y="3475778"/>
            <a:ext cx="935658"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2F324A1-BFF6-B1DD-6D89-9269A4F4B8BD}"/>
              </a:ext>
            </a:extLst>
          </p:cNvPr>
          <p:cNvSpPr txBox="1"/>
          <p:nvPr/>
        </p:nvSpPr>
        <p:spPr>
          <a:xfrm>
            <a:off x="457200" y="112890"/>
            <a:ext cx="10196623" cy="742951"/>
          </a:xfrm>
          <a:prstGeom prst="rect">
            <a:avLst/>
          </a:prstGeom>
        </p:spPr>
        <p:txBody>
          <a:bodyPr vert="horz" lIns="91440" tIns="45720" rIns="91440" bIns="45720" rtlCol="0" anchor="ctr">
            <a:normAutofit/>
          </a:bodyPr>
          <a:lstStyle/>
          <a:p>
            <a:pPr marL="0" lvl="1">
              <a:lnSpc>
                <a:spcPct val="90000"/>
              </a:lnSpc>
              <a:spcBef>
                <a:spcPct val="0"/>
              </a:spcBef>
              <a:spcAft>
                <a:spcPts val="600"/>
              </a:spcAft>
            </a:pPr>
            <a:r>
              <a:rPr lang="en-US" sz="2800">
                <a:solidFill>
                  <a:schemeClr val="tx1">
                    <a:lumMod val="95000"/>
                    <a:lumOff val="5000"/>
                  </a:schemeClr>
                </a:solidFill>
              </a:rPr>
              <a:t>Step 2:</a:t>
            </a:r>
            <a:r>
              <a:rPr lang="en-US" sz="2800" b="1">
                <a:solidFill>
                  <a:schemeClr val="tx1">
                    <a:lumMod val="95000"/>
                    <a:lumOff val="5000"/>
                  </a:schemeClr>
                </a:solidFill>
              </a:rPr>
              <a:t> </a:t>
            </a:r>
            <a:r>
              <a:rPr lang="en-US" sz="2800">
                <a:solidFill>
                  <a:schemeClr val="tx1">
                    <a:lumMod val="95000"/>
                    <a:lumOff val="5000"/>
                  </a:schemeClr>
                </a:solidFill>
              </a:rPr>
              <a:t>L</a:t>
            </a:r>
            <a:r>
              <a:rPr lang="en-US" altLang="zh-CN" sz="2800">
                <a:solidFill>
                  <a:schemeClr val="tx1">
                    <a:lumMod val="95000"/>
                    <a:lumOff val="5000"/>
                  </a:schemeClr>
                </a:solidFill>
              </a:rPr>
              <a:t>ocating sample-sensitive customers</a:t>
            </a:r>
            <a:endParaRPr lang="en-US" sz="2800">
              <a:solidFill>
                <a:schemeClr val="tx1">
                  <a:lumMod val="95000"/>
                  <a:lumOff val="5000"/>
                </a:schemeClr>
              </a:solidFill>
            </a:endParaRPr>
          </a:p>
        </p:txBody>
      </p:sp>
      <p:sp>
        <p:nvSpPr>
          <p:cNvPr id="11" name="TextBox 10">
            <a:extLst>
              <a:ext uri="{FF2B5EF4-FFF2-40B4-BE49-F238E27FC236}">
                <a16:creationId xmlns:a16="http://schemas.microsoft.com/office/drawing/2014/main" id="{065B0BE0-D6D1-8647-57FE-8EA0FDB1D36A}"/>
              </a:ext>
            </a:extLst>
          </p:cNvPr>
          <p:cNvSpPr txBox="1"/>
          <p:nvPr/>
        </p:nvSpPr>
        <p:spPr>
          <a:xfrm>
            <a:off x="457200" y="396234"/>
            <a:ext cx="6830568" cy="1319702"/>
          </a:xfrm>
          <a:prstGeom prst="rect">
            <a:avLst/>
          </a:prstGeom>
        </p:spPr>
        <p:txBody>
          <a:bodyPr vert="horz" lIns="91440" tIns="45720" rIns="91440" bIns="45720" rtlCol="0" anchor="ctr">
            <a:normAutofit/>
          </a:bodyPr>
          <a:lstStyle/>
          <a:p>
            <a:r>
              <a:rPr lang="en-SG" sz="2400" i="1">
                <a:latin typeface="+mj-lt"/>
              </a:rPr>
              <a:t>Which customers come back more frequently after receiving samples?</a:t>
            </a:r>
          </a:p>
        </p:txBody>
      </p:sp>
      <p:sp>
        <p:nvSpPr>
          <p:cNvPr id="14" name="Triangle 14">
            <a:extLst>
              <a:ext uri="{FF2B5EF4-FFF2-40B4-BE49-F238E27FC236}">
                <a16:creationId xmlns:a16="http://schemas.microsoft.com/office/drawing/2014/main" id="{CBCCD469-C5C5-C372-6702-070376E16004}"/>
              </a:ext>
            </a:extLst>
          </p:cNvPr>
          <p:cNvSpPr/>
          <p:nvPr/>
        </p:nvSpPr>
        <p:spPr>
          <a:xfrm rot="10800000">
            <a:off x="5862083" y="4388669"/>
            <a:ext cx="467833" cy="190771"/>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7E00701-7865-A666-C2CB-EE77A9413176}"/>
              </a:ext>
            </a:extLst>
          </p:cNvPr>
          <p:cNvPicPr>
            <a:picLocks noChangeAspect="1"/>
          </p:cNvPicPr>
          <p:nvPr/>
        </p:nvPicPr>
        <p:blipFill>
          <a:blip r:embed="rId5"/>
          <a:stretch>
            <a:fillRect/>
          </a:stretch>
        </p:blipFill>
        <p:spPr>
          <a:xfrm>
            <a:off x="7010230" y="675792"/>
            <a:ext cx="3414124" cy="2080287"/>
          </a:xfrm>
          <a:prstGeom prst="rect">
            <a:avLst/>
          </a:prstGeom>
          <a:ln>
            <a:solidFill>
              <a:schemeClr val="bg2">
                <a:lumMod val="50000"/>
              </a:schemeClr>
            </a:solidFill>
          </a:ln>
        </p:spPr>
      </p:pic>
      <p:sp>
        <p:nvSpPr>
          <p:cNvPr id="9" name="TextBox 8">
            <a:extLst>
              <a:ext uri="{FF2B5EF4-FFF2-40B4-BE49-F238E27FC236}">
                <a16:creationId xmlns:a16="http://schemas.microsoft.com/office/drawing/2014/main" id="{B4A3564E-7F62-8215-586A-E4C0F688D3D4}"/>
              </a:ext>
            </a:extLst>
          </p:cNvPr>
          <p:cNvSpPr txBox="1"/>
          <p:nvPr/>
        </p:nvSpPr>
        <p:spPr>
          <a:xfrm>
            <a:off x="7908481" y="1029011"/>
            <a:ext cx="1106424" cy="369332"/>
          </a:xfrm>
          <a:prstGeom prst="rect">
            <a:avLst/>
          </a:prstGeom>
          <a:noFill/>
        </p:spPr>
        <p:txBody>
          <a:bodyPr wrap="square" rtlCol="0">
            <a:spAutoFit/>
          </a:bodyPr>
          <a:lstStyle/>
          <a:p>
            <a:r>
              <a:rPr lang="en-SG"/>
              <a:t>B</a:t>
            </a:r>
            <a:r>
              <a:rPr lang="en-US" altLang="zh-CN" err="1"/>
              <a:t>efore</a:t>
            </a:r>
            <a:endParaRPr lang="en-SG"/>
          </a:p>
        </p:txBody>
      </p:sp>
      <p:sp>
        <p:nvSpPr>
          <p:cNvPr id="10" name="TextBox 9">
            <a:extLst>
              <a:ext uri="{FF2B5EF4-FFF2-40B4-BE49-F238E27FC236}">
                <a16:creationId xmlns:a16="http://schemas.microsoft.com/office/drawing/2014/main" id="{25263A7D-BA7B-6D3D-84E2-774C207ABA3A}"/>
              </a:ext>
            </a:extLst>
          </p:cNvPr>
          <p:cNvSpPr txBox="1"/>
          <p:nvPr/>
        </p:nvSpPr>
        <p:spPr>
          <a:xfrm>
            <a:off x="9012936" y="1048346"/>
            <a:ext cx="1106424" cy="369332"/>
          </a:xfrm>
          <a:prstGeom prst="rect">
            <a:avLst/>
          </a:prstGeom>
          <a:noFill/>
        </p:spPr>
        <p:txBody>
          <a:bodyPr wrap="square" rtlCol="0">
            <a:spAutoFit/>
          </a:bodyPr>
          <a:lstStyle/>
          <a:p>
            <a:r>
              <a:rPr lang="en-SG"/>
              <a:t>After</a:t>
            </a:r>
          </a:p>
        </p:txBody>
      </p:sp>
    </p:spTree>
    <p:extLst>
      <p:ext uri="{BB962C8B-B14F-4D97-AF65-F5344CB8AC3E}">
        <p14:creationId xmlns:p14="http://schemas.microsoft.com/office/powerpoint/2010/main" val="1003616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University Brand Identity | Singapore Management University ...">
            <a:extLst>
              <a:ext uri="{FF2B5EF4-FFF2-40B4-BE49-F238E27FC236}">
                <a16:creationId xmlns:a16="http://schemas.microsoft.com/office/drawing/2014/main" id="{C8093375-72E6-081E-62DB-70FB6AB7D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1C57D05-4A64-3413-7EAB-432D1A7C2489}"/>
              </a:ext>
            </a:extLst>
          </p:cNvPr>
          <p:cNvPicPr>
            <a:picLocks noChangeAspect="1"/>
          </p:cNvPicPr>
          <p:nvPr/>
        </p:nvPicPr>
        <p:blipFill>
          <a:blip r:embed="rId3"/>
          <a:stretch>
            <a:fillRect/>
          </a:stretch>
        </p:blipFill>
        <p:spPr>
          <a:xfrm>
            <a:off x="10707454" y="6315539"/>
            <a:ext cx="1376966" cy="391819"/>
          </a:xfrm>
          <a:prstGeom prst="rect">
            <a:avLst/>
          </a:prstGeom>
        </p:spPr>
      </p:pic>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pic>
        <p:nvPicPr>
          <p:cNvPr id="12" name="Picture 11">
            <a:extLst>
              <a:ext uri="{FF2B5EF4-FFF2-40B4-BE49-F238E27FC236}">
                <a16:creationId xmlns:a16="http://schemas.microsoft.com/office/drawing/2014/main" id="{3683ABF1-2941-865C-A224-847FC30CC572}"/>
              </a:ext>
            </a:extLst>
          </p:cNvPr>
          <p:cNvPicPr>
            <a:picLocks noChangeAspect="1"/>
          </p:cNvPicPr>
          <p:nvPr/>
        </p:nvPicPr>
        <p:blipFill rotWithShape="1">
          <a:blip r:embed="rId4"/>
          <a:srcRect t="3291"/>
          <a:stretch/>
        </p:blipFill>
        <p:spPr>
          <a:xfrm>
            <a:off x="765874" y="1747893"/>
            <a:ext cx="4713438" cy="2359940"/>
          </a:xfrm>
          <a:prstGeom prst="rect">
            <a:avLst/>
          </a:prstGeom>
          <a:ln>
            <a:solidFill>
              <a:schemeClr val="tx1">
                <a:lumMod val="50000"/>
                <a:lumOff val="50000"/>
              </a:schemeClr>
            </a:solidFill>
          </a:ln>
        </p:spPr>
      </p:pic>
      <p:sp>
        <p:nvSpPr>
          <p:cNvPr id="13" name="Rectangle 12">
            <a:extLst>
              <a:ext uri="{FF2B5EF4-FFF2-40B4-BE49-F238E27FC236}">
                <a16:creationId xmlns:a16="http://schemas.microsoft.com/office/drawing/2014/main" id="{06F873DA-C10C-F96D-1F74-611160C89B30}"/>
              </a:ext>
            </a:extLst>
          </p:cNvPr>
          <p:cNvSpPr/>
          <p:nvPr/>
        </p:nvSpPr>
        <p:spPr>
          <a:xfrm>
            <a:off x="1012762" y="2032145"/>
            <a:ext cx="4466550" cy="2047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19" name="TextBox 18">
            <a:extLst>
              <a:ext uri="{FF2B5EF4-FFF2-40B4-BE49-F238E27FC236}">
                <a16:creationId xmlns:a16="http://schemas.microsoft.com/office/drawing/2014/main" id="{5161D2A1-97F5-77CC-7659-A6340615B323}"/>
              </a:ext>
            </a:extLst>
          </p:cNvPr>
          <p:cNvSpPr txBox="1"/>
          <p:nvPr/>
        </p:nvSpPr>
        <p:spPr>
          <a:xfrm>
            <a:off x="765874" y="4661573"/>
            <a:ext cx="10413364" cy="1323439"/>
          </a:xfrm>
          <a:prstGeom prst="rect">
            <a:avLst/>
          </a:prstGeom>
          <a:solidFill>
            <a:schemeClr val="bg1">
              <a:lumMod val="95000"/>
            </a:schemeClr>
          </a:solidFill>
        </p:spPr>
        <p:txBody>
          <a:bodyPr wrap="square" rtlCol="0">
            <a:spAutoFit/>
          </a:bodyPr>
          <a:lstStyle/>
          <a:p>
            <a:r>
              <a:rPr lang="en-SG" sz="2000" b="1" kern="100">
                <a:effectLst/>
                <a:latin typeface="Calibri" panose="020F0502020204030204" pitchFamily="34" charset="0"/>
                <a:ea typeface="DengXian" panose="02010600030101010101" pitchFamily="2" charset="-122"/>
                <a:cs typeface="Times New Roman" panose="02020603050405020304" pitchFamily="18" charset="0"/>
              </a:rPr>
              <a:t>Conclusion:</a:t>
            </a:r>
          </a:p>
          <a:p>
            <a:pPr marL="342900" indent="-342900">
              <a:buFont typeface="Arial" panose="020B0604020202020204" pitchFamily="34" charset="0"/>
              <a:buChar char="•"/>
            </a:pPr>
            <a:r>
              <a:rPr lang="en-SG" sz="2000" b="1"/>
              <a:t>5127</a:t>
            </a:r>
            <a:r>
              <a:rPr lang="en-SG" sz="2000"/>
              <a:t> customers sensitive </a:t>
            </a:r>
            <a:r>
              <a:rPr lang="en-US" altLang="zh-CN" sz="2000"/>
              <a:t>to collection of </a:t>
            </a:r>
            <a:r>
              <a:rPr lang="en-SG" sz="2000"/>
              <a:t>product samples</a:t>
            </a:r>
          </a:p>
          <a:p>
            <a:pPr marL="342900" indent="-342900">
              <a:buFont typeface="Arial" panose="020B0604020202020204" pitchFamily="34" charset="0"/>
              <a:buChar char="•"/>
            </a:pPr>
            <a:r>
              <a:rPr lang="en-SG" sz="2000"/>
              <a:t>No one buys exactly the same products as the samples received</a:t>
            </a:r>
          </a:p>
          <a:p>
            <a:pPr marL="342900" indent="-342900">
              <a:buFont typeface="Arial" panose="020B0604020202020204" pitchFamily="34" charset="0"/>
              <a:buChar char="•"/>
            </a:pPr>
            <a:r>
              <a:rPr lang="en-SG" sz="2000"/>
              <a:t>Potential customers who might be happy to </a:t>
            </a:r>
            <a:r>
              <a:rPr lang="en-SG" sz="2000" b="1"/>
              <a:t>cross-selling</a:t>
            </a:r>
          </a:p>
        </p:txBody>
      </p:sp>
      <p:sp>
        <p:nvSpPr>
          <p:cNvPr id="20" name="TextBox 19">
            <a:extLst>
              <a:ext uri="{FF2B5EF4-FFF2-40B4-BE49-F238E27FC236}">
                <a16:creationId xmlns:a16="http://schemas.microsoft.com/office/drawing/2014/main" id="{152A3276-89D9-5B83-ECA7-23546D47FE71}"/>
              </a:ext>
            </a:extLst>
          </p:cNvPr>
          <p:cNvSpPr txBox="1"/>
          <p:nvPr/>
        </p:nvSpPr>
        <p:spPr>
          <a:xfrm>
            <a:off x="6414970" y="1553288"/>
            <a:ext cx="4466550" cy="2554545"/>
          </a:xfrm>
          <a:prstGeom prst="rect">
            <a:avLst/>
          </a:prstGeom>
          <a:noFill/>
          <a:ln>
            <a:solidFill>
              <a:srgbClr val="B8C0AD"/>
            </a:solidFill>
          </a:ln>
        </p:spPr>
        <p:txBody>
          <a:bodyPr wrap="square" rtlCol="0">
            <a:spAutoFit/>
          </a:bodyPr>
          <a:lstStyle/>
          <a:p>
            <a:r>
              <a:rPr lang="en-US" altLang="zh-CN" sz="2000"/>
              <a:t>e.g. </a:t>
            </a:r>
          </a:p>
          <a:p>
            <a:r>
              <a:rPr lang="en-US" sz="2000"/>
              <a:t>Customer </a:t>
            </a:r>
            <a:r>
              <a:rPr lang="en-US" sz="2000" b="1"/>
              <a:t>1000540</a:t>
            </a:r>
            <a:r>
              <a:rPr lang="en-US" sz="2000"/>
              <a:t> received </a:t>
            </a:r>
          </a:p>
          <a:p>
            <a:r>
              <a:rPr lang="en-US" sz="2000">
                <a:highlight>
                  <a:srgbClr val="E2E9DF"/>
                </a:highlight>
              </a:rPr>
              <a:t>AVH BR STRENGTHEN COND 10ML SAMP</a:t>
            </a:r>
            <a:r>
              <a:rPr lang="en-US" sz="2000"/>
              <a:t> and</a:t>
            </a:r>
            <a:r>
              <a:rPr lang="en-US" sz="2000">
                <a:highlight>
                  <a:srgbClr val="E2E9DF"/>
                </a:highlight>
              </a:rPr>
              <a:t> BR INT STRENGTHEN MASQ RICH 10ML SMP </a:t>
            </a:r>
            <a:r>
              <a:rPr lang="en-US" sz="2000"/>
              <a:t>on </a:t>
            </a:r>
            <a:r>
              <a:rPr lang="en-US" sz="2000" b="1"/>
              <a:t>14/05/2022</a:t>
            </a:r>
            <a:r>
              <a:rPr lang="en-US" sz="2000"/>
              <a:t>, and then bought</a:t>
            </a:r>
          </a:p>
          <a:p>
            <a:r>
              <a:rPr lang="en-SG" sz="2000">
                <a:highlight>
                  <a:srgbClr val="E2E9DF"/>
                </a:highlight>
              </a:rPr>
              <a:t>AVH BR STRENGTHEN L/I TRT 100ML </a:t>
            </a:r>
            <a:r>
              <a:rPr lang="en-SG" sz="2000"/>
              <a:t>on</a:t>
            </a:r>
            <a:r>
              <a:rPr lang="zh-CN" altLang="en-US" sz="2000"/>
              <a:t> </a:t>
            </a:r>
            <a:r>
              <a:rPr lang="en-SG" altLang="zh-CN" sz="2000" b="1"/>
              <a:t>17/05/2022</a:t>
            </a:r>
            <a:endParaRPr lang="en-SG" sz="2000" b="1"/>
          </a:p>
        </p:txBody>
      </p:sp>
      <p:cxnSp>
        <p:nvCxnSpPr>
          <p:cNvPr id="21" name="Straight Arrow Connector 20">
            <a:extLst>
              <a:ext uri="{FF2B5EF4-FFF2-40B4-BE49-F238E27FC236}">
                <a16:creationId xmlns:a16="http://schemas.microsoft.com/office/drawing/2014/main" id="{22DB3870-A67A-8DBA-CEFB-76A0D194B4DE}"/>
              </a:ext>
            </a:extLst>
          </p:cNvPr>
          <p:cNvCxnSpPr>
            <a:cxnSpLocks/>
            <a:stCxn id="13" idx="3"/>
          </p:cNvCxnSpPr>
          <p:nvPr/>
        </p:nvCxnSpPr>
        <p:spPr>
          <a:xfrm>
            <a:off x="5479312" y="2134517"/>
            <a:ext cx="935658"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2F324A1-BFF6-B1DD-6D89-9269A4F4B8BD}"/>
              </a:ext>
            </a:extLst>
          </p:cNvPr>
          <p:cNvSpPr txBox="1"/>
          <p:nvPr/>
        </p:nvSpPr>
        <p:spPr>
          <a:xfrm>
            <a:off x="457200" y="112890"/>
            <a:ext cx="10196623" cy="742951"/>
          </a:xfrm>
          <a:prstGeom prst="rect">
            <a:avLst/>
          </a:prstGeom>
        </p:spPr>
        <p:txBody>
          <a:bodyPr vert="horz" lIns="91440" tIns="45720" rIns="91440" bIns="45720" rtlCol="0" anchor="ctr">
            <a:normAutofit/>
          </a:bodyPr>
          <a:lstStyle/>
          <a:p>
            <a:pPr marL="0" lvl="1">
              <a:lnSpc>
                <a:spcPct val="90000"/>
              </a:lnSpc>
              <a:spcBef>
                <a:spcPct val="0"/>
              </a:spcBef>
              <a:spcAft>
                <a:spcPts val="600"/>
              </a:spcAft>
            </a:pPr>
            <a:r>
              <a:rPr lang="en-US" sz="2800">
                <a:solidFill>
                  <a:schemeClr val="tx1">
                    <a:lumMod val="95000"/>
                    <a:lumOff val="5000"/>
                  </a:schemeClr>
                </a:solidFill>
              </a:rPr>
              <a:t>Step 2:</a:t>
            </a:r>
            <a:r>
              <a:rPr lang="en-US" sz="2800" b="1">
                <a:solidFill>
                  <a:schemeClr val="tx1">
                    <a:lumMod val="95000"/>
                    <a:lumOff val="5000"/>
                  </a:schemeClr>
                </a:solidFill>
              </a:rPr>
              <a:t> </a:t>
            </a:r>
            <a:r>
              <a:rPr lang="en-US" sz="2800">
                <a:solidFill>
                  <a:schemeClr val="tx1">
                    <a:lumMod val="95000"/>
                    <a:lumOff val="5000"/>
                  </a:schemeClr>
                </a:solidFill>
              </a:rPr>
              <a:t>L</a:t>
            </a:r>
            <a:r>
              <a:rPr lang="en-US" altLang="zh-CN" sz="2800">
                <a:solidFill>
                  <a:schemeClr val="tx1">
                    <a:lumMod val="95000"/>
                    <a:lumOff val="5000"/>
                  </a:schemeClr>
                </a:solidFill>
              </a:rPr>
              <a:t>ocating sample-sensitive customers</a:t>
            </a:r>
            <a:endParaRPr lang="en-US" sz="2800">
              <a:solidFill>
                <a:schemeClr val="tx1">
                  <a:lumMod val="95000"/>
                  <a:lumOff val="5000"/>
                </a:schemeClr>
              </a:solidFill>
            </a:endParaRPr>
          </a:p>
        </p:txBody>
      </p:sp>
      <p:sp>
        <p:nvSpPr>
          <p:cNvPr id="11" name="TextBox 10">
            <a:extLst>
              <a:ext uri="{FF2B5EF4-FFF2-40B4-BE49-F238E27FC236}">
                <a16:creationId xmlns:a16="http://schemas.microsoft.com/office/drawing/2014/main" id="{065B0BE0-D6D1-8647-57FE-8EA0FDB1D36A}"/>
              </a:ext>
            </a:extLst>
          </p:cNvPr>
          <p:cNvSpPr txBox="1"/>
          <p:nvPr/>
        </p:nvSpPr>
        <p:spPr>
          <a:xfrm>
            <a:off x="457200" y="396234"/>
            <a:ext cx="8019288" cy="1319702"/>
          </a:xfrm>
          <a:prstGeom prst="rect">
            <a:avLst/>
          </a:prstGeom>
        </p:spPr>
        <p:txBody>
          <a:bodyPr vert="horz" lIns="91440" tIns="45720" rIns="91440" bIns="45720" rtlCol="0" anchor="ctr">
            <a:normAutofit/>
          </a:bodyPr>
          <a:lstStyle/>
          <a:p>
            <a:r>
              <a:rPr lang="en-SG" sz="2400" i="1">
                <a:latin typeface="+mj-lt"/>
              </a:rPr>
              <a:t>Did customers buy products </a:t>
            </a:r>
            <a:r>
              <a:rPr lang="en-US" altLang="zh-CN" sz="2400" i="1">
                <a:latin typeface="+mj-lt"/>
              </a:rPr>
              <a:t>they never bought before</a:t>
            </a:r>
            <a:r>
              <a:rPr lang="en-SG" sz="2400" i="1">
                <a:latin typeface="+mj-lt"/>
              </a:rPr>
              <a:t> from the same collection as the samples after receiving them?</a:t>
            </a:r>
          </a:p>
        </p:txBody>
      </p:sp>
      <p:sp>
        <p:nvSpPr>
          <p:cNvPr id="14" name="Triangle 14">
            <a:extLst>
              <a:ext uri="{FF2B5EF4-FFF2-40B4-BE49-F238E27FC236}">
                <a16:creationId xmlns:a16="http://schemas.microsoft.com/office/drawing/2014/main" id="{CBCCD469-C5C5-C372-6702-070376E16004}"/>
              </a:ext>
            </a:extLst>
          </p:cNvPr>
          <p:cNvSpPr/>
          <p:nvPr/>
        </p:nvSpPr>
        <p:spPr>
          <a:xfrm rot="10800000">
            <a:off x="5862083" y="4388669"/>
            <a:ext cx="467833" cy="190771"/>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156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University Brand Identity | Singapore Management University ...">
            <a:extLst>
              <a:ext uri="{FF2B5EF4-FFF2-40B4-BE49-F238E27FC236}">
                <a16:creationId xmlns:a16="http://schemas.microsoft.com/office/drawing/2014/main" id="{1F274A15-9433-442C-4DAD-48643EDAD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7" name="TextBox 6">
            <a:extLst>
              <a:ext uri="{FF2B5EF4-FFF2-40B4-BE49-F238E27FC236}">
                <a16:creationId xmlns:a16="http://schemas.microsoft.com/office/drawing/2014/main" id="{C451BE3F-E3FD-C9CC-69E9-0613869934B0}"/>
              </a:ext>
            </a:extLst>
          </p:cNvPr>
          <p:cNvSpPr txBox="1"/>
          <p:nvPr/>
        </p:nvSpPr>
        <p:spPr>
          <a:xfrm>
            <a:off x="415181" y="-50629"/>
            <a:ext cx="6455663" cy="1015658"/>
          </a:xfrm>
          <a:prstGeom prst="rect">
            <a:avLst/>
          </a:prstGeom>
        </p:spPr>
        <p:txBody>
          <a:bodyPr vert="horz" lIns="91440" tIns="45720" rIns="91440" bIns="45720" rtlCol="0" anchor="ctr">
            <a:normAutofit/>
          </a:bodyPr>
          <a:lstStyle/>
          <a:p>
            <a:r>
              <a:rPr lang="en-SG" sz="3200" b="1">
                <a:latin typeface="+mj-lt"/>
              </a:rPr>
              <a:t>Step 3: Effective Samples</a:t>
            </a:r>
          </a:p>
        </p:txBody>
      </p:sp>
      <p:sp>
        <p:nvSpPr>
          <p:cNvPr id="19" name="TextBox 18">
            <a:extLst>
              <a:ext uri="{FF2B5EF4-FFF2-40B4-BE49-F238E27FC236}">
                <a16:creationId xmlns:a16="http://schemas.microsoft.com/office/drawing/2014/main" id="{5161D2A1-97F5-77CC-7659-A6340615B323}"/>
              </a:ext>
            </a:extLst>
          </p:cNvPr>
          <p:cNvSpPr txBox="1"/>
          <p:nvPr/>
        </p:nvSpPr>
        <p:spPr>
          <a:xfrm>
            <a:off x="4902733" y="2742292"/>
            <a:ext cx="6303986" cy="3477875"/>
          </a:xfrm>
          <a:prstGeom prst="rect">
            <a:avLst/>
          </a:prstGeom>
          <a:solidFill>
            <a:schemeClr val="bg1">
              <a:lumMod val="95000"/>
            </a:schemeClr>
          </a:solidFill>
        </p:spPr>
        <p:txBody>
          <a:bodyPr wrap="square" rtlCol="0">
            <a:spAutoFit/>
          </a:bodyPr>
          <a:lstStyle/>
          <a:p>
            <a:r>
              <a:rPr lang="en-SG" sz="2000" b="1" kern="100">
                <a:effectLst/>
                <a:latin typeface="Calibri" panose="020F0502020204030204" pitchFamily="34" charset="0"/>
                <a:ea typeface="DengXian" panose="02010600030101010101" pitchFamily="2" charset="-122"/>
                <a:cs typeface="Times New Roman" panose="02020603050405020304" pitchFamily="18" charset="0"/>
              </a:rPr>
              <a:t>Conclusion:</a:t>
            </a:r>
          </a:p>
          <a:p>
            <a:pPr marL="342900" indent="-342900">
              <a:buFont typeface="Arial" panose="020B0604020202020204" pitchFamily="34" charset="0"/>
              <a:buChar char="•"/>
            </a:pPr>
            <a:r>
              <a:rPr lang="en-US" sz="2000" b="1"/>
              <a:t>33</a:t>
            </a:r>
            <a:r>
              <a:rPr lang="en-US" sz="2000"/>
              <a:t> samples that are effective in intriguing people’s interest in a new collection</a:t>
            </a:r>
          </a:p>
          <a:p>
            <a:pPr marL="342900" indent="-342900">
              <a:buFont typeface="Arial" panose="020B0604020202020204" pitchFamily="34" charset="0"/>
              <a:buChar char="•"/>
            </a:pPr>
            <a:r>
              <a:rPr lang="en-US" sz="2000"/>
              <a:t>Aveda can choose which sample to be given to customers based on different needs:</a:t>
            </a:r>
          </a:p>
          <a:p>
            <a:pPr marL="800100" lvl="1" indent="-342900">
              <a:buFont typeface="Arial" panose="020B0604020202020204" pitchFamily="34" charset="0"/>
              <a:buChar char="•"/>
            </a:pPr>
            <a:r>
              <a:rPr lang="en-US" sz="2000"/>
              <a:t>Choose one that’s more suitable to the customer’s real needs</a:t>
            </a:r>
          </a:p>
          <a:p>
            <a:pPr marL="800100" lvl="1" indent="-342900">
              <a:buFont typeface="Arial" panose="020B0604020202020204" pitchFamily="34" charset="0"/>
              <a:buChar char="•"/>
            </a:pPr>
            <a:r>
              <a:rPr lang="en-US" sz="2000"/>
              <a:t>Choose effective ones to introduce a new collection</a:t>
            </a:r>
          </a:p>
          <a:p>
            <a:pPr marL="800100" lvl="1" indent="-342900">
              <a:buFont typeface="Arial" panose="020B0604020202020204" pitchFamily="34" charset="0"/>
              <a:buChar char="•"/>
            </a:pPr>
            <a:r>
              <a:rPr lang="en-US" sz="2000"/>
              <a:t>Choose ones at lower costs</a:t>
            </a:r>
          </a:p>
          <a:p>
            <a:endParaRPr lang="en-US" sz="2000"/>
          </a:p>
        </p:txBody>
      </p:sp>
      <p:pic>
        <p:nvPicPr>
          <p:cNvPr id="2" name="Picture 1">
            <a:extLst>
              <a:ext uri="{FF2B5EF4-FFF2-40B4-BE49-F238E27FC236}">
                <a16:creationId xmlns:a16="http://schemas.microsoft.com/office/drawing/2014/main" id="{EDFCC42C-EA18-030D-B96D-0A22EFA67432}"/>
              </a:ext>
            </a:extLst>
          </p:cNvPr>
          <p:cNvPicPr>
            <a:picLocks noChangeAspect="1"/>
          </p:cNvPicPr>
          <p:nvPr/>
        </p:nvPicPr>
        <p:blipFill>
          <a:blip r:embed="rId3"/>
          <a:stretch>
            <a:fillRect/>
          </a:stretch>
        </p:blipFill>
        <p:spPr>
          <a:xfrm>
            <a:off x="1328920" y="739200"/>
            <a:ext cx="2914597" cy="5573221"/>
          </a:xfrm>
          <a:prstGeom prst="rect">
            <a:avLst/>
          </a:prstGeom>
          <a:ln>
            <a:solidFill>
              <a:schemeClr val="bg2">
                <a:lumMod val="50000"/>
              </a:schemeClr>
            </a:solidFill>
          </a:ln>
        </p:spPr>
      </p:pic>
      <p:sp>
        <p:nvSpPr>
          <p:cNvPr id="4" name="TextBox 3">
            <a:extLst>
              <a:ext uri="{FF2B5EF4-FFF2-40B4-BE49-F238E27FC236}">
                <a16:creationId xmlns:a16="http://schemas.microsoft.com/office/drawing/2014/main" id="{D6F60549-A2EE-D48E-2E30-3F23DE1F322B}"/>
              </a:ext>
            </a:extLst>
          </p:cNvPr>
          <p:cNvSpPr txBox="1"/>
          <p:nvPr/>
        </p:nvSpPr>
        <p:spPr>
          <a:xfrm>
            <a:off x="4902733" y="1114972"/>
            <a:ext cx="6709017" cy="895575"/>
          </a:xfrm>
          <a:prstGeom prst="rect">
            <a:avLst/>
          </a:prstGeom>
        </p:spPr>
        <p:txBody>
          <a:bodyPr vert="horz" lIns="91440" tIns="45720" rIns="91440" bIns="45720" rtlCol="0" anchor="ctr">
            <a:normAutofit/>
          </a:bodyPr>
          <a:lstStyle/>
          <a:p>
            <a:r>
              <a:rPr lang="en-SG" sz="2400" i="1">
                <a:latin typeface="+mj-lt"/>
              </a:rPr>
              <a:t>Which samples </a:t>
            </a:r>
            <a:r>
              <a:rPr lang="en-US" altLang="zh-CN" sz="2400" i="1">
                <a:latin typeface="+mj-lt"/>
              </a:rPr>
              <a:t>lead to sales of products from the same </a:t>
            </a:r>
            <a:r>
              <a:rPr lang="en-US" altLang="zh-CN" sz="2400" b="1" i="1">
                <a:latin typeface="+mj-lt"/>
              </a:rPr>
              <a:t>collection</a:t>
            </a:r>
            <a:r>
              <a:rPr lang="en-SG" sz="2400" i="1">
                <a:latin typeface="+mj-lt"/>
              </a:rPr>
              <a:t>?</a:t>
            </a:r>
          </a:p>
        </p:txBody>
      </p:sp>
      <p:sp>
        <p:nvSpPr>
          <p:cNvPr id="8" name="Triangle 14">
            <a:extLst>
              <a:ext uri="{FF2B5EF4-FFF2-40B4-BE49-F238E27FC236}">
                <a16:creationId xmlns:a16="http://schemas.microsoft.com/office/drawing/2014/main" id="{C3106F68-327D-31B1-AB75-47CDEC918A8F}"/>
              </a:ext>
            </a:extLst>
          </p:cNvPr>
          <p:cNvSpPr/>
          <p:nvPr/>
        </p:nvSpPr>
        <p:spPr>
          <a:xfrm rot="5400000">
            <a:off x="4297010" y="4242659"/>
            <a:ext cx="467833" cy="190771"/>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1BC56D4-88AA-19CC-CF3D-E40C0A1E4B8D}"/>
              </a:ext>
            </a:extLst>
          </p:cNvPr>
          <p:cNvPicPr>
            <a:picLocks noChangeAspect="1"/>
          </p:cNvPicPr>
          <p:nvPr/>
        </p:nvPicPr>
        <p:blipFill>
          <a:blip r:embed="rId4"/>
          <a:stretch>
            <a:fillRect/>
          </a:stretch>
        </p:blipFill>
        <p:spPr>
          <a:xfrm>
            <a:off x="10707454" y="6315539"/>
            <a:ext cx="1376966" cy="391819"/>
          </a:xfrm>
          <a:prstGeom prst="rect">
            <a:avLst/>
          </a:prstGeom>
        </p:spPr>
      </p:pic>
    </p:spTree>
    <p:extLst>
      <p:ext uri="{BB962C8B-B14F-4D97-AF65-F5344CB8AC3E}">
        <p14:creationId xmlns:p14="http://schemas.microsoft.com/office/powerpoint/2010/main" val="3155345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a:t>New initiatives: Aveda Subscription Model</a:t>
            </a:r>
          </a:p>
        </p:txBody>
      </p:sp>
      <p:sp>
        <p:nvSpPr>
          <p:cNvPr id="7" name="Content Placeholder 2">
            <a:extLst>
              <a:ext uri="{FF2B5EF4-FFF2-40B4-BE49-F238E27FC236}">
                <a16:creationId xmlns:a16="http://schemas.microsoft.com/office/drawing/2014/main" id="{5152392D-8A49-A902-092D-6668A89A0211}"/>
              </a:ext>
            </a:extLst>
          </p:cNvPr>
          <p:cNvSpPr>
            <a:spLocks noGrp="1"/>
          </p:cNvSpPr>
          <p:nvPr>
            <p:ph idx="1"/>
          </p:nvPr>
        </p:nvSpPr>
        <p:spPr>
          <a:xfrm>
            <a:off x="544974" y="952498"/>
            <a:ext cx="10438073" cy="798046"/>
          </a:xfrm>
        </p:spPr>
        <p:txBody>
          <a:bodyPr>
            <a:noAutofit/>
          </a:bodyPr>
          <a:lstStyle/>
          <a:p>
            <a:r>
              <a:rPr lang="en-US" sz="1800"/>
              <a:t>A subscription model where it charges user a fixed price every month for Aveda hair products</a:t>
            </a:r>
          </a:p>
          <a:p>
            <a:r>
              <a:rPr lang="en-US" sz="1800"/>
              <a:t>Subscription helps to increase substitution barrier and limits maximum recency while guaranteeing minimum GMV and frequency</a:t>
            </a:r>
          </a:p>
        </p:txBody>
      </p:sp>
      <p:sp>
        <p:nvSpPr>
          <p:cNvPr id="14" name="TextBox 13">
            <a:extLst>
              <a:ext uri="{FF2B5EF4-FFF2-40B4-BE49-F238E27FC236}">
                <a16:creationId xmlns:a16="http://schemas.microsoft.com/office/drawing/2014/main" id="{25361EF7-944B-1147-3FF6-4B34BB3D910D}"/>
              </a:ext>
            </a:extLst>
          </p:cNvPr>
          <p:cNvSpPr txBox="1"/>
          <p:nvPr/>
        </p:nvSpPr>
        <p:spPr>
          <a:xfrm>
            <a:off x="0" y="2223716"/>
            <a:ext cx="2709777" cy="400110"/>
          </a:xfrm>
          <a:prstGeom prst="rect">
            <a:avLst/>
          </a:prstGeom>
          <a:noFill/>
        </p:spPr>
        <p:txBody>
          <a:bodyPr wrap="square" rtlCol="0">
            <a:spAutoFit/>
          </a:bodyPr>
          <a:lstStyle/>
          <a:p>
            <a:pPr algn="ctr"/>
            <a:r>
              <a:rPr lang="en-US" sz="2000" b="1"/>
              <a:t>Key Features</a:t>
            </a:r>
            <a:endParaRPr lang="en-US" sz="2000"/>
          </a:p>
        </p:txBody>
      </p:sp>
      <p:pic>
        <p:nvPicPr>
          <p:cNvPr id="31" name="Picture 30">
            <a:extLst>
              <a:ext uri="{FF2B5EF4-FFF2-40B4-BE49-F238E27FC236}">
                <a16:creationId xmlns:a16="http://schemas.microsoft.com/office/drawing/2014/main" id="{77BE1973-8B1E-232C-DAC5-7BC5A7AEA68A}"/>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32" name="Picture 2" descr="University Brand Identity | Singapore Management University ...">
            <a:extLst>
              <a:ext uri="{FF2B5EF4-FFF2-40B4-BE49-F238E27FC236}">
                <a16:creationId xmlns:a16="http://schemas.microsoft.com/office/drawing/2014/main" id="{533A099C-19BF-9EF3-85C8-F0568C18A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9B3058-3F0A-1104-834E-41DA390F372F}"/>
              </a:ext>
            </a:extLst>
          </p:cNvPr>
          <p:cNvSpPr txBox="1"/>
          <p:nvPr/>
        </p:nvSpPr>
        <p:spPr>
          <a:xfrm>
            <a:off x="9621737" y="4466628"/>
            <a:ext cx="1592587" cy="584775"/>
          </a:xfrm>
          <a:prstGeom prst="rect">
            <a:avLst/>
          </a:prstGeom>
          <a:noFill/>
        </p:spPr>
        <p:txBody>
          <a:bodyPr wrap="square" rtlCol="0">
            <a:spAutoFit/>
          </a:bodyPr>
          <a:lstStyle/>
          <a:p>
            <a:r>
              <a:rPr lang="en-US" sz="1600"/>
              <a:t>No commitment. Cancel anytime</a:t>
            </a:r>
          </a:p>
        </p:txBody>
      </p:sp>
      <p:sp>
        <p:nvSpPr>
          <p:cNvPr id="9" name="TextBox 8">
            <a:extLst>
              <a:ext uri="{FF2B5EF4-FFF2-40B4-BE49-F238E27FC236}">
                <a16:creationId xmlns:a16="http://schemas.microsoft.com/office/drawing/2014/main" id="{D149A6A6-D75C-AC44-633C-83AFB96F2D96}"/>
              </a:ext>
            </a:extLst>
          </p:cNvPr>
          <p:cNvSpPr txBox="1"/>
          <p:nvPr/>
        </p:nvSpPr>
        <p:spPr>
          <a:xfrm>
            <a:off x="3802642" y="4358906"/>
            <a:ext cx="2365235" cy="830997"/>
          </a:xfrm>
          <a:prstGeom prst="rect">
            <a:avLst/>
          </a:prstGeom>
          <a:noFill/>
        </p:spPr>
        <p:txBody>
          <a:bodyPr wrap="square" rtlCol="0">
            <a:spAutoFit/>
          </a:bodyPr>
          <a:lstStyle/>
          <a:p>
            <a:r>
              <a:rPr lang="en-US" sz="1600"/>
              <a:t>Scheduled delivery to doorstep. Your products will never run out</a:t>
            </a:r>
          </a:p>
        </p:txBody>
      </p:sp>
      <p:sp>
        <p:nvSpPr>
          <p:cNvPr id="10" name="TextBox 9">
            <a:extLst>
              <a:ext uri="{FF2B5EF4-FFF2-40B4-BE49-F238E27FC236}">
                <a16:creationId xmlns:a16="http://schemas.microsoft.com/office/drawing/2014/main" id="{3B028E1C-BC39-66EC-A5C7-E40E1FA39152}"/>
              </a:ext>
            </a:extLst>
          </p:cNvPr>
          <p:cNvSpPr txBox="1"/>
          <p:nvPr/>
        </p:nvSpPr>
        <p:spPr>
          <a:xfrm>
            <a:off x="985653" y="4331690"/>
            <a:ext cx="2272677" cy="1323439"/>
          </a:xfrm>
          <a:prstGeom prst="rect">
            <a:avLst/>
          </a:prstGeom>
          <a:noFill/>
        </p:spPr>
        <p:txBody>
          <a:bodyPr wrap="square" rtlCol="0">
            <a:spAutoFit/>
          </a:bodyPr>
          <a:lstStyle/>
          <a:p>
            <a:r>
              <a:rPr lang="en-US" sz="1600"/>
              <a:t>Experience other Aveda collections. Free exchange to another collection if unsuitable (</a:t>
            </a:r>
            <a:r>
              <a:rPr lang="en-US" sz="1600" b="1" i="1"/>
              <a:t>Cross Selling</a:t>
            </a:r>
            <a:r>
              <a:rPr lang="en-US" sz="1600"/>
              <a:t>)</a:t>
            </a:r>
          </a:p>
        </p:txBody>
      </p:sp>
      <p:sp>
        <p:nvSpPr>
          <p:cNvPr id="11" name="TextBox 10">
            <a:extLst>
              <a:ext uri="{FF2B5EF4-FFF2-40B4-BE49-F238E27FC236}">
                <a16:creationId xmlns:a16="http://schemas.microsoft.com/office/drawing/2014/main" id="{61C6AD14-F13B-7F0F-9833-7186C9EAB5DE}"/>
              </a:ext>
            </a:extLst>
          </p:cNvPr>
          <p:cNvSpPr txBox="1"/>
          <p:nvPr/>
        </p:nvSpPr>
        <p:spPr>
          <a:xfrm>
            <a:off x="6712190" y="4352155"/>
            <a:ext cx="2365235" cy="1077218"/>
          </a:xfrm>
          <a:prstGeom prst="rect">
            <a:avLst/>
          </a:prstGeom>
          <a:noFill/>
        </p:spPr>
        <p:txBody>
          <a:bodyPr wrap="square" rtlCol="0">
            <a:spAutoFit/>
          </a:bodyPr>
          <a:lstStyle/>
          <a:p>
            <a:r>
              <a:rPr lang="en-US" sz="1600"/>
              <a:t>Tiered Pricing for different needs. Enjoy more discounts than without a subscription (</a:t>
            </a:r>
            <a:r>
              <a:rPr lang="en-US" sz="1600" b="1" i="1"/>
              <a:t>Upselling</a:t>
            </a:r>
            <a:r>
              <a:rPr lang="en-US" sz="1600"/>
              <a:t>)</a:t>
            </a:r>
          </a:p>
        </p:txBody>
      </p:sp>
      <p:pic>
        <p:nvPicPr>
          <p:cNvPr id="21" name="Picture 20" descr="Two arrows pointing to each other&#10;&#10;Description automatically generated">
            <a:extLst>
              <a:ext uri="{FF2B5EF4-FFF2-40B4-BE49-F238E27FC236}">
                <a16:creationId xmlns:a16="http://schemas.microsoft.com/office/drawing/2014/main" id="{347979AF-57DA-AA82-1D9D-8638BA891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888" y="2831919"/>
            <a:ext cx="1256424" cy="1331917"/>
          </a:xfrm>
          <a:prstGeom prst="rect">
            <a:avLst/>
          </a:prstGeom>
        </p:spPr>
      </p:pic>
      <p:pic>
        <p:nvPicPr>
          <p:cNvPr id="34" name="Picture 33" descr="A group of people wearing protective gear and holding boxes&#10;&#10;Description automatically generated">
            <a:extLst>
              <a:ext uri="{FF2B5EF4-FFF2-40B4-BE49-F238E27FC236}">
                <a16:creationId xmlns:a16="http://schemas.microsoft.com/office/drawing/2014/main" id="{C2E8F0FA-7CE9-168E-3F76-2E8B021EC6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5274" y="2797460"/>
            <a:ext cx="2174815" cy="1366376"/>
          </a:xfrm>
          <a:prstGeom prst="rect">
            <a:avLst/>
          </a:prstGeom>
        </p:spPr>
      </p:pic>
      <p:pic>
        <p:nvPicPr>
          <p:cNvPr id="36" name="Picture 35" descr="A set of price tags&#10;&#10;Description automatically generated">
            <a:extLst>
              <a:ext uri="{FF2B5EF4-FFF2-40B4-BE49-F238E27FC236}">
                <a16:creationId xmlns:a16="http://schemas.microsoft.com/office/drawing/2014/main" id="{84A04A53-21C0-AD5A-627C-73AE287B78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2189" y="2591107"/>
            <a:ext cx="2174815" cy="1636076"/>
          </a:xfrm>
          <a:prstGeom prst="rect">
            <a:avLst/>
          </a:prstGeom>
        </p:spPr>
      </p:pic>
      <p:pic>
        <p:nvPicPr>
          <p:cNvPr id="38" name="Picture 37" descr="A person making a cross gesture&#10;&#10;Description automatically generated">
            <a:extLst>
              <a:ext uri="{FF2B5EF4-FFF2-40B4-BE49-F238E27FC236}">
                <a16:creationId xmlns:a16="http://schemas.microsoft.com/office/drawing/2014/main" id="{6E8C9B2B-7063-D482-7457-B7BACC8281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0460" y="2591874"/>
            <a:ext cx="1592587" cy="1635309"/>
          </a:xfrm>
          <a:prstGeom prst="rect">
            <a:avLst/>
          </a:prstGeom>
        </p:spPr>
      </p:pic>
    </p:spTree>
    <p:extLst>
      <p:ext uri="{BB962C8B-B14F-4D97-AF65-F5344CB8AC3E}">
        <p14:creationId xmlns:p14="http://schemas.microsoft.com/office/powerpoint/2010/main" val="1355827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a:t>New initiatives: Aveda Affiliate Programme</a:t>
            </a:r>
          </a:p>
        </p:txBody>
      </p:sp>
      <p:sp>
        <p:nvSpPr>
          <p:cNvPr id="7" name="Content Placeholder 2">
            <a:extLst>
              <a:ext uri="{FF2B5EF4-FFF2-40B4-BE49-F238E27FC236}">
                <a16:creationId xmlns:a16="http://schemas.microsoft.com/office/drawing/2014/main" id="{5152392D-8A49-A902-092D-6668A89A0211}"/>
              </a:ext>
            </a:extLst>
          </p:cNvPr>
          <p:cNvSpPr>
            <a:spLocks noGrp="1"/>
          </p:cNvSpPr>
          <p:nvPr>
            <p:ph idx="1"/>
          </p:nvPr>
        </p:nvSpPr>
        <p:spPr>
          <a:xfrm>
            <a:off x="544974" y="952498"/>
            <a:ext cx="10638033" cy="1906316"/>
          </a:xfrm>
        </p:spPr>
        <p:txBody>
          <a:bodyPr>
            <a:noAutofit/>
          </a:bodyPr>
          <a:lstStyle/>
          <a:p>
            <a:r>
              <a:rPr lang="en-US" sz="1600"/>
              <a:t>Additional sales channel via influencer</a:t>
            </a:r>
          </a:p>
          <a:p>
            <a:r>
              <a:rPr lang="en-US" sz="1600"/>
              <a:t>Ride on influencer’s follower fame</a:t>
            </a:r>
          </a:p>
          <a:p>
            <a:r>
              <a:rPr lang="en-US" sz="1600"/>
              <a:t>Find a suitable candidate that is representative of Aveda’s image and can influence the hair community</a:t>
            </a:r>
          </a:p>
          <a:p>
            <a:r>
              <a:rPr lang="en-US" sz="1600"/>
              <a:t>Each influencer will share their own unique referral code while advertising Aveda products on their social media</a:t>
            </a:r>
          </a:p>
          <a:p>
            <a:r>
              <a:rPr lang="en-US" sz="1600"/>
              <a:t>When buyers purchase in retail store, they can key in influencer’s referral code and will take a cut of each successful transaction + buyer can get some cashback </a:t>
            </a:r>
          </a:p>
        </p:txBody>
      </p:sp>
      <p:pic>
        <p:nvPicPr>
          <p:cNvPr id="31" name="Picture 30">
            <a:extLst>
              <a:ext uri="{FF2B5EF4-FFF2-40B4-BE49-F238E27FC236}">
                <a16:creationId xmlns:a16="http://schemas.microsoft.com/office/drawing/2014/main" id="{77BE1973-8B1E-232C-DAC5-7BC5A7AEA68A}"/>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32" name="Picture 2" descr="University Brand Identity | Singapore Management University ...">
            <a:extLst>
              <a:ext uri="{FF2B5EF4-FFF2-40B4-BE49-F238E27FC236}">
                <a16:creationId xmlns:a16="http://schemas.microsoft.com/office/drawing/2014/main" id="{533A099C-19BF-9EF3-85C8-F0568C18A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1D94EAD-5F96-4F44-6FB9-C9B55DFF9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6277" y="3177762"/>
            <a:ext cx="1730783" cy="30593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5DEC8C-EEB5-3290-6CE8-99C5871155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942" y="3217769"/>
            <a:ext cx="1606513" cy="301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746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F077C-B647-305F-8FDF-6E0D0FF613B4}"/>
              </a:ext>
            </a:extLst>
          </p:cNvPr>
          <p:cNvSpPr>
            <a:spLocks noGrp="1"/>
          </p:cNvSpPr>
          <p:nvPr>
            <p:ph idx="1"/>
          </p:nvPr>
        </p:nvSpPr>
        <p:spPr>
          <a:xfrm>
            <a:off x="544974" y="1261403"/>
            <a:ext cx="10691648" cy="5063101"/>
          </a:xfrm>
        </p:spPr>
        <p:txBody>
          <a:bodyPr>
            <a:normAutofit/>
          </a:bodyPr>
          <a:lstStyle/>
          <a:p>
            <a:pPr marL="514350" indent="-514350">
              <a:buFont typeface="+mj-lt"/>
              <a:buAutoNum type="arabicPeriod"/>
            </a:pPr>
            <a:r>
              <a:rPr lang="en-US" sz="1800"/>
              <a:t>Based on effort to reward, we </a:t>
            </a:r>
            <a:r>
              <a:rPr lang="en-US" sz="1800" err="1"/>
              <a:t>prioritised</a:t>
            </a:r>
            <a:r>
              <a:rPr lang="en-US" sz="1800"/>
              <a:t> our strategy to target increasing GMV from the Retail channel. We can focus first on “Needs Attention” and “Potential Loyalist” segments in this channels</a:t>
            </a:r>
          </a:p>
          <a:p>
            <a:pPr marL="514350" indent="-514350">
              <a:buFont typeface="+mj-lt"/>
              <a:buAutoNum type="arabicPeriod"/>
            </a:pPr>
            <a:r>
              <a:rPr lang="en-US" sz="1800"/>
              <a:t>Marketing Basket Analysis was used to find the gap between Aveda’s current bundle and what could be newly bundled based on popularity to increase ABS</a:t>
            </a:r>
          </a:p>
          <a:p>
            <a:pPr marL="514350" indent="-514350">
              <a:buFont typeface="+mj-lt"/>
              <a:buAutoNum type="arabicPeriod"/>
            </a:pPr>
            <a:r>
              <a:rPr lang="en-US" sz="1800"/>
              <a:t>Recommendation system was used to upsell and cross sell products to user to increase sales. It can also create a positive customer experience through a more bespoke shopping experience</a:t>
            </a:r>
          </a:p>
          <a:p>
            <a:pPr marL="514350" indent="-514350">
              <a:buFont typeface="+mj-lt"/>
              <a:buAutoNum type="arabicPeriod"/>
            </a:pPr>
            <a:r>
              <a:rPr lang="en-US" sz="1800"/>
              <a:t>Discount has a positive impact on order frequency which increases sales</a:t>
            </a:r>
          </a:p>
          <a:p>
            <a:pPr marL="514350" indent="-514350">
              <a:buFont typeface="+mj-lt"/>
              <a:buAutoNum type="arabicPeriod"/>
            </a:pPr>
            <a:r>
              <a:rPr lang="en-US" sz="1800"/>
              <a:t>Not all customers react equally when given samples. Some are more sensitive than others. The choice of sample given also makes a difference to increase sales</a:t>
            </a:r>
          </a:p>
          <a:p>
            <a:pPr marL="514350" indent="-514350">
              <a:buFont typeface="+mj-lt"/>
              <a:buAutoNum type="arabicPeriod"/>
            </a:pPr>
            <a:r>
              <a:rPr lang="en-US" sz="1800"/>
              <a:t>Aveda can explore new initiatives such as Aveda membership and affiliate marketing to increase sales </a:t>
            </a:r>
          </a:p>
          <a:p>
            <a:pPr marL="0" indent="0">
              <a:buNone/>
            </a:pPr>
            <a:endParaRPr lang="en-US" sz="1800"/>
          </a:p>
        </p:txBody>
      </p:sp>
      <p:sp>
        <p:nvSpPr>
          <p:cNvPr id="6" name="Title 1">
            <a:extLst>
              <a:ext uri="{FF2B5EF4-FFF2-40B4-BE49-F238E27FC236}">
                <a16:creationId xmlns:a16="http://schemas.microsoft.com/office/drawing/2014/main" id="{08756ADE-91BD-FF94-9F25-C6C2282175BD}"/>
              </a:ext>
            </a:extLst>
          </p:cNvPr>
          <p:cNvSpPr>
            <a:spLocks noGrp="1"/>
          </p:cNvSpPr>
          <p:nvPr>
            <p:ph type="title"/>
          </p:nvPr>
        </p:nvSpPr>
        <p:spPr>
          <a:xfrm>
            <a:off x="544974" y="231981"/>
            <a:ext cx="10515600" cy="540310"/>
          </a:xfrm>
        </p:spPr>
        <p:txBody>
          <a:bodyPr>
            <a:noAutofit/>
          </a:bodyPr>
          <a:lstStyle/>
          <a:p>
            <a:r>
              <a:rPr lang="en-SG" sz="3600" b="1" i="1"/>
              <a:t>Wrapping up</a:t>
            </a:r>
          </a:p>
        </p:txBody>
      </p:sp>
      <p:pic>
        <p:nvPicPr>
          <p:cNvPr id="7" name="Picture 6">
            <a:extLst>
              <a:ext uri="{FF2B5EF4-FFF2-40B4-BE49-F238E27FC236}">
                <a16:creationId xmlns:a16="http://schemas.microsoft.com/office/drawing/2014/main" id="{8F0213B1-F344-DAFD-BBED-C2FB388303F2}"/>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8" name="Picture 2" descr="University Brand Identity | Singapore Management University ...">
            <a:extLst>
              <a:ext uri="{FF2B5EF4-FFF2-40B4-BE49-F238E27FC236}">
                <a16:creationId xmlns:a16="http://schemas.microsoft.com/office/drawing/2014/main" id="{1AE48F4F-1FFD-2CCC-9E26-43A971690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117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CB61-2172-2BDE-091C-AE827465DE4B}"/>
              </a:ext>
            </a:extLst>
          </p:cNvPr>
          <p:cNvSpPr>
            <a:spLocks noGrp="1"/>
          </p:cNvSpPr>
          <p:nvPr>
            <p:ph type="title"/>
          </p:nvPr>
        </p:nvSpPr>
        <p:spPr>
          <a:xfrm>
            <a:off x="995855" y="2766218"/>
            <a:ext cx="9829800" cy="1325563"/>
          </a:xfrm>
        </p:spPr>
        <p:txBody>
          <a:bodyPr>
            <a:normAutofit/>
          </a:bodyPr>
          <a:lstStyle/>
          <a:p>
            <a:pPr algn="ctr"/>
            <a:r>
              <a:rPr lang="en-US" sz="8000" b="1"/>
              <a:t>Thank You!</a:t>
            </a:r>
          </a:p>
        </p:txBody>
      </p:sp>
      <p:pic>
        <p:nvPicPr>
          <p:cNvPr id="4" name="Picture 3">
            <a:extLst>
              <a:ext uri="{FF2B5EF4-FFF2-40B4-BE49-F238E27FC236}">
                <a16:creationId xmlns:a16="http://schemas.microsoft.com/office/drawing/2014/main" id="{C36E7A39-3E84-0B50-D2F4-1C8C7A2EA50A}"/>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804D2D2A-1383-BE05-83D8-1F69F18BA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26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CB61-2172-2BDE-091C-AE827465DE4B}"/>
              </a:ext>
            </a:extLst>
          </p:cNvPr>
          <p:cNvSpPr>
            <a:spLocks noGrp="1"/>
          </p:cNvSpPr>
          <p:nvPr>
            <p:ph type="title"/>
          </p:nvPr>
        </p:nvSpPr>
        <p:spPr>
          <a:xfrm>
            <a:off x="995855" y="2766218"/>
            <a:ext cx="9829800" cy="1325563"/>
          </a:xfrm>
        </p:spPr>
        <p:txBody>
          <a:bodyPr>
            <a:normAutofit/>
          </a:bodyPr>
          <a:lstStyle/>
          <a:p>
            <a:pPr algn="ctr"/>
            <a:r>
              <a:rPr lang="en-US" sz="8000" b="1"/>
              <a:t>Q&amp;A</a:t>
            </a:r>
          </a:p>
        </p:txBody>
      </p:sp>
      <p:pic>
        <p:nvPicPr>
          <p:cNvPr id="4" name="Picture 3">
            <a:extLst>
              <a:ext uri="{FF2B5EF4-FFF2-40B4-BE49-F238E27FC236}">
                <a16:creationId xmlns:a16="http://schemas.microsoft.com/office/drawing/2014/main" id="{C36E7A39-3E84-0B50-D2F4-1C8C7A2EA50A}"/>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804D2D2A-1383-BE05-83D8-1F69F18BA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724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D3265-F3A4-60E5-1565-C419679840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02564E-2DBD-2334-2C8B-744A5CB2A65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4014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96F2-8122-B82A-83F5-3C0EED3C793F}"/>
              </a:ext>
            </a:extLst>
          </p:cNvPr>
          <p:cNvSpPr>
            <a:spLocks noGrp="1"/>
          </p:cNvSpPr>
          <p:nvPr>
            <p:ph type="title"/>
          </p:nvPr>
        </p:nvSpPr>
        <p:spPr>
          <a:xfrm>
            <a:off x="1151965" y="2435972"/>
            <a:ext cx="10515600" cy="1325563"/>
          </a:xfrm>
        </p:spPr>
        <p:txBody>
          <a:bodyPr/>
          <a:lstStyle/>
          <a:p>
            <a:r>
              <a:rPr lang="en-US"/>
              <a:t>Un-used</a:t>
            </a:r>
          </a:p>
        </p:txBody>
      </p:sp>
    </p:spTree>
    <p:extLst>
      <p:ext uri="{BB962C8B-B14F-4D97-AF65-F5344CB8AC3E}">
        <p14:creationId xmlns:p14="http://schemas.microsoft.com/office/powerpoint/2010/main" val="2045300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6E4F02C4-9CBE-127D-286E-E78D9BF0B850}"/>
              </a:ext>
            </a:extLst>
          </p:cNvPr>
          <p:cNvSpPr/>
          <p:nvPr/>
        </p:nvSpPr>
        <p:spPr>
          <a:xfrm>
            <a:off x="2601175" y="4593378"/>
            <a:ext cx="2627586" cy="126355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4132B0F-9799-0836-3E91-A1D5A7B254D2}"/>
              </a:ext>
            </a:extLst>
          </p:cNvPr>
          <p:cNvSpPr/>
          <p:nvPr/>
        </p:nvSpPr>
        <p:spPr>
          <a:xfrm>
            <a:off x="2601176" y="2913997"/>
            <a:ext cx="2627586" cy="126355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4FC2813E-812E-76AA-5599-8E54BF4F41BF}"/>
              </a:ext>
            </a:extLst>
          </p:cNvPr>
          <p:cNvSpPr/>
          <p:nvPr/>
        </p:nvSpPr>
        <p:spPr>
          <a:xfrm>
            <a:off x="2601177" y="1240222"/>
            <a:ext cx="2627586" cy="126355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a:t>A Strategic Approach to Increase Sales</a:t>
            </a:r>
          </a:p>
        </p:txBody>
      </p:sp>
      <p:sp>
        <p:nvSpPr>
          <p:cNvPr id="7" name="Content Placeholder 2">
            <a:extLst>
              <a:ext uri="{FF2B5EF4-FFF2-40B4-BE49-F238E27FC236}">
                <a16:creationId xmlns:a16="http://schemas.microsoft.com/office/drawing/2014/main" id="{5152392D-8A49-A902-092D-6668A89A0211}"/>
              </a:ext>
            </a:extLst>
          </p:cNvPr>
          <p:cNvSpPr>
            <a:spLocks noGrp="1"/>
          </p:cNvSpPr>
          <p:nvPr>
            <p:ph idx="1"/>
          </p:nvPr>
        </p:nvSpPr>
        <p:spPr>
          <a:xfrm>
            <a:off x="755177" y="866566"/>
            <a:ext cx="10438073" cy="436718"/>
          </a:xfrm>
        </p:spPr>
        <p:txBody>
          <a:bodyPr>
            <a:noAutofit/>
          </a:bodyPr>
          <a:lstStyle/>
          <a:p>
            <a:pPr algn="just"/>
            <a:r>
              <a:rPr lang="en-US" sz="1600"/>
              <a:t>Recency, frequency and Average Basket Sales can impact sales</a:t>
            </a:r>
            <a:endParaRPr lang="en-US" sz="1600" b="1"/>
          </a:p>
        </p:txBody>
      </p:sp>
      <p:sp>
        <p:nvSpPr>
          <p:cNvPr id="5" name="Right Arrow 4">
            <a:extLst>
              <a:ext uri="{FF2B5EF4-FFF2-40B4-BE49-F238E27FC236}">
                <a16:creationId xmlns:a16="http://schemas.microsoft.com/office/drawing/2014/main" id="{5A2BB237-F59D-290C-E0D2-BD941D34B1A8}"/>
              </a:ext>
            </a:extLst>
          </p:cNvPr>
          <p:cNvSpPr/>
          <p:nvPr/>
        </p:nvSpPr>
        <p:spPr>
          <a:xfrm rot="16200000">
            <a:off x="992072" y="4688776"/>
            <a:ext cx="1263555" cy="1061544"/>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F095442E-210B-CB53-2FA2-D918BFF605F9}"/>
              </a:ext>
            </a:extLst>
          </p:cNvPr>
          <p:cNvSpPr/>
          <p:nvPr/>
        </p:nvSpPr>
        <p:spPr>
          <a:xfrm rot="16200000">
            <a:off x="992074" y="3015002"/>
            <a:ext cx="1263554" cy="1061544"/>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D6A49D7-E5DC-9B3E-B803-0EDFE92257F7}"/>
              </a:ext>
            </a:extLst>
          </p:cNvPr>
          <p:cNvSpPr/>
          <p:nvPr/>
        </p:nvSpPr>
        <p:spPr>
          <a:xfrm rot="16200000">
            <a:off x="992072" y="1341226"/>
            <a:ext cx="1263556" cy="1061544"/>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BF3E799-1488-69FC-F79E-2529CB1DB612}"/>
              </a:ext>
            </a:extLst>
          </p:cNvPr>
          <p:cNvSpPr txBox="1"/>
          <p:nvPr/>
        </p:nvSpPr>
        <p:spPr>
          <a:xfrm>
            <a:off x="2560081" y="1425656"/>
            <a:ext cx="2709777" cy="892552"/>
          </a:xfrm>
          <a:prstGeom prst="rect">
            <a:avLst/>
          </a:prstGeom>
          <a:noFill/>
        </p:spPr>
        <p:txBody>
          <a:bodyPr wrap="square" rtlCol="0">
            <a:spAutoFit/>
          </a:bodyPr>
          <a:lstStyle/>
          <a:p>
            <a:pPr algn="ctr"/>
            <a:r>
              <a:rPr lang="en-US" sz="2000" b="1"/>
              <a:t>Recency</a:t>
            </a:r>
          </a:p>
          <a:p>
            <a:pPr algn="ctr"/>
            <a:r>
              <a:rPr lang="en-US" sz="1600"/>
              <a:t>How recent was last purchase?</a:t>
            </a:r>
          </a:p>
        </p:txBody>
      </p:sp>
      <p:sp>
        <p:nvSpPr>
          <p:cNvPr id="14" name="TextBox 13">
            <a:extLst>
              <a:ext uri="{FF2B5EF4-FFF2-40B4-BE49-F238E27FC236}">
                <a16:creationId xmlns:a16="http://schemas.microsoft.com/office/drawing/2014/main" id="{25361EF7-944B-1147-3FF6-4B34BB3D910D}"/>
              </a:ext>
            </a:extLst>
          </p:cNvPr>
          <p:cNvSpPr txBox="1"/>
          <p:nvPr/>
        </p:nvSpPr>
        <p:spPr>
          <a:xfrm>
            <a:off x="2560080" y="3222608"/>
            <a:ext cx="2709777" cy="646331"/>
          </a:xfrm>
          <a:prstGeom prst="rect">
            <a:avLst/>
          </a:prstGeom>
          <a:noFill/>
        </p:spPr>
        <p:txBody>
          <a:bodyPr wrap="square" rtlCol="0">
            <a:spAutoFit/>
          </a:bodyPr>
          <a:lstStyle/>
          <a:p>
            <a:pPr algn="ctr"/>
            <a:r>
              <a:rPr lang="en-US" sz="2000" b="1"/>
              <a:t>Frequency</a:t>
            </a:r>
          </a:p>
          <a:p>
            <a:pPr algn="ctr"/>
            <a:r>
              <a:rPr lang="en-US" sz="1600"/>
              <a:t>Total purchase orders</a:t>
            </a:r>
          </a:p>
        </p:txBody>
      </p:sp>
      <p:sp>
        <p:nvSpPr>
          <p:cNvPr id="15" name="TextBox 14">
            <a:extLst>
              <a:ext uri="{FF2B5EF4-FFF2-40B4-BE49-F238E27FC236}">
                <a16:creationId xmlns:a16="http://schemas.microsoft.com/office/drawing/2014/main" id="{A4784651-AADC-5909-8DF2-F01FB4777509}"/>
              </a:ext>
            </a:extLst>
          </p:cNvPr>
          <p:cNvSpPr txBox="1"/>
          <p:nvPr/>
        </p:nvSpPr>
        <p:spPr>
          <a:xfrm>
            <a:off x="2518984" y="4901989"/>
            <a:ext cx="2709777" cy="646331"/>
          </a:xfrm>
          <a:prstGeom prst="rect">
            <a:avLst/>
          </a:prstGeom>
          <a:noFill/>
        </p:spPr>
        <p:txBody>
          <a:bodyPr wrap="square" rtlCol="0">
            <a:spAutoFit/>
          </a:bodyPr>
          <a:lstStyle/>
          <a:p>
            <a:pPr algn="ctr"/>
            <a:r>
              <a:rPr lang="en-US" sz="2000" b="1"/>
              <a:t>Average Basket Size</a:t>
            </a:r>
          </a:p>
          <a:p>
            <a:pPr algn="ctr"/>
            <a:r>
              <a:rPr lang="en-US" sz="1600"/>
              <a:t>GMV per checkout</a:t>
            </a:r>
          </a:p>
        </p:txBody>
      </p:sp>
      <p:sp>
        <p:nvSpPr>
          <p:cNvPr id="20" name="TextBox 19">
            <a:extLst>
              <a:ext uri="{FF2B5EF4-FFF2-40B4-BE49-F238E27FC236}">
                <a16:creationId xmlns:a16="http://schemas.microsoft.com/office/drawing/2014/main" id="{648002EB-2688-FBC7-2D38-2774D30FE686}"/>
              </a:ext>
            </a:extLst>
          </p:cNvPr>
          <p:cNvSpPr txBox="1"/>
          <p:nvPr/>
        </p:nvSpPr>
        <p:spPr>
          <a:xfrm>
            <a:off x="6027817" y="1532362"/>
            <a:ext cx="5244930" cy="738664"/>
          </a:xfrm>
          <a:prstGeom prst="rect">
            <a:avLst/>
          </a:prstGeom>
          <a:noFill/>
        </p:spPr>
        <p:txBody>
          <a:bodyPr wrap="square" rtlCol="0">
            <a:spAutoFit/>
          </a:bodyPr>
          <a:lstStyle/>
          <a:p>
            <a:pPr marL="285750" indent="-285750">
              <a:buFont typeface="Arial" panose="020B0604020202020204" pitchFamily="34" charset="0"/>
              <a:buChar char="•"/>
            </a:pPr>
            <a:r>
              <a:rPr lang="en-US" sz="1400" b="1"/>
              <a:t>Promotional price </a:t>
            </a:r>
            <a:r>
              <a:rPr lang="en-US" sz="1400"/>
              <a:t>to disrupt buyer purchase timeline</a:t>
            </a:r>
          </a:p>
          <a:p>
            <a:pPr marL="285750" indent="-285750">
              <a:buFont typeface="Arial" panose="020B0604020202020204" pitchFamily="34" charset="0"/>
              <a:buChar char="•"/>
            </a:pPr>
            <a:r>
              <a:rPr lang="en-US" sz="1400" b="1"/>
              <a:t>Complementary product recommender </a:t>
            </a:r>
            <a:r>
              <a:rPr lang="en-US" sz="1400"/>
              <a:t>to cross sell new products otherwise they would not have bought </a:t>
            </a:r>
          </a:p>
        </p:txBody>
      </p:sp>
      <p:sp>
        <p:nvSpPr>
          <p:cNvPr id="22" name="TextBox 21">
            <a:extLst>
              <a:ext uri="{FF2B5EF4-FFF2-40B4-BE49-F238E27FC236}">
                <a16:creationId xmlns:a16="http://schemas.microsoft.com/office/drawing/2014/main" id="{B6487CB8-4D06-B23B-EFC3-4F7115F34642}"/>
              </a:ext>
            </a:extLst>
          </p:cNvPr>
          <p:cNvSpPr txBox="1"/>
          <p:nvPr/>
        </p:nvSpPr>
        <p:spPr>
          <a:xfrm>
            <a:off x="5986722" y="3068718"/>
            <a:ext cx="5244930" cy="954107"/>
          </a:xfrm>
          <a:prstGeom prst="rect">
            <a:avLst/>
          </a:prstGeom>
          <a:noFill/>
        </p:spPr>
        <p:txBody>
          <a:bodyPr wrap="square" rtlCol="0">
            <a:spAutoFit/>
          </a:bodyPr>
          <a:lstStyle/>
          <a:p>
            <a:pPr marL="285750" indent="-285750">
              <a:buFont typeface="Arial" panose="020B0604020202020204" pitchFamily="34" charset="0"/>
              <a:buChar char="•"/>
            </a:pPr>
            <a:r>
              <a:rPr lang="en-US" sz="1400" b="1"/>
              <a:t>Complementary product recommender </a:t>
            </a:r>
            <a:r>
              <a:rPr lang="en-US" sz="1400"/>
              <a:t>to cross sell new products otherwise they would not have bought</a:t>
            </a:r>
          </a:p>
          <a:p>
            <a:pPr marL="285750" indent="-285750">
              <a:buFont typeface="Arial" panose="020B0604020202020204" pitchFamily="34" charset="0"/>
              <a:buChar char="•"/>
            </a:pPr>
            <a:r>
              <a:rPr lang="en-US" sz="1400"/>
              <a:t>Returning customers who received </a:t>
            </a:r>
            <a:r>
              <a:rPr lang="en-US" sz="1400" b="1"/>
              <a:t>samples</a:t>
            </a:r>
            <a:r>
              <a:rPr lang="en-US" sz="1400"/>
              <a:t> that found a new value proposition using the samples</a:t>
            </a:r>
          </a:p>
        </p:txBody>
      </p:sp>
      <p:sp>
        <p:nvSpPr>
          <p:cNvPr id="23" name="TextBox 22">
            <a:extLst>
              <a:ext uri="{FF2B5EF4-FFF2-40B4-BE49-F238E27FC236}">
                <a16:creationId xmlns:a16="http://schemas.microsoft.com/office/drawing/2014/main" id="{43223DF9-7872-5973-CCAB-8143E68627A3}"/>
              </a:ext>
            </a:extLst>
          </p:cNvPr>
          <p:cNvSpPr txBox="1"/>
          <p:nvPr/>
        </p:nvSpPr>
        <p:spPr>
          <a:xfrm>
            <a:off x="5986722" y="4809654"/>
            <a:ext cx="5244930" cy="738664"/>
          </a:xfrm>
          <a:prstGeom prst="rect">
            <a:avLst/>
          </a:prstGeom>
          <a:noFill/>
        </p:spPr>
        <p:txBody>
          <a:bodyPr wrap="square" rtlCol="0">
            <a:spAutoFit/>
          </a:bodyPr>
          <a:lstStyle/>
          <a:p>
            <a:pPr marL="285750" indent="-285750">
              <a:buFont typeface="Arial" panose="020B0604020202020204" pitchFamily="34" charset="0"/>
              <a:buChar char="•"/>
            </a:pPr>
            <a:r>
              <a:rPr lang="en-US" sz="1400" b="1"/>
              <a:t>Promotional price </a:t>
            </a:r>
            <a:r>
              <a:rPr lang="en-US" sz="1400"/>
              <a:t>that encourages buying more quantity and/or higher priced items</a:t>
            </a:r>
          </a:p>
          <a:p>
            <a:pPr marL="285750" indent="-285750">
              <a:buFont typeface="Arial" panose="020B0604020202020204" pitchFamily="34" charset="0"/>
              <a:buChar char="•"/>
            </a:pPr>
            <a:r>
              <a:rPr lang="en-US" sz="1400"/>
              <a:t>Increase ABS via upselling with </a:t>
            </a:r>
            <a:r>
              <a:rPr lang="en-US" sz="1400" b="1"/>
              <a:t>bundle sets</a:t>
            </a:r>
          </a:p>
        </p:txBody>
      </p:sp>
      <p:sp>
        <p:nvSpPr>
          <p:cNvPr id="24" name="Rounded Rectangle 23">
            <a:extLst>
              <a:ext uri="{FF2B5EF4-FFF2-40B4-BE49-F238E27FC236}">
                <a16:creationId xmlns:a16="http://schemas.microsoft.com/office/drawing/2014/main" id="{700A51D4-B38E-AA5B-C8BE-5A17163CF60F}"/>
              </a:ext>
            </a:extLst>
          </p:cNvPr>
          <p:cNvSpPr/>
          <p:nvPr/>
        </p:nvSpPr>
        <p:spPr>
          <a:xfrm>
            <a:off x="5986722" y="1320837"/>
            <a:ext cx="5262722" cy="1169551"/>
          </a:xfrm>
          <a:prstGeom prst="roundRect">
            <a:avLst/>
          </a:prstGeom>
          <a:noFill/>
          <a:ln w="1905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C07E553-C1FD-E4D9-0921-6E7949B9392B}"/>
              </a:ext>
            </a:extLst>
          </p:cNvPr>
          <p:cNvSpPr/>
          <p:nvPr/>
        </p:nvSpPr>
        <p:spPr>
          <a:xfrm>
            <a:off x="5986722" y="2971012"/>
            <a:ext cx="5262722" cy="1169551"/>
          </a:xfrm>
          <a:prstGeom prst="roundRect">
            <a:avLst/>
          </a:prstGeom>
          <a:noFill/>
          <a:ln w="1905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A1A5B1A-06E5-6DDA-F2D4-F3599F40ED55}"/>
              </a:ext>
            </a:extLst>
          </p:cNvPr>
          <p:cNvSpPr/>
          <p:nvPr/>
        </p:nvSpPr>
        <p:spPr>
          <a:xfrm>
            <a:off x="5986722" y="4640378"/>
            <a:ext cx="5262722" cy="1169551"/>
          </a:xfrm>
          <a:prstGeom prst="roundRect">
            <a:avLst/>
          </a:prstGeom>
          <a:noFill/>
          <a:ln w="1905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FED83E9C-23A3-CC17-7B93-D60557698DE5}"/>
              </a:ext>
            </a:extLst>
          </p:cNvPr>
          <p:cNvSpPr/>
          <p:nvPr/>
        </p:nvSpPr>
        <p:spPr>
          <a:xfrm rot="5400000">
            <a:off x="5440231" y="1728456"/>
            <a:ext cx="358324" cy="28695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a:extLst>
              <a:ext uri="{FF2B5EF4-FFF2-40B4-BE49-F238E27FC236}">
                <a16:creationId xmlns:a16="http://schemas.microsoft.com/office/drawing/2014/main" id="{3247A257-6433-C882-FD01-FF1ECA9C920A}"/>
              </a:ext>
            </a:extLst>
          </p:cNvPr>
          <p:cNvSpPr/>
          <p:nvPr/>
        </p:nvSpPr>
        <p:spPr>
          <a:xfrm rot="5400000">
            <a:off x="5445486" y="3412311"/>
            <a:ext cx="358324" cy="28695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17BF4CF4-E922-9C68-79F2-ADBAC80DEF2A}"/>
              </a:ext>
            </a:extLst>
          </p:cNvPr>
          <p:cNvSpPr/>
          <p:nvPr/>
        </p:nvSpPr>
        <p:spPr>
          <a:xfrm rot="5400000">
            <a:off x="5440231" y="5076134"/>
            <a:ext cx="358324" cy="28695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9112159A-D039-4051-9BCB-B1EF339CEC88}"/>
              </a:ext>
            </a:extLst>
          </p:cNvPr>
          <p:cNvSpPr txBox="1">
            <a:spLocks/>
          </p:cNvSpPr>
          <p:nvPr/>
        </p:nvSpPr>
        <p:spPr>
          <a:xfrm>
            <a:off x="1439917" y="6139045"/>
            <a:ext cx="9267537" cy="436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a:t>Tools we can use to lift sales: </a:t>
            </a:r>
            <a:r>
              <a:rPr lang="en-US" sz="1600" b="1" i="1"/>
              <a:t>1) Product recommender  2) Promotional Price   3) Sample offerings  4) Bundle Sets </a:t>
            </a:r>
          </a:p>
        </p:txBody>
      </p:sp>
      <p:pic>
        <p:nvPicPr>
          <p:cNvPr id="31" name="Picture 30">
            <a:extLst>
              <a:ext uri="{FF2B5EF4-FFF2-40B4-BE49-F238E27FC236}">
                <a16:creationId xmlns:a16="http://schemas.microsoft.com/office/drawing/2014/main" id="{77BE1973-8B1E-232C-DAC5-7BC5A7AEA68A}"/>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32" name="Picture 2" descr="University Brand Identity | Singapore Management University ...">
            <a:extLst>
              <a:ext uri="{FF2B5EF4-FFF2-40B4-BE49-F238E27FC236}">
                <a16:creationId xmlns:a16="http://schemas.microsoft.com/office/drawing/2014/main" id="{533A099C-19BF-9EF3-85C8-F0568C18A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341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3894EE-AE53-636A-A3DE-9B4A635D0B24}"/>
              </a:ext>
            </a:extLst>
          </p:cNvPr>
          <p:cNvSpPr>
            <a:spLocks noGrp="1"/>
          </p:cNvSpPr>
          <p:nvPr>
            <p:ph idx="1"/>
          </p:nvPr>
        </p:nvSpPr>
        <p:spPr>
          <a:xfrm>
            <a:off x="838200" y="635000"/>
            <a:ext cx="10515600" cy="5676348"/>
          </a:xfrm>
        </p:spPr>
        <p:txBody>
          <a:bodyPr>
            <a:normAutofit lnSpcReduction="10000"/>
          </a:bodyPr>
          <a:lstStyle/>
          <a:p>
            <a:r>
              <a:rPr lang="en-US"/>
              <a:t>RFM </a:t>
            </a:r>
          </a:p>
          <a:p>
            <a:pPr lvl="1"/>
            <a:r>
              <a:rPr lang="en-US"/>
              <a:t>Different segments &gt; focus on 1 channel &gt; need attention, potential loyalist</a:t>
            </a:r>
          </a:p>
          <a:p>
            <a:pPr lvl="1"/>
            <a:r>
              <a:rPr lang="en-US"/>
              <a:t>Persona on RFM metrics</a:t>
            </a:r>
          </a:p>
          <a:p>
            <a:pPr lvl="1"/>
            <a:r>
              <a:rPr lang="en-US"/>
              <a:t>Increase repeat purchase = increase recency, frequency, M (GMV)</a:t>
            </a:r>
          </a:p>
          <a:p>
            <a:r>
              <a:rPr lang="en-US"/>
              <a:t>Strategies</a:t>
            </a:r>
          </a:p>
          <a:p>
            <a:pPr lvl="1"/>
            <a:r>
              <a:rPr lang="en-US"/>
              <a:t>Increase frequency</a:t>
            </a:r>
          </a:p>
          <a:p>
            <a:pPr lvl="2"/>
            <a:r>
              <a:rPr lang="en-US"/>
              <a:t>Promotion price</a:t>
            </a:r>
          </a:p>
          <a:p>
            <a:pPr lvl="2"/>
            <a:r>
              <a:rPr lang="en-US"/>
              <a:t>Product recommendation (cross selling)</a:t>
            </a:r>
          </a:p>
          <a:p>
            <a:pPr lvl="2"/>
            <a:r>
              <a:rPr lang="en-US">
                <a:highlight>
                  <a:srgbClr val="FFFF00"/>
                </a:highlight>
              </a:rPr>
              <a:t>Offer variety of proposition/benefits (try by giving samples?)</a:t>
            </a:r>
          </a:p>
          <a:p>
            <a:pPr lvl="1"/>
            <a:r>
              <a:rPr lang="en-US"/>
              <a:t>Increase recency</a:t>
            </a:r>
          </a:p>
          <a:p>
            <a:pPr lvl="2"/>
            <a:r>
              <a:rPr lang="en-US"/>
              <a:t>Promotion price</a:t>
            </a:r>
          </a:p>
          <a:p>
            <a:pPr lvl="2"/>
            <a:r>
              <a:rPr lang="en-US"/>
              <a:t>Product recommendation/ lifespan tracker</a:t>
            </a:r>
          </a:p>
          <a:p>
            <a:pPr lvl="1"/>
            <a:r>
              <a:rPr lang="en-US"/>
              <a:t>Increase GMV</a:t>
            </a:r>
          </a:p>
          <a:p>
            <a:pPr lvl="2"/>
            <a:r>
              <a:rPr lang="en-US"/>
              <a:t>Promotion price</a:t>
            </a:r>
          </a:p>
          <a:p>
            <a:pPr lvl="2"/>
            <a:r>
              <a:rPr lang="en-US"/>
              <a:t>Increase ABS via upselling/ bundle selling</a:t>
            </a:r>
          </a:p>
          <a:p>
            <a:pPr marL="457200" lvl="1" indent="0">
              <a:buNone/>
            </a:pPr>
            <a:endParaRPr lang="en-US"/>
          </a:p>
          <a:p>
            <a:pPr marL="914400" lvl="2" indent="0">
              <a:buNone/>
            </a:pPr>
            <a:endParaRPr lang="en-US"/>
          </a:p>
          <a:p>
            <a:pPr lvl="2"/>
            <a:endParaRPr lang="en-US"/>
          </a:p>
        </p:txBody>
      </p:sp>
    </p:spTree>
    <p:extLst>
      <p:ext uri="{BB962C8B-B14F-4D97-AF65-F5344CB8AC3E}">
        <p14:creationId xmlns:p14="http://schemas.microsoft.com/office/powerpoint/2010/main" val="94806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150E-41CD-0D93-8D14-00D8FD9C2AAD}"/>
              </a:ext>
            </a:extLst>
          </p:cNvPr>
          <p:cNvSpPr>
            <a:spLocks noGrp="1"/>
          </p:cNvSpPr>
          <p:nvPr>
            <p:ph type="title"/>
          </p:nvPr>
        </p:nvSpPr>
        <p:spPr/>
        <p:txBody>
          <a:bodyPr/>
          <a:lstStyle/>
          <a:p>
            <a:r>
              <a:rPr lang="en-SG"/>
              <a:t>Strategies</a:t>
            </a:r>
          </a:p>
        </p:txBody>
      </p:sp>
      <p:sp>
        <p:nvSpPr>
          <p:cNvPr id="3" name="TextBox 2">
            <a:extLst>
              <a:ext uri="{FF2B5EF4-FFF2-40B4-BE49-F238E27FC236}">
                <a16:creationId xmlns:a16="http://schemas.microsoft.com/office/drawing/2014/main" id="{994D24ED-62F8-9F55-F02B-7D530EE90FF9}"/>
              </a:ext>
            </a:extLst>
          </p:cNvPr>
          <p:cNvSpPr txBox="1"/>
          <p:nvPr/>
        </p:nvSpPr>
        <p:spPr>
          <a:xfrm>
            <a:off x="1088136" y="1825125"/>
            <a:ext cx="11009376" cy="2862322"/>
          </a:xfrm>
          <a:prstGeom prst="rect">
            <a:avLst/>
          </a:prstGeom>
          <a:noFill/>
        </p:spPr>
        <p:txBody>
          <a:bodyPr wrap="square" rtlCol="0">
            <a:spAutoFit/>
          </a:bodyPr>
          <a:lstStyle/>
          <a:p>
            <a:pPr marL="285750" indent="-285750">
              <a:buFont typeface="Arial" panose="020B0604020202020204" pitchFamily="34" charset="0"/>
              <a:buChar char="•"/>
            </a:pPr>
            <a:r>
              <a:rPr lang="en-SG"/>
              <a:t>Early Life :  Product Recommendation (Upselling + Cross-selling(sample) (complementary))</a:t>
            </a:r>
          </a:p>
          <a:p>
            <a:pPr marL="285750" indent="-285750">
              <a:buFont typeface="Arial" panose="020B0604020202020204" pitchFamily="34" charset="0"/>
              <a:buChar char="•"/>
            </a:pPr>
            <a:r>
              <a:rPr lang="en-SG"/>
              <a:t>Mature : Increase Recency? </a:t>
            </a:r>
            <a:r>
              <a:rPr lang="en-SG" err="1"/>
              <a:t>Howww</a:t>
            </a:r>
            <a:r>
              <a:rPr lang="en-SG"/>
              <a:t>?? – Cross-selling</a:t>
            </a:r>
          </a:p>
          <a:p>
            <a:pPr marL="285750" indent="-285750">
              <a:buFont typeface="Arial" panose="020B0604020202020204" pitchFamily="34" charset="0"/>
              <a:buChar char="•"/>
            </a:pPr>
            <a:r>
              <a:rPr lang="en-SG"/>
              <a:t>Churning : Product Recommendation (</a:t>
            </a:r>
            <a:r>
              <a:rPr lang="en-SG" err="1"/>
              <a:t>sth</a:t>
            </a:r>
            <a:r>
              <a:rPr lang="en-SG"/>
              <a:t> new) , Pricing </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RFM : Finalized RFM  </a:t>
            </a:r>
          </a:p>
          <a:p>
            <a:pPr marL="285750" indent="-285750">
              <a:buFont typeface="Arial" panose="020B0604020202020204" pitchFamily="34" charset="0"/>
              <a:buChar char="•"/>
            </a:pPr>
            <a:r>
              <a:rPr lang="en-SG"/>
              <a:t>Add new column: Collection based on description (</a:t>
            </a:r>
            <a:r>
              <a:rPr lang="en-SG" err="1"/>
              <a:t>Yiman</a:t>
            </a:r>
            <a:r>
              <a:rPr lang="en-SG"/>
              <a:t> </a:t>
            </a:r>
            <a:r>
              <a:rPr lang="en-SG" err="1"/>
              <a:t>Fangyuan</a:t>
            </a:r>
            <a:r>
              <a:rPr lang="en-SG"/>
              <a:t> collection Widya-Size)  </a:t>
            </a:r>
          </a:p>
          <a:p>
            <a:pPr marL="285750" indent="-285750">
              <a:buFont typeface="Arial" panose="020B0604020202020204" pitchFamily="34" charset="0"/>
              <a:buChar char="•"/>
            </a:pPr>
            <a:r>
              <a:rPr lang="en-SG"/>
              <a:t>K-means : based on customer feature (RFM + additional features) – Ken</a:t>
            </a:r>
          </a:p>
          <a:p>
            <a:pPr marL="285750" indent="-285750">
              <a:buFont typeface="Arial" panose="020B0604020202020204" pitchFamily="34" charset="0"/>
              <a:buChar char="•"/>
            </a:pPr>
            <a:r>
              <a:rPr lang="en-SG"/>
              <a:t>Sample Item (Statistical Method)  - </a:t>
            </a:r>
            <a:r>
              <a:rPr lang="en-SG" err="1"/>
              <a:t>Yiman</a:t>
            </a:r>
            <a:r>
              <a:rPr lang="en-SG"/>
              <a:t> and </a:t>
            </a:r>
            <a:r>
              <a:rPr lang="en-SG" err="1"/>
              <a:t>Fangyuan</a:t>
            </a:r>
            <a:endParaRPr lang="en-SG"/>
          </a:p>
          <a:p>
            <a:pPr marL="285750" indent="-285750">
              <a:buFont typeface="Arial" panose="020B0604020202020204" pitchFamily="34" charset="0"/>
              <a:buChar char="•"/>
            </a:pPr>
            <a:r>
              <a:rPr lang="en-SG" err="1"/>
              <a:t>Apriori</a:t>
            </a:r>
            <a:r>
              <a:rPr lang="en-SG"/>
              <a:t> vs FP Growth (Gladwin and Widya)</a:t>
            </a:r>
          </a:p>
          <a:p>
            <a:pPr marL="285750" indent="-285750">
              <a:buFont typeface="Arial" panose="020B0604020202020204" pitchFamily="34" charset="0"/>
              <a:buChar char="•"/>
            </a:pPr>
            <a:r>
              <a:rPr lang="en-SG"/>
              <a:t>Collaborative Filtering (Ken) vs ….</a:t>
            </a:r>
          </a:p>
        </p:txBody>
      </p:sp>
    </p:spTree>
    <p:extLst>
      <p:ext uri="{BB962C8B-B14F-4D97-AF65-F5344CB8AC3E}">
        <p14:creationId xmlns:p14="http://schemas.microsoft.com/office/powerpoint/2010/main" val="283336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C0BA-CEF0-BC35-B0C1-35BFD7999CAA}"/>
              </a:ext>
            </a:extLst>
          </p:cNvPr>
          <p:cNvSpPr>
            <a:spLocks noGrp="1"/>
          </p:cNvSpPr>
          <p:nvPr>
            <p:ph type="title"/>
          </p:nvPr>
        </p:nvSpPr>
        <p:spPr/>
        <p:txBody>
          <a:bodyPr/>
          <a:lstStyle/>
          <a:p>
            <a:r>
              <a:rPr lang="en-US"/>
              <a:t>Non Analytics solutions</a:t>
            </a:r>
          </a:p>
        </p:txBody>
      </p:sp>
      <p:sp>
        <p:nvSpPr>
          <p:cNvPr id="3" name="Content Placeholder 2">
            <a:extLst>
              <a:ext uri="{FF2B5EF4-FFF2-40B4-BE49-F238E27FC236}">
                <a16:creationId xmlns:a16="http://schemas.microsoft.com/office/drawing/2014/main" id="{F764C8D3-EC75-4947-3B7E-53978A4977CC}"/>
              </a:ext>
            </a:extLst>
          </p:cNvPr>
          <p:cNvSpPr>
            <a:spLocks noGrp="1"/>
          </p:cNvSpPr>
          <p:nvPr>
            <p:ph idx="1"/>
          </p:nvPr>
        </p:nvSpPr>
        <p:spPr/>
        <p:txBody>
          <a:bodyPr/>
          <a:lstStyle/>
          <a:p>
            <a:pPr lvl="1"/>
            <a:r>
              <a:rPr lang="en-US"/>
              <a:t>Increase frequency</a:t>
            </a:r>
          </a:p>
          <a:p>
            <a:pPr lvl="2"/>
            <a:r>
              <a:rPr lang="en-US"/>
              <a:t>Subscription model</a:t>
            </a:r>
          </a:p>
          <a:p>
            <a:pPr lvl="3"/>
            <a:r>
              <a:rPr lang="en-US"/>
              <a:t>Allow user to come back and swap to different shampoo to try</a:t>
            </a:r>
          </a:p>
          <a:p>
            <a:pPr lvl="3"/>
            <a:r>
              <a:rPr lang="en-US"/>
              <a:t>Every 3 months entitled to 1</a:t>
            </a:r>
          </a:p>
          <a:p>
            <a:pPr lvl="3"/>
            <a:r>
              <a:rPr lang="en-US"/>
              <a:t>Different tiers</a:t>
            </a:r>
          </a:p>
          <a:p>
            <a:pPr lvl="1"/>
            <a:r>
              <a:rPr lang="en-US"/>
              <a:t>Increase recency</a:t>
            </a:r>
          </a:p>
          <a:p>
            <a:pPr lvl="2"/>
            <a:r>
              <a:rPr lang="en-US"/>
              <a:t>Lifespan tracker &gt; give voucher</a:t>
            </a:r>
          </a:p>
          <a:p>
            <a:pPr lvl="1"/>
            <a:r>
              <a:rPr lang="en-US"/>
              <a:t>Increase GMV</a:t>
            </a:r>
          </a:p>
          <a:p>
            <a:pPr lvl="2"/>
            <a:r>
              <a:rPr lang="en-US"/>
              <a:t>Min spend voucher</a:t>
            </a:r>
          </a:p>
          <a:p>
            <a:pPr lvl="2"/>
            <a:r>
              <a:rPr lang="en-US"/>
              <a:t>Tiered based discounts</a:t>
            </a:r>
          </a:p>
          <a:p>
            <a:pPr lvl="2"/>
            <a:r>
              <a:rPr lang="en-US" err="1"/>
              <a:t>Affilate</a:t>
            </a:r>
            <a:r>
              <a:rPr lang="en-US"/>
              <a:t> </a:t>
            </a:r>
            <a:r>
              <a:rPr lang="en-US" err="1"/>
              <a:t>programme</a:t>
            </a:r>
            <a:r>
              <a:rPr lang="en-US"/>
              <a:t> </a:t>
            </a:r>
          </a:p>
          <a:p>
            <a:pPr marL="0" indent="0">
              <a:buNone/>
            </a:pPr>
            <a:endParaRPr lang="en-US"/>
          </a:p>
        </p:txBody>
      </p:sp>
    </p:spTree>
    <p:extLst>
      <p:ext uri="{BB962C8B-B14F-4D97-AF65-F5344CB8AC3E}">
        <p14:creationId xmlns:p14="http://schemas.microsoft.com/office/powerpoint/2010/main" val="2682681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7" name="TextBox 6">
            <a:extLst>
              <a:ext uri="{FF2B5EF4-FFF2-40B4-BE49-F238E27FC236}">
                <a16:creationId xmlns:a16="http://schemas.microsoft.com/office/drawing/2014/main" id="{C451BE3F-E3FD-C9CC-69E9-0613869934B0}"/>
              </a:ext>
            </a:extLst>
          </p:cNvPr>
          <p:cNvSpPr txBox="1"/>
          <p:nvPr/>
        </p:nvSpPr>
        <p:spPr>
          <a:xfrm>
            <a:off x="530239" y="89902"/>
            <a:ext cx="6268731" cy="742951"/>
          </a:xfrm>
          <a:prstGeom prst="rect">
            <a:avLst/>
          </a:prstGeom>
        </p:spPr>
        <p:txBody>
          <a:bodyPr vert="horz" lIns="91440" tIns="45720" rIns="91440" bIns="45720" rtlCol="0" anchor="ctr">
            <a:normAutofit/>
          </a:bodyPr>
          <a:lstStyle/>
          <a:p>
            <a:r>
              <a:rPr lang="en-SG" sz="3600" b="1">
                <a:latin typeface="+mj-lt"/>
              </a:rPr>
              <a:t>Step 3: Effective Samples</a:t>
            </a:r>
          </a:p>
        </p:txBody>
      </p:sp>
      <p:pic>
        <p:nvPicPr>
          <p:cNvPr id="15" name="Picture 14">
            <a:extLst>
              <a:ext uri="{FF2B5EF4-FFF2-40B4-BE49-F238E27FC236}">
                <a16:creationId xmlns:a16="http://schemas.microsoft.com/office/drawing/2014/main" id="{8F68A8EF-9C14-89D2-0FDB-D01B4BAA00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13819" y="1536708"/>
            <a:ext cx="3910494" cy="3074742"/>
          </a:xfrm>
          <a:prstGeom prst="rect">
            <a:avLst/>
          </a:prstGeom>
        </p:spPr>
      </p:pic>
      <p:sp>
        <p:nvSpPr>
          <p:cNvPr id="17" name="Rectangle 16">
            <a:extLst>
              <a:ext uri="{FF2B5EF4-FFF2-40B4-BE49-F238E27FC236}">
                <a16:creationId xmlns:a16="http://schemas.microsoft.com/office/drawing/2014/main" id="{883A4D80-DC5F-9B59-0EE5-12A99AAC3D6B}"/>
              </a:ext>
            </a:extLst>
          </p:cNvPr>
          <p:cNvSpPr>
            <a:spLocks/>
          </p:cNvSpPr>
          <p:nvPr/>
        </p:nvSpPr>
        <p:spPr>
          <a:xfrm>
            <a:off x="5305647" y="1725944"/>
            <a:ext cx="3253562" cy="1243297"/>
          </a:xfrm>
          <a:prstGeom prst="rect">
            <a:avLst/>
          </a:prstGeom>
          <a:solidFill>
            <a:srgbClr val="FF7C8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4054D409-3D66-AF4F-4073-135EB2234A67}"/>
              </a:ext>
            </a:extLst>
          </p:cNvPr>
          <p:cNvSpPr txBox="1"/>
          <p:nvPr/>
        </p:nvSpPr>
        <p:spPr>
          <a:xfrm>
            <a:off x="8801870" y="1725945"/>
            <a:ext cx="3420140" cy="1477328"/>
          </a:xfrm>
          <a:prstGeom prst="rect">
            <a:avLst/>
          </a:prstGeom>
          <a:noFill/>
        </p:spPr>
        <p:txBody>
          <a:bodyPr wrap="square" rtlCol="0">
            <a:spAutoFit/>
          </a:bodyPr>
          <a:lstStyle/>
          <a:p>
            <a:pPr marL="285750" indent="-285750">
              <a:buFont typeface="Arial" panose="020B0604020202020204" pitchFamily="34" charset="0"/>
              <a:buChar char="•"/>
            </a:pPr>
            <a:r>
              <a:rPr lang="en-SG" sz="1800" kern="100">
                <a:effectLst/>
                <a:latin typeface="Calibri" panose="020F0502020204030204" pitchFamily="34" charset="0"/>
                <a:ea typeface="DengXian" panose="02010600030101010101" pitchFamily="2" charset="-122"/>
                <a:cs typeface="Times New Roman" panose="02020603050405020304" pitchFamily="18" charset="0"/>
              </a:rPr>
              <a:t>Each point = 1 sample</a:t>
            </a:r>
          </a:p>
          <a:p>
            <a:pPr marL="285750" indent="-285750">
              <a:buFont typeface="Arial" panose="020B0604020202020204" pitchFamily="34" charset="0"/>
              <a:buChar char="•"/>
            </a:pPr>
            <a:r>
              <a:rPr lang="en-SG" sz="1800" kern="100">
                <a:latin typeface="Calibri" panose="020F0502020204030204" pitchFamily="34" charset="0"/>
                <a:ea typeface="DengXian" panose="02010600030101010101" pitchFamily="2" charset="-122"/>
                <a:cs typeface="Times New Roman" panose="02020603050405020304" pitchFamily="18" charset="0"/>
              </a:rPr>
              <a:t>Total number of the sample vs. </a:t>
            </a:r>
          </a:p>
          <a:p>
            <a:pPr marL="233363"/>
            <a:r>
              <a:rPr lang="en-SG" sz="1800" kern="100" err="1">
                <a:latin typeface="Calibri" panose="020F0502020204030204" pitchFamily="34" charset="0"/>
                <a:ea typeface="DengXian" panose="02010600030101010101" pitchFamily="2" charset="-122"/>
                <a:cs typeface="Times New Roman" panose="02020603050405020304" pitchFamily="18" charset="0"/>
              </a:rPr>
              <a:t>Avg</a:t>
            </a:r>
            <a:r>
              <a:rPr lang="en-SG" sz="1800" kern="100">
                <a:latin typeface="Calibri" panose="020F0502020204030204" pitchFamily="34" charset="0"/>
                <a:ea typeface="DengXian" panose="02010600030101010101" pitchFamily="2" charset="-122"/>
                <a:cs typeface="Times New Roman" panose="02020603050405020304" pitchFamily="18" charset="0"/>
              </a:rPr>
              <a:t> Frequency of customers who received the sample </a:t>
            </a:r>
          </a:p>
          <a:p>
            <a:endParaRPr lang="en-SG"/>
          </a:p>
        </p:txBody>
      </p:sp>
      <p:cxnSp>
        <p:nvCxnSpPr>
          <p:cNvPr id="19" name="Straight Arrow Connector 18">
            <a:extLst>
              <a:ext uri="{FF2B5EF4-FFF2-40B4-BE49-F238E27FC236}">
                <a16:creationId xmlns:a16="http://schemas.microsoft.com/office/drawing/2014/main" id="{9E636030-B6A1-BACB-5264-9DF3A36CEFEB}"/>
              </a:ext>
            </a:extLst>
          </p:cNvPr>
          <p:cNvCxnSpPr>
            <a:cxnSpLocks/>
          </p:cNvCxnSpPr>
          <p:nvPr/>
        </p:nvCxnSpPr>
        <p:spPr>
          <a:xfrm flipH="1" flipV="1">
            <a:off x="4353489" y="1389888"/>
            <a:ext cx="1196919" cy="43891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3668841-7E23-754A-417D-862E53103634}"/>
              </a:ext>
            </a:extLst>
          </p:cNvPr>
          <p:cNvSpPr txBox="1"/>
          <p:nvPr/>
        </p:nvSpPr>
        <p:spPr>
          <a:xfrm>
            <a:off x="1550953" y="4952643"/>
            <a:ext cx="9382937" cy="1323439"/>
          </a:xfrm>
          <a:prstGeom prst="rect">
            <a:avLst/>
          </a:prstGeom>
          <a:solidFill>
            <a:schemeClr val="bg1">
              <a:lumMod val="95000"/>
            </a:schemeClr>
          </a:solidFill>
        </p:spPr>
        <p:txBody>
          <a:bodyPr wrap="square" rtlCol="0">
            <a:spAutoFit/>
          </a:bodyPr>
          <a:lstStyle/>
          <a:p>
            <a:r>
              <a:rPr lang="en-SG" sz="2000" b="1" kern="100">
                <a:effectLst/>
                <a:latin typeface="Calibri" panose="020F0502020204030204" pitchFamily="34" charset="0"/>
                <a:ea typeface="DengXian" panose="02010600030101010101" pitchFamily="2" charset="-122"/>
                <a:cs typeface="Times New Roman" panose="02020603050405020304" pitchFamily="18" charset="0"/>
              </a:rPr>
              <a:t>Conclusion</a:t>
            </a:r>
            <a:r>
              <a:rPr lang="zh-CN" altLang="en-US" sz="2000" b="1" kern="100">
                <a:effectLst/>
                <a:latin typeface="Calibri" panose="020F0502020204030204" pitchFamily="34" charset="0"/>
                <a:ea typeface="DengXian" panose="02010600030101010101" pitchFamily="2" charset="-122"/>
                <a:cs typeface="Times New Roman" panose="02020603050405020304" pitchFamily="18" charset="0"/>
              </a:rPr>
              <a:t>：</a:t>
            </a:r>
            <a:endParaRPr lang="en-SG" sz="2000" b="1"/>
          </a:p>
          <a:p>
            <a:pPr marL="285750" indent="-285750">
              <a:buFont typeface="Arial" panose="020B0604020202020204" pitchFamily="34" charset="0"/>
              <a:buChar char="•"/>
            </a:pPr>
            <a:r>
              <a:rPr lang="en-US" sz="2000" b="1" kern="100">
                <a:latin typeface="Calibri" panose="020F0502020204030204" pitchFamily="34" charset="0"/>
                <a:ea typeface="DengXian" panose="02010600030101010101" pitchFamily="2" charset="-122"/>
                <a:cs typeface="Times New Roman" panose="02020603050405020304" pitchFamily="18" charset="0"/>
              </a:rPr>
              <a:t>16</a:t>
            </a:r>
            <a:r>
              <a:rPr lang="en-US" sz="2000" kern="100">
                <a:latin typeface="Calibri" panose="020F0502020204030204" pitchFamily="34" charset="0"/>
                <a:ea typeface="DengXian" panose="02010600030101010101" pitchFamily="2" charset="-122"/>
                <a:cs typeface="Times New Roman" panose="02020603050405020304" pitchFamily="18" charset="0"/>
              </a:rPr>
              <a:t> effective samples - given out in small quantities but the receiver came back frequently</a:t>
            </a:r>
          </a:p>
          <a:p>
            <a:pPr marL="285750" indent="-285750">
              <a:buFont typeface="Arial" panose="020B0604020202020204" pitchFamily="34" charset="0"/>
              <a:buChar char="•"/>
            </a:pPr>
            <a:r>
              <a:rPr lang="en-US" sz="2000" kern="100">
                <a:latin typeface="Calibri" panose="020F0502020204030204" pitchFamily="34" charset="0"/>
                <a:ea typeface="DengXian" panose="02010600030101010101" pitchFamily="2" charset="-122"/>
                <a:cs typeface="Times New Roman" panose="02020603050405020304" pitchFamily="18" charset="0"/>
              </a:rPr>
              <a:t>CHERRY ALMOND L/I CONDITIONER 10ML performs the best</a:t>
            </a:r>
            <a:endParaRPr lang="en-SG" sz="2000"/>
          </a:p>
        </p:txBody>
      </p:sp>
      <p:sp>
        <p:nvSpPr>
          <p:cNvPr id="29" name="TextBox 28">
            <a:extLst>
              <a:ext uri="{FF2B5EF4-FFF2-40B4-BE49-F238E27FC236}">
                <a16:creationId xmlns:a16="http://schemas.microsoft.com/office/drawing/2014/main" id="{009A84E6-78B1-9002-F26B-988ECA498900}"/>
              </a:ext>
            </a:extLst>
          </p:cNvPr>
          <p:cNvSpPr txBox="1"/>
          <p:nvPr/>
        </p:nvSpPr>
        <p:spPr>
          <a:xfrm>
            <a:off x="5305647" y="215795"/>
            <a:ext cx="6709017" cy="895575"/>
          </a:xfrm>
          <a:prstGeom prst="rect">
            <a:avLst/>
          </a:prstGeom>
        </p:spPr>
        <p:txBody>
          <a:bodyPr vert="horz" lIns="91440" tIns="45720" rIns="91440" bIns="45720" rtlCol="0" anchor="ctr">
            <a:normAutofit fontScale="92500" lnSpcReduction="10000"/>
          </a:bodyPr>
          <a:lstStyle/>
          <a:p>
            <a:r>
              <a:rPr lang="en-SG" sz="2000" i="1">
                <a:latin typeface="+mj-lt"/>
              </a:rPr>
              <a:t>Which samples have an impact on customer purchase </a:t>
            </a:r>
            <a:r>
              <a:rPr lang="en-SG" sz="2000" b="1" i="1">
                <a:latin typeface="+mj-lt"/>
              </a:rPr>
              <a:t>frequency</a:t>
            </a:r>
            <a:r>
              <a:rPr lang="en-SG" sz="2000" i="1">
                <a:latin typeface="+mj-lt"/>
              </a:rPr>
              <a:t>? (</a:t>
            </a:r>
            <a:r>
              <a:rPr lang="en-US" sz="2000" i="1">
                <a:latin typeface="+mj-lt"/>
              </a:rPr>
              <a:t>excluding records where the first date of receiving a new sample is the last purchase date)</a:t>
            </a:r>
            <a:endParaRPr lang="en-SG" sz="2000" i="1">
              <a:latin typeface="+mj-lt"/>
            </a:endParaRPr>
          </a:p>
        </p:txBody>
      </p:sp>
      <p:sp>
        <p:nvSpPr>
          <p:cNvPr id="34" name="Triangle 14">
            <a:extLst>
              <a:ext uri="{FF2B5EF4-FFF2-40B4-BE49-F238E27FC236}">
                <a16:creationId xmlns:a16="http://schemas.microsoft.com/office/drawing/2014/main" id="{754013FE-C486-B9DE-214F-8A48EAAB245D}"/>
              </a:ext>
            </a:extLst>
          </p:cNvPr>
          <p:cNvSpPr/>
          <p:nvPr/>
        </p:nvSpPr>
        <p:spPr>
          <a:xfrm rot="10800000">
            <a:off x="5862083" y="4620270"/>
            <a:ext cx="467833" cy="190771"/>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University Brand Identity | Singapore Management University ...">
            <a:extLst>
              <a:ext uri="{FF2B5EF4-FFF2-40B4-BE49-F238E27FC236}">
                <a16:creationId xmlns:a16="http://schemas.microsoft.com/office/drawing/2014/main" id="{5E4CF024-92E9-5D32-8391-359C89051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73206"/>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89B2DF5-866B-6C76-B524-47BCAAD37F22}"/>
              </a:ext>
            </a:extLst>
          </p:cNvPr>
          <p:cNvPicPr>
            <a:picLocks noChangeAspect="1"/>
          </p:cNvPicPr>
          <p:nvPr/>
        </p:nvPicPr>
        <p:blipFill>
          <a:blip r:embed="rId4"/>
          <a:stretch>
            <a:fillRect/>
          </a:stretch>
        </p:blipFill>
        <p:spPr>
          <a:xfrm>
            <a:off x="10707454" y="6328791"/>
            <a:ext cx="1376966" cy="391819"/>
          </a:xfrm>
          <a:prstGeom prst="rect">
            <a:avLst/>
          </a:prstGeom>
        </p:spPr>
      </p:pic>
      <p:pic>
        <p:nvPicPr>
          <p:cNvPr id="37" name="Picture 36">
            <a:extLst>
              <a:ext uri="{FF2B5EF4-FFF2-40B4-BE49-F238E27FC236}">
                <a16:creationId xmlns:a16="http://schemas.microsoft.com/office/drawing/2014/main" id="{8D7B5558-BCE8-A729-B0A9-2F958FF73EF7}"/>
              </a:ext>
            </a:extLst>
          </p:cNvPr>
          <p:cNvPicPr>
            <a:picLocks noChangeAspect="1"/>
          </p:cNvPicPr>
          <p:nvPr/>
        </p:nvPicPr>
        <p:blipFill rotWithShape="1">
          <a:blip r:embed="rId5"/>
          <a:srcRect t="3916"/>
          <a:stretch/>
        </p:blipFill>
        <p:spPr>
          <a:xfrm>
            <a:off x="1627551" y="1285412"/>
            <a:ext cx="2725938" cy="3336363"/>
          </a:xfrm>
          <a:prstGeom prst="rect">
            <a:avLst/>
          </a:prstGeom>
          <a:ln>
            <a:solidFill>
              <a:schemeClr val="bg2">
                <a:lumMod val="50000"/>
              </a:schemeClr>
            </a:solidFill>
          </a:ln>
        </p:spPr>
      </p:pic>
    </p:spTree>
    <p:extLst>
      <p:ext uri="{BB962C8B-B14F-4D97-AF65-F5344CB8AC3E}">
        <p14:creationId xmlns:p14="http://schemas.microsoft.com/office/powerpoint/2010/main" val="3686882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pic>
        <p:nvPicPr>
          <p:cNvPr id="10" name="Picture 9">
            <a:extLst>
              <a:ext uri="{FF2B5EF4-FFF2-40B4-BE49-F238E27FC236}">
                <a16:creationId xmlns:a16="http://schemas.microsoft.com/office/drawing/2014/main" id="{922F951C-9E22-21A5-52B9-B86468FA8DC5}"/>
              </a:ext>
            </a:extLst>
          </p:cNvPr>
          <p:cNvPicPr>
            <a:picLocks noGrp="1" noRot="1" noChangeAspect="1" noMove="1" noResize="1" noEditPoints="1" noAdjustHandles="1" noChangeArrowheads="1" noChangeShapeType="1" noCrop="1"/>
          </p:cNvPicPr>
          <p:nvPr/>
        </p:nvPicPr>
        <p:blipFill>
          <a:blip r:embed="rId2"/>
          <a:stretch>
            <a:fillRect/>
          </a:stretch>
        </p:blipFill>
        <p:spPr>
          <a:xfrm>
            <a:off x="7278624" y="0"/>
            <a:ext cx="4913376" cy="6858000"/>
          </a:xfrm>
          <a:prstGeom prst="rect">
            <a:avLst/>
          </a:prstGeom>
        </p:spPr>
      </p:pic>
      <p:pic>
        <p:nvPicPr>
          <p:cNvPr id="11" name="Picture 10">
            <a:extLst>
              <a:ext uri="{FF2B5EF4-FFF2-40B4-BE49-F238E27FC236}">
                <a16:creationId xmlns:a16="http://schemas.microsoft.com/office/drawing/2014/main" id="{5F87C441-EC7B-6DEA-AB95-F257FBBC489A}"/>
              </a:ext>
            </a:extLst>
          </p:cNvPr>
          <p:cNvPicPr>
            <a:picLocks noChangeAspect="1"/>
          </p:cNvPicPr>
          <p:nvPr/>
        </p:nvPicPr>
        <p:blipFill>
          <a:blip r:embed="rId3"/>
          <a:stretch>
            <a:fillRect/>
          </a:stretch>
        </p:blipFill>
        <p:spPr>
          <a:xfrm>
            <a:off x="4033703" y="828674"/>
            <a:ext cx="3121360" cy="2247697"/>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72343027-084C-400E-0E6C-0B44BDBBD9B0}"/>
              </a:ext>
            </a:extLst>
          </p:cNvPr>
          <p:cNvPicPr>
            <a:picLocks noChangeAspect="1"/>
          </p:cNvPicPr>
          <p:nvPr/>
        </p:nvPicPr>
        <p:blipFill>
          <a:blip r:embed="rId4"/>
          <a:stretch>
            <a:fillRect/>
          </a:stretch>
        </p:blipFill>
        <p:spPr>
          <a:xfrm>
            <a:off x="135117" y="701478"/>
            <a:ext cx="3898586" cy="2810998"/>
          </a:xfrm>
          <a:prstGeom prst="rect">
            <a:avLst/>
          </a:prstGeom>
        </p:spPr>
      </p:pic>
      <p:pic>
        <p:nvPicPr>
          <p:cNvPr id="9" name="Picture 8">
            <a:extLst>
              <a:ext uri="{FF2B5EF4-FFF2-40B4-BE49-F238E27FC236}">
                <a16:creationId xmlns:a16="http://schemas.microsoft.com/office/drawing/2014/main" id="{14A33C54-35A7-4A1D-FB25-3BDDB8D9A3D9}"/>
              </a:ext>
            </a:extLst>
          </p:cNvPr>
          <p:cNvPicPr>
            <a:picLocks noChangeAspect="1"/>
          </p:cNvPicPr>
          <p:nvPr/>
        </p:nvPicPr>
        <p:blipFill>
          <a:blip r:embed="rId5"/>
          <a:stretch>
            <a:fillRect/>
          </a:stretch>
        </p:blipFill>
        <p:spPr>
          <a:xfrm>
            <a:off x="886968" y="3575235"/>
            <a:ext cx="3035808" cy="786452"/>
          </a:xfrm>
          <a:prstGeom prst="rect">
            <a:avLst/>
          </a:prstGeom>
          <a:ln>
            <a:solidFill>
              <a:schemeClr val="tx1">
                <a:lumMod val="50000"/>
                <a:lumOff val="50000"/>
              </a:schemeClr>
            </a:solidFill>
          </a:ln>
        </p:spPr>
      </p:pic>
      <p:sp>
        <p:nvSpPr>
          <p:cNvPr id="12" name="TextBox 11">
            <a:extLst>
              <a:ext uri="{FF2B5EF4-FFF2-40B4-BE49-F238E27FC236}">
                <a16:creationId xmlns:a16="http://schemas.microsoft.com/office/drawing/2014/main" id="{A7CFDE11-3ACD-A61D-6871-F7593752BFC3}"/>
              </a:ext>
            </a:extLst>
          </p:cNvPr>
          <p:cNvSpPr txBox="1"/>
          <p:nvPr/>
        </p:nvSpPr>
        <p:spPr>
          <a:xfrm>
            <a:off x="457200" y="4679194"/>
            <a:ext cx="6614181" cy="1477328"/>
          </a:xfrm>
          <a:prstGeom prst="rect">
            <a:avLst/>
          </a:prstGeom>
          <a:noFill/>
        </p:spPr>
        <p:txBody>
          <a:bodyPr wrap="square" rtlCol="0">
            <a:spAutoFit/>
          </a:bodyPr>
          <a:lstStyle/>
          <a:p>
            <a:pPr marL="285750" indent="-285750">
              <a:buFont typeface="Arial" panose="020B0604020202020204" pitchFamily="34" charset="0"/>
              <a:buChar char="•"/>
            </a:pPr>
            <a:r>
              <a:rPr lang="en-SG" sz="1800">
                <a:effectLst/>
                <a:latin typeface="Calibri" panose="020F0502020204030204" pitchFamily="34" charset="0"/>
                <a:ea typeface="DengXian" panose="02010600030101010101" pitchFamily="2" charset="-122"/>
                <a:cs typeface="Times New Roman" panose="02020603050405020304" pitchFamily="18" charset="0"/>
              </a:rPr>
              <a:t>The number of samples given out has few impacts on the sales of their matched products</a:t>
            </a:r>
          </a:p>
          <a:p>
            <a:pPr marL="285750" indent="-285750">
              <a:buFont typeface="Arial" panose="020B0604020202020204" pitchFamily="34" charset="0"/>
              <a:buChar char="•"/>
            </a:pPr>
            <a:r>
              <a:rPr lang="en-SG">
                <a:latin typeface="Calibri" panose="020F0502020204030204" pitchFamily="34" charset="0"/>
                <a:ea typeface="DengXian" panose="02010600030101010101" pitchFamily="2" charset="-122"/>
                <a:cs typeface="Times New Roman" panose="02020603050405020304" pitchFamily="18" charset="0"/>
              </a:rPr>
              <a:t>The </a:t>
            </a:r>
            <a:r>
              <a:rPr lang="en-SG" sz="1800">
                <a:effectLst/>
                <a:latin typeface="Calibri" panose="020F0502020204030204" pitchFamily="34" charset="0"/>
                <a:ea typeface="DengXian" panose="02010600030101010101" pitchFamily="2" charset="-122"/>
                <a:cs typeface="Times New Roman" panose="02020603050405020304" pitchFamily="18" charset="0"/>
              </a:rPr>
              <a:t>large</a:t>
            </a:r>
            <a:r>
              <a:rPr lang="en-US" altLang="zh-CN" sz="1800" err="1">
                <a:effectLst/>
                <a:latin typeface="Calibri" panose="020F0502020204030204" pitchFamily="34" charset="0"/>
                <a:ea typeface="DengXian" panose="02010600030101010101" pitchFamily="2" charset="-122"/>
                <a:cs typeface="Times New Roman" panose="02020603050405020304" pitchFamily="18" charset="0"/>
              </a:rPr>
              <a:t>st</a:t>
            </a:r>
            <a:r>
              <a:rPr lang="en-SG" sz="1800">
                <a:effectLst/>
                <a:latin typeface="Calibri" panose="020F0502020204030204" pitchFamily="34" charset="0"/>
                <a:ea typeface="DengXian" panose="02010600030101010101" pitchFamily="2" charset="-122"/>
                <a:cs typeface="Times New Roman" panose="02020603050405020304" pitchFamily="18" charset="0"/>
              </a:rPr>
              <a:t> amount of giving</a:t>
            </a:r>
            <a:r>
              <a:rPr lang="en-SG" sz="1800">
                <a:effectLst/>
                <a:highlight>
                  <a:srgbClr val="B8C0AD"/>
                </a:highlight>
                <a:latin typeface="Calibri" panose="020F0502020204030204" pitchFamily="34" charset="0"/>
                <a:ea typeface="DengXian" panose="02010600030101010101" pitchFamily="2" charset="-122"/>
                <a:cs typeface="Times New Roman" panose="02020603050405020304" pitchFamily="18" charset="0"/>
              </a:rPr>
              <a:t> AVH BR INT MASQUE RICH </a:t>
            </a:r>
            <a:r>
              <a:rPr lang="en-US" altLang="zh-CN" sz="1800">
                <a:effectLst/>
                <a:latin typeface="Calibri" panose="020F0502020204030204" pitchFamily="34" charset="0"/>
                <a:ea typeface="DengXian" panose="02010600030101010101" pitchFamily="2" charset="-122"/>
                <a:cs typeface="Times New Roman" panose="02020603050405020304" pitchFamily="18" charset="0"/>
              </a:rPr>
              <a:t>and</a:t>
            </a:r>
            <a:r>
              <a:rPr lang="en-US" altLang="zh-CN" sz="1800">
                <a:effectLst/>
                <a:highlight>
                  <a:srgbClr val="B8C0AD"/>
                </a:highlight>
                <a:latin typeface="Calibri" panose="020F0502020204030204" pitchFamily="34" charset="0"/>
                <a:ea typeface="DengXian" panose="02010600030101010101" pitchFamily="2" charset="-122"/>
                <a:cs typeface="Times New Roman" panose="02020603050405020304" pitchFamily="18" charset="0"/>
              </a:rPr>
              <a:t> AVH BR OVERNIGHT </a:t>
            </a:r>
            <a:r>
              <a:rPr lang="en-SG" altLang="zh-CN" sz="1800">
                <a:effectLst/>
                <a:highlight>
                  <a:srgbClr val="B8C0AD"/>
                </a:highlight>
                <a:latin typeface="Calibri" panose="020F0502020204030204" pitchFamily="34" charset="0"/>
                <a:ea typeface="DengXian" panose="02010600030101010101" pitchFamily="2" charset="-122"/>
                <a:cs typeface="Times New Roman" panose="02020603050405020304" pitchFamily="18" charset="0"/>
              </a:rPr>
              <a:t>SERUM </a:t>
            </a:r>
            <a:r>
              <a:rPr lang="en-SG" altLang="zh-CN" sz="1800">
                <a:effectLst/>
                <a:latin typeface="Calibri" panose="020F0502020204030204" pitchFamily="34" charset="0"/>
                <a:ea typeface="DengXian" panose="02010600030101010101" pitchFamily="2" charset="-122"/>
                <a:cs typeface="Times New Roman" panose="02020603050405020304" pitchFamily="18" charset="0"/>
              </a:rPr>
              <a:t>doesn’t</a:t>
            </a:r>
            <a:r>
              <a:rPr lang="en-SG" sz="1800">
                <a:effectLst/>
                <a:latin typeface="Calibri" panose="020F0502020204030204" pitchFamily="34" charset="0"/>
                <a:ea typeface="DengXian" panose="02010600030101010101" pitchFamily="2" charset="-122"/>
                <a:cs typeface="Times New Roman" panose="02020603050405020304" pitchFamily="18" charset="0"/>
              </a:rPr>
              <a:t> bring positive feedback to their products.</a:t>
            </a:r>
            <a:endParaRPr lang="en-SG"/>
          </a:p>
        </p:txBody>
      </p:sp>
      <p:sp>
        <p:nvSpPr>
          <p:cNvPr id="13" name="TextBox 12">
            <a:extLst>
              <a:ext uri="{FF2B5EF4-FFF2-40B4-BE49-F238E27FC236}">
                <a16:creationId xmlns:a16="http://schemas.microsoft.com/office/drawing/2014/main" id="{6873EDD9-C3CD-F026-BEE5-D32D33B210D1}"/>
              </a:ext>
            </a:extLst>
          </p:cNvPr>
          <p:cNvSpPr txBox="1"/>
          <p:nvPr/>
        </p:nvSpPr>
        <p:spPr>
          <a:xfrm>
            <a:off x="708179" y="54343"/>
            <a:ext cx="5387821" cy="742951"/>
          </a:xfrm>
          <a:prstGeom prst="rect">
            <a:avLst/>
          </a:prstGeom>
        </p:spPr>
        <p:txBody>
          <a:bodyPr vert="horz" lIns="91440" tIns="45720" rIns="91440" bIns="45720" rtlCol="0" anchor="ctr">
            <a:normAutofit fontScale="70000" lnSpcReduction="20000"/>
          </a:bodyPr>
          <a:lstStyle/>
          <a:p>
            <a:r>
              <a:rPr lang="en-SG" sz="3600" b="1">
                <a:latin typeface="+mj-lt"/>
              </a:rPr>
              <a:t>No. of Sample vs. No. of Same Products</a:t>
            </a:r>
          </a:p>
        </p:txBody>
      </p:sp>
      <p:pic>
        <p:nvPicPr>
          <p:cNvPr id="2" name="Picture 2" descr="University Brand Identity | Singapore Management University ...">
            <a:extLst>
              <a:ext uri="{FF2B5EF4-FFF2-40B4-BE49-F238E27FC236}">
                <a16:creationId xmlns:a16="http://schemas.microsoft.com/office/drawing/2014/main" id="{F8130544-3F0A-194E-B41A-F7581B0ABE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A45B09C-DB0A-BC1B-C033-A0B6A477DF5B}"/>
              </a:ext>
            </a:extLst>
          </p:cNvPr>
          <p:cNvPicPr>
            <a:picLocks noChangeAspect="1"/>
          </p:cNvPicPr>
          <p:nvPr/>
        </p:nvPicPr>
        <p:blipFill>
          <a:blip r:embed="rId7"/>
          <a:stretch>
            <a:fillRect/>
          </a:stretch>
        </p:blipFill>
        <p:spPr>
          <a:xfrm>
            <a:off x="10707454" y="6315539"/>
            <a:ext cx="1376966" cy="391819"/>
          </a:xfrm>
          <a:prstGeom prst="rect">
            <a:avLst/>
          </a:prstGeom>
        </p:spPr>
      </p:pic>
    </p:spTree>
    <p:extLst>
      <p:ext uri="{BB962C8B-B14F-4D97-AF65-F5344CB8AC3E}">
        <p14:creationId xmlns:p14="http://schemas.microsoft.com/office/powerpoint/2010/main" val="1622463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2F2930-6D18-6616-BD8C-0E720E8EE276}"/>
              </a:ext>
            </a:extLst>
          </p:cNvPr>
          <p:cNvPicPr>
            <a:picLocks noGrp="1" noRot="1" noChangeAspect="1" noMove="1" noResize="1" noEditPoints="1" noAdjustHandles="1" noChangeArrowheads="1" noChangeShapeType="1" noCrop="1"/>
          </p:cNvPicPr>
          <p:nvPr/>
        </p:nvPicPr>
        <p:blipFill rotWithShape="1">
          <a:blip r:embed="rId3">
            <a:alphaModFix amt="40000"/>
          </a:blip>
          <a:srcRect t="7816" r="1" b="11028"/>
          <a:stretch/>
        </p:blipFill>
        <p:spPr>
          <a:xfrm>
            <a:off x="-170" y="10"/>
            <a:ext cx="8450317" cy="6857990"/>
          </a:xfrm>
          <a:prstGeom prst="rect">
            <a:avLst/>
          </a:prstGeom>
        </p:spPr>
      </p:pic>
      <p:sp>
        <p:nvSpPr>
          <p:cNvPr id="2" name="TextBox 1">
            <a:extLst>
              <a:ext uri="{FF2B5EF4-FFF2-40B4-BE49-F238E27FC236}">
                <a16:creationId xmlns:a16="http://schemas.microsoft.com/office/drawing/2014/main" id="{ACFC5D43-6776-6F85-76DB-4CE7FFF5C8C0}"/>
              </a:ext>
            </a:extLst>
          </p:cNvPr>
          <p:cNvSpPr txBox="1"/>
          <p:nvPr/>
        </p:nvSpPr>
        <p:spPr>
          <a:xfrm>
            <a:off x="838200" y="2219785"/>
            <a:ext cx="4619621" cy="3957178"/>
          </a:xfrm>
          <a:prstGeom prst="rect">
            <a:avLst/>
          </a:prstGeom>
        </p:spPr>
        <p:txBody>
          <a:bodyPr vert="horz" lIns="91440" tIns="45720" rIns="91440" bIns="45720" rtlCol="0">
            <a:normAutofit fontScale="92500"/>
          </a:bodyPr>
          <a:lstStyle>
            <a:defPPr>
              <a:defRPr lang="en-US"/>
            </a:defPPr>
            <a:lvl1pPr marL="285750" indent="-285750">
              <a:buFont typeface="Arial" panose="020B0604020202020204" pitchFamily="34" charset="0"/>
              <a:buChar char="•"/>
              <a:defRPr>
                <a:effectLst/>
                <a:latin typeface="Calibri" panose="020F0502020204030204" pitchFamily="34" charset="0"/>
                <a:ea typeface="DengXian" panose="02010600030101010101" pitchFamily="2" charset="-122"/>
                <a:cs typeface="Times New Roman" panose="02020603050405020304" pitchFamily="18" charset="0"/>
              </a:defRPr>
            </a:lvl1pPr>
          </a:lstStyle>
          <a:p>
            <a:pPr marL="0" indent="-228600">
              <a:lnSpc>
                <a:spcPct val="90000"/>
              </a:lnSpc>
              <a:spcAft>
                <a:spcPts val="600"/>
              </a:spcAft>
            </a:pPr>
            <a:r>
              <a:rPr lang="en-US" sz="1100">
                <a:solidFill>
                  <a:srgbClr val="FFFFFF"/>
                </a:solidFill>
                <a:latin typeface="+mn-lt"/>
                <a:ea typeface="+mn-ea"/>
                <a:cs typeface="+mn-cs"/>
              </a:rPr>
              <a:t>Recommendations (will simplify later)</a:t>
            </a:r>
          </a:p>
          <a:p>
            <a:pPr indent="-228600">
              <a:lnSpc>
                <a:spcPct val="90000"/>
              </a:lnSpc>
              <a:spcAft>
                <a:spcPts val="600"/>
              </a:spcAft>
            </a:pPr>
            <a:endParaRPr lang="en-US" sz="1100">
              <a:solidFill>
                <a:srgbClr val="FFFFFF"/>
              </a:solidFill>
              <a:latin typeface="+mn-lt"/>
              <a:ea typeface="+mn-ea"/>
              <a:cs typeface="+mn-cs"/>
            </a:endParaRPr>
          </a:p>
          <a:p>
            <a:pPr indent="-228600">
              <a:lnSpc>
                <a:spcPct val="90000"/>
              </a:lnSpc>
              <a:spcAft>
                <a:spcPts val="600"/>
              </a:spcAft>
            </a:pPr>
            <a:r>
              <a:rPr lang="en-US" sz="1100">
                <a:solidFill>
                  <a:srgbClr val="FFFFFF"/>
                </a:solidFill>
                <a:latin typeface="+mn-lt"/>
                <a:ea typeface="+mn-ea"/>
                <a:cs typeface="+mn-cs"/>
              </a:rPr>
              <a:t>It doesn’t matter what specific sample is given to the customers if the company wants to introduce a collection to the customer – a sample from a specific collection can lead to the customer’s interest in the whole collection. So, considering the cost of giving out samples, the company can choose some samples with relatively lower costs to attract customers’ interest in the whole collection – as a customer, the sense of the Collection is actually strong</a:t>
            </a:r>
          </a:p>
          <a:p>
            <a:pPr indent="-228600">
              <a:lnSpc>
                <a:spcPct val="90000"/>
              </a:lnSpc>
              <a:spcAft>
                <a:spcPts val="600"/>
              </a:spcAft>
            </a:pPr>
            <a:r>
              <a:rPr lang="en-US" sz="1100">
                <a:solidFill>
                  <a:srgbClr val="FFFFFF"/>
                </a:solidFill>
                <a:latin typeface="+mn-lt"/>
                <a:ea typeface="+mn-ea"/>
                <a:cs typeface="+mn-cs"/>
              </a:rPr>
              <a:t>Giving GWP has higher impacts on the frequency of purchasing than samples – Giving gifts can build better trust and purchasing experiences to the customers</a:t>
            </a:r>
          </a:p>
          <a:p>
            <a:pPr indent="-228600">
              <a:lnSpc>
                <a:spcPct val="90000"/>
              </a:lnSpc>
              <a:spcAft>
                <a:spcPts val="600"/>
              </a:spcAft>
            </a:pPr>
            <a:r>
              <a:rPr lang="en-US" sz="1100">
                <a:solidFill>
                  <a:srgbClr val="FFFFFF"/>
                </a:solidFill>
                <a:latin typeface="+mn-lt"/>
                <a:ea typeface="+mn-ea"/>
                <a:cs typeface="+mn-cs"/>
              </a:rPr>
              <a:t>For new customers:</a:t>
            </a:r>
          </a:p>
          <a:p>
            <a:pPr marL="742950" lvl="1" indent="-228600">
              <a:lnSpc>
                <a:spcPct val="90000"/>
              </a:lnSpc>
              <a:spcAft>
                <a:spcPts val="600"/>
              </a:spcAft>
              <a:buFont typeface="Arial" panose="020B0604020202020204" pitchFamily="34" charset="0"/>
              <a:buChar char="•"/>
            </a:pPr>
            <a:r>
              <a:rPr lang="en-US" sz="1100">
                <a:solidFill>
                  <a:srgbClr val="FFFFFF"/>
                </a:solidFill>
              </a:rPr>
              <a:t>They need to see the real effects of the product/collection – giving complimentary product samples from the same collection enforces the effects of the product and strengthens the position of the collection.</a:t>
            </a:r>
          </a:p>
          <a:p>
            <a:pPr indent="-228600">
              <a:lnSpc>
                <a:spcPct val="90000"/>
              </a:lnSpc>
              <a:spcAft>
                <a:spcPts val="600"/>
              </a:spcAft>
            </a:pPr>
            <a:r>
              <a:rPr lang="en-US" sz="1100">
                <a:solidFill>
                  <a:srgbClr val="FFFFFF"/>
                </a:solidFill>
                <a:latin typeface="+mn-lt"/>
                <a:ea typeface="+mn-ea"/>
                <a:cs typeface="+mn-cs"/>
              </a:rPr>
              <a:t>For existing customers who need more attention:</a:t>
            </a:r>
          </a:p>
          <a:p>
            <a:pPr marL="742950" lvl="1" indent="-228600">
              <a:lnSpc>
                <a:spcPct val="90000"/>
              </a:lnSpc>
              <a:spcAft>
                <a:spcPts val="600"/>
              </a:spcAft>
              <a:buFont typeface="Arial" panose="020B0604020202020204" pitchFamily="34" charset="0"/>
              <a:buChar char="•"/>
            </a:pPr>
            <a:r>
              <a:rPr lang="en-US" sz="1100">
                <a:solidFill>
                  <a:srgbClr val="FFFFFF"/>
                </a:solidFill>
              </a:rPr>
              <a:t>There is a base of relationships with these customers, so it is much more reasonable to introduce new products to them in order to advertise new products and make the customers find their best suitable products/collections.</a:t>
            </a:r>
          </a:p>
          <a:p>
            <a:pPr marL="742950" lvl="1" indent="-228600">
              <a:lnSpc>
                <a:spcPct val="90000"/>
              </a:lnSpc>
              <a:spcAft>
                <a:spcPts val="600"/>
              </a:spcAft>
              <a:buFont typeface="Arial" panose="020B0604020202020204" pitchFamily="34" charset="0"/>
              <a:buChar char="•"/>
            </a:pPr>
            <a:r>
              <a:rPr lang="en-US" sz="1100">
                <a:solidFill>
                  <a:srgbClr val="FFFFFF"/>
                </a:solidFill>
              </a:rPr>
              <a:t>Giving out gifts more than samples to keep and strengthen a good relationship with these customers</a:t>
            </a:r>
          </a:p>
          <a:p>
            <a:pPr indent="-228600">
              <a:lnSpc>
                <a:spcPct val="90000"/>
              </a:lnSpc>
              <a:spcAft>
                <a:spcPts val="600"/>
              </a:spcAft>
            </a:pPr>
            <a:endParaRPr lang="en-US" sz="1100">
              <a:solidFill>
                <a:srgbClr val="FFFFFF"/>
              </a:solidFill>
              <a:latin typeface="+mn-lt"/>
              <a:ea typeface="+mn-ea"/>
              <a:cs typeface="+mn-cs"/>
            </a:endParaRPr>
          </a:p>
          <a:p>
            <a:pPr indent="-228600">
              <a:lnSpc>
                <a:spcPct val="90000"/>
              </a:lnSpc>
              <a:spcAft>
                <a:spcPts val="600"/>
              </a:spcAft>
            </a:pPr>
            <a:endParaRPr lang="en-US" sz="1100">
              <a:solidFill>
                <a:srgbClr val="FFFFFF"/>
              </a:solidFill>
              <a:latin typeface="+mn-lt"/>
              <a:ea typeface="+mn-ea"/>
              <a:cs typeface="+mn-cs"/>
            </a:endParaRPr>
          </a:p>
          <a:p>
            <a:pPr indent="-228600">
              <a:lnSpc>
                <a:spcPct val="90000"/>
              </a:lnSpc>
              <a:spcAft>
                <a:spcPts val="600"/>
              </a:spcAft>
            </a:pPr>
            <a:endParaRPr lang="en-US" sz="1100">
              <a:solidFill>
                <a:srgbClr val="FFFFFF"/>
              </a:solidFill>
              <a:latin typeface="+mn-lt"/>
              <a:ea typeface="+mn-ea"/>
              <a:cs typeface="+mn-cs"/>
            </a:endParaRPr>
          </a:p>
          <a:p>
            <a:pPr indent="-228600">
              <a:lnSpc>
                <a:spcPct val="90000"/>
              </a:lnSpc>
              <a:spcAft>
                <a:spcPts val="600"/>
              </a:spcAft>
            </a:pPr>
            <a:endParaRPr lang="en-US" sz="1100">
              <a:solidFill>
                <a:srgbClr val="FFFFFF"/>
              </a:solidFill>
              <a:latin typeface="+mn-lt"/>
              <a:ea typeface="+mn-ea"/>
              <a:cs typeface="+mn-cs"/>
            </a:endParaRPr>
          </a:p>
          <a:p>
            <a:pPr indent="-228600">
              <a:lnSpc>
                <a:spcPct val="90000"/>
              </a:lnSpc>
              <a:spcAft>
                <a:spcPts val="600"/>
              </a:spcAft>
            </a:pPr>
            <a:endParaRPr lang="en-US" sz="1100">
              <a:solidFill>
                <a:srgbClr val="FFFFFF"/>
              </a:solidFill>
              <a:latin typeface="+mn-lt"/>
              <a:ea typeface="+mn-ea"/>
              <a:cs typeface="+mn-cs"/>
            </a:endParaRPr>
          </a:p>
        </p:txBody>
      </p:sp>
      <p:pic>
        <p:nvPicPr>
          <p:cNvPr id="27" name="Picture 26">
            <a:extLst>
              <a:ext uri="{FF2B5EF4-FFF2-40B4-BE49-F238E27FC236}">
                <a16:creationId xmlns:a16="http://schemas.microsoft.com/office/drawing/2014/main" id="{177CAFE2-6241-9A11-596C-071541B6A2F3}"/>
              </a:ext>
            </a:extLst>
          </p:cNvPr>
          <p:cNvPicPr>
            <a:picLocks noGrp="1" noRot="1" noChangeAspect="1" noMove="1" noResize="1" noEditPoints="1" noAdjustHandles="1" noChangeArrowheads="1" noChangeShapeType="1" noCrop="1"/>
          </p:cNvPicPr>
          <p:nvPr/>
        </p:nvPicPr>
        <p:blipFill rotWithShape="1">
          <a:blip r:embed="rId4"/>
          <a:srcRect l="22002" r="41698"/>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AutoShape 1" descr="free sample of invati advanced&lt;span class=&quot;trade&quot;&gt;&amp;trade;&lt;/span&gt; exfoliating shampoo rich">
            <a:extLst>
              <a:ext uri="{FF2B5EF4-FFF2-40B4-BE49-F238E27FC236}">
                <a16:creationId xmlns:a16="http://schemas.microsoft.com/office/drawing/2014/main" id="{E501D25F-05D8-B4B9-BF82-0142A0D7F07B}"/>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182203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8D4B96-B7C7-5060-2EFC-7F8A9939249C}"/>
              </a:ext>
            </a:extLst>
          </p:cNvPr>
          <p:cNvSpPr txBox="1"/>
          <p:nvPr/>
        </p:nvSpPr>
        <p:spPr>
          <a:xfrm>
            <a:off x="533400" y="1396557"/>
            <a:ext cx="10515600" cy="2308324"/>
          </a:xfrm>
          <a:prstGeom prst="rect">
            <a:avLst/>
          </a:prstGeom>
          <a:noFill/>
        </p:spPr>
        <p:txBody>
          <a:bodyPr wrap="square" rtlCol="0">
            <a:spAutoFit/>
          </a:bodyPr>
          <a:lstStyle/>
          <a:p>
            <a:pPr marL="285750" lvl="0" indent="-285750">
              <a:buFont typeface="Arial" panose="020B0604020202020204" pitchFamily="34" charset="0"/>
              <a:buChar char="•"/>
            </a:pPr>
            <a:r>
              <a:rPr lang="en-US"/>
              <a:t>Earliest transaction of customer in dataset is their first transaction</a:t>
            </a:r>
          </a:p>
          <a:p>
            <a:pPr marL="285750" indent="-285750">
              <a:buFont typeface="Arial" panose="020B0604020202020204" pitchFamily="34" charset="0"/>
              <a:buChar char="•"/>
            </a:pPr>
            <a:r>
              <a:rPr lang="en-SG"/>
              <a:t>Repeated Customer refers to customer that has more than 1 sales order within the dataset period</a:t>
            </a:r>
          </a:p>
          <a:p>
            <a:pPr marL="285750" indent="-285750">
              <a:buFont typeface="Arial" panose="020B0604020202020204" pitchFamily="34" charset="0"/>
              <a:buChar char="•"/>
            </a:pPr>
            <a:endParaRPr lang="en-SG"/>
          </a:p>
          <a:p>
            <a:r>
              <a:rPr lang="en-SG" b="1"/>
              <a:t>Flow:</a:t>
            </a:r>
          </a:p>
          <a:p>
            <a:endParaRPr lang="en-SG"/>
          </a:p>
          <a:p>
            <a:endParaRPr lang="en-SG"/>
          </a:p>
          <a:p>
            <a:endParaRPr lang="en-SG"/>
          </a:p>
          <a:p>
            <a:pPr lvl="0"/>
            <a:endParaRPr lang="en-SG"/>
          </a:p>
        </p:txBody>
      </p:sp>
      <p:pic>
        <p:nvPicPr>
          <p:cNvPr id="10" name="Picture 9">
            <a:extLst>
              <a:ext uri="{FF2B5EF4-FFF2-40B4-BE49-F238E27FC236}">
                <a16:creationId xmlns:a16="http://schemas.microsoft.com/office/drawing/2014/main" id="{9993B464-C484-6CDB-29D2-BDF4A3669A56}"/>
              </a:ext>
            </a:extLst>
          </p:cNvPr>
          <p:cNvPicPr>
            <a:picLocks noChangeAspect="1"/>
          </p:cNvPicPr>
          <p:nvPr/>
        </p:nvPicPr>
        <p:blipFill>
          <a:blip r:embed="rId3"/>
          <a:stretch>
            <a:fillRect/>
          </a:stretch>
        </p:blipFill>
        <p:spPr>
          <a:xfrm>
            <a:off x="10707454" y="6324504"/>
            <a:ext cx="1376966" cy="391819"/>
          </a:xfrm>
          <a:prstGeom prst="rect">
            <a:avLst/>
          </a:prstGeom>
        </p:spPr>
      </p:pic>
      <p:pic>
        <p:nvPicPr>
          <p:cNvPr id="11" name="Picture 2" descr="University Brand Identity | Singapore Management University ...">
            <a:extLst>
              <a:ext uri="{FF2B5EF4-FFF2-40B4-BE49-F238E27FC236}">
                <a16:creationId xmlns:a16="http://schemas.microsoft.com/office/drawing/2014/main" id="{38C4CB18-E2EC-D730-F24A-CF9C61F2E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F0F86B49-71A0-E6E6-D8EA-B68F7AF3C822}"/>
              </a:ext>
            </a:extLst>
          </p:cNvPr>
          <p:cNvSpPr>
            <a:spLocks noGrp="1"/>
          </p:cNvSpPr>
          <p:nvPr>
            <p:ph type="title"/>
          </p:nvPr>
        </p:nvSpPr>
        <p:spPr>
          <a:xfrm>
            <a:off x="533400" y="368967"/>
            <a:ext cx="10515600" cy="540310"/>
          </a:xfrm>
        </p:spPr>
        <p:txBody>
          <a:bodyPr>
            <a:noAutofit/>
          </a:bodyPr>
          <a:lstStyle/>
          <a:p>
            <a:r>
              <a:rPr lang="en-SG" sz="3600" b="1"/>
              <a:t>Assumptions</a:t>
            </a:r>
          </a:p>
        </p:txBody>
      </p:sp>
    </p:spTree>
    <p:extLst>
      <p:ext uri="{BB962C8B-B14F-4D97-AF65-F5344CB8AC3E}">
        <p14:creationId xmlns:p14="http://schemas.microsoft.com/office/powerpoint/2010/main" val="3252036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4C4DBD-7CFB-84F5-1A7F-F22294DA3301}"/>
              </a:ext>
            </a:extLst>
          </p:cNvPr>
          <p:cNvSpPr txBox="1"/>
          <p:nvPr/>
        </p:nvSpPr>
        <p:spPr>
          <a:xfrm>
            <a:off x="542364" y="1175010"/>
            <a:ext cx="8395447" cy="2031325"/>
          </a:xfrm>
          <a:prstGeom prst="rect">
            <a:avLst/>
          </a:prstGeom>
          <a:noFill/>
        </p:spPr>
        <p:txBody>
          <a:bodyPr wrap="square" rtlCol="0">
            <a:spAutoFit/>
          </a:bodyPr>
          <a:lstStyle/>
          <a:p>
            <a:pPr marL="285750" indent="-285750">
              <a:buFont typeface="Arial" panose="020B0604020202020204" pitchFamily="34" charset="0"/>
              <a:buChar char="•"/>
            </a:pPr>
            <a:r>
              <a:rPr lang="en-US" sz="1400"/>
              <a:t>Due to metric calculation, it is not useful to segment customers who have 1 transaction</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RFM is backward looking</a:t>
            </a:r>
          </a:p>
          <a:p>
            <a:endParaRPr lang="en-US" sz="1400"/>
          </a:p>
          <a:p>
            <a:pPr marL="285750" indent="-285750">
              <a:buFont typeface="Arial" panose="020B0604020202020204" pitchFamily="34" charset="0"/>
              <a:buChar char="•"/>
            </a:pPr>
            <a:r>
              <a:rPr lang="en-US" sz="1400"/>
              <a:t>RFM segmentation can lead to unnecessarily high number of segments which make targeted approach difficult</a:t>
            </a:r>
          </a:p>
          <a:p>
            <a:endParaRPr lang="en-US" sz="1400"/>
          </a:p>
          <a:p>
            <a:pPr marL="285750" indent="-285750">
              <a:buFont typeface="Arial" panose="020B0604020202020204" pitchFamily="34" charset="0"/>
              <a:buChar char="•"/>
            </a:pPr>
            <a:r>
              <a:rPr lang="en-US" sz="1400"/>
              <a:t>Unable to capture customer behavior over time</a:t>
            </a:r>
          </a:p>
          <a:p>
            <a:pPr marL="285750" indent="-285750">
              <a:buFont typeface="Arial" panose="020B0604020202020204" pitchFamily="34" charset="0"/>
              <a:buChar char="•"/>
            </a:pPr>
            <a:endParaRPr lang="en-US" sz="1400"/>
          </a:p>
        </p:txBody>
      </p:sp>
      <p:pic>
        <p:nvPicPr>
          <p:cNvPr id="4" name="Picture 3">
            <a:extLst>
              <a:ext uri="{FF2B5EF4-FFF2-40B4-BE49-F238E27FC236}">
                <a16:creationId xmlns:a16="http://schemas.microsoft.com/office/drawing/2014/main" id="{32195C1E-9224-86C0-2459-598CA53A287F}"/>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CA966FE3-16FB-A155-EABB-F1676ED56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C090CA7A-82CA-CBCC-2C3A-279D80E73B23}"/>
              </a:ext>
            </a:extLst>
          </p:cNvPr>
          <p:cNvSpPr txBox="1">
            <a:spLocks/>
          </p:cNvSpPr>
          <p:nvPr/>
        </p:nvSpPr>
        <p:spPr>
          <a:xfrm>
            <a:off x="640976" y="392618"/>
            <a:ext cx="10515600" cy="6389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RFM Segmentation Caveats</a:t>
            </a:r>
          </a:p>
        </p:txBody>
      </p:sp>
    </p:spTree>
    <p:extLst>
      <p:ext uri="{BB962C8B-B14F-4D97-AF65-F5344CB8AC3E}">
        <p14:creationId xmlns:p14="http://schemas.microsoft.com/office/powerpoint/2010/main" val="4198801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1CC4B7-B207-DC1A-4679-2C4EA8DF3839}"/>
              </a:ext>
            </a:extLst>
          </p:cNvPr>
          <p:cNvSpPr>
            <a:spLocks noGrp="1"/>
          </p:cNvSpPr>
          <p:nvPr>
            <p:ph idx="1"/>
          </p:nvPr>
        </p:nvSpPr>
        <p:spPr>
          <a:xfrm>
            <a:off x="655320" y="1239520"/>
            <a:ext cx="10515600" cy="4592320"/>
          </a:xfrm>
        </p:spPr>
        <p:txBody>
          <a:bodyPr vert="horz" lIns="91440" tIns="45720" rIns="91440" bIns="45720" rtlCol="0" anchor="t">
            <a:normAutofit/>
          </a:bodyPr>
          <a:lstStyle/>
          <a:p>
            <a:r>
              <a:rPr lang="en-US" sz="2000"/>
              <a:t>In reality, customers have different preferences and behaviors in purchasing. A one size fit all marketing approach towards customers might not be the most effective. </a:t>
            </a:r>
          </a:p>
          <a:p>
            <a:r>
              <a:rPr lang="en-US" sz="2000"/>
              <a:t>We need to understand customers better, so we tried to segment the customers into groups based on multiple trial of metrics to find similarity within a same group and differences between groups.</a:t>
            </a:r>
            <a:endParaRPr lang="en-US" sz="2000">
              <a:ea typeface="Calibri"/>
              <a:cs typeface="Calibri"/>
            </a:endParaRPr>
          </a:p>
          <a:p>
            <a:r>
              <a:rPr lang="en-US" sz="2000"/>
              <a:t> While we have analyzed performance of all customers as a whole, is the performance consistent across different customer segments?</a:t>
            </a:r>
            <a:endParaRPr lang="en-US" sz="2000">
              <a:ea typeface="Calibri"/>
              <a:cs typeface="Calibri"/>
            </a:endParaRPr>
          </a:p>
        </p:txBody>
      </p:sp>
      <p:sp>
        <p:nvSpPr>
          <p:cNvPr id="5" name="Title 1">
            <a:extLst>
              <a:ext uri="{FF2B5EF4-FFF2-40B4-BE49-F238E27FC236}">
                <a16:creationId xmlns:a16="http://schemas.microsoft.com/office/drawing/2014/main" id="{A3AA49E2-1E3B-4227-0EF1-611F01D99155}"/>
              </a:ext>
            </a:extLst>
          </p:cNvPr>
          <p:cNvSpPr txBox="1">
            <a:spLocks/>
          </p:cNvSpPr>
          <p:nvPr/>
        </p:nvSpPr>
        <p:spPr>
          <a:xfrm>
            <a:off x="533400" y="368967"/>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600" b="1"/>
              <a:t>Aveda Performance by Customer Segments</a:t>
            </a:r>
          </a:p>
        </p:txBody>
      </p:sp>
      <p:pic>
        <p:nvPicPr>
          <p:cNvPr id="6" name="Picture 5">
            <a:extLst>
              <a:ext uri="{FF2B5EF4-FFF2-40B4-BE49-F238E27FC236}">
                <a16:creationId xmlns:a16="http://schemas.microsoft.com/office/drawing/2014/main" id="{D9E1E192-8A48-DE1A-3349-A0A87A8C0592}"/>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7" name="Picture 2" descr="University Brand Identity | Singapore Management University ...">
            <a:extLst>
              <a:ext uri="{FF2B5EF4-FFF2-40B4-BE49-F238E27FC236}">
                <a16:creationId xmlns:a16="http://schemas.microsoft.com/office/drawing/2014/main" id="{339B3BA3-3AF9-798E-9EFF-08D7604B1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943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B0CC-4D3C-DD84-2DB3-FC07C2BBCCA0}"/>
              </a:ext>
            </a:extLst>
          </p:cNvPr>
          <p:cNvSpPr>
            <a:spLocks noGrp="1"/>
          </p:cNvSpPr>
          <p:nvPr>
            <p:ph type="title"/>
          </p:nvPr>
        </p:nvSpPr>
        <p:spPr/>
        <p:txBody>
          <a:bodyPr/>
          <a:lstStyle/>
          <a:p>
            <a:r>
              <a:rPr lang="en-US"/>
              <a:t>2. Discount Analysis to increase RFM</a:t>
            </a:r>
          </a:p>
        </p:txBody>
      </p:sp>
      <p:sp>
        <p:nvSpPr>
          <p:cNvPr id="3" name="Content Placeholder 2">
            <a:extLst>
              <a:ext uri="{FF2B5EF4-FFF2-40B4-BE49-F238E27FC236}">
                <a16:creationId xmlns:a16="http://schemas.microsoft.com/office/drawing/2014/main" id="{4DA45FBD-0BF6-FBBC-6140-0FE277AEF0E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9607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University Brand Identity | Singapore Management University ...">
            <a:extLst>
              <a:ext uri="{FF2B5EF4-FFF2-40B4-BE49-F238E27FC236}">
                <a16:creationId xmlns:a16="http://schemas.microsoft.com/office/drawing/2014/main" id="{3C6EE06F-4D5A-763C-0E3E-50C5A0B51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err="1"/>
              <a:t>Priotising</a:t>
            </a:r>
            <a:r>
              <a:rPr lang="en-SG" sz="3600" b="1" i="1"/>
              <a:t> Customer Segments to Target</a:t>
            </a:r>
          </a:p>
        </p:txBody>
      </p:sp>
      <p:sp>
        <p:nvSpPr>
          <p:cNvPr id="7" name="Content Placeholder 2">
            <a:extLst>
              <a:ext uri="{FF2B5EF4-FFF2-40B4-BE49-F238E27FC236}">
                <a16:creationId xmlns:a16="http://schemas.microsoft.com/office/drawing/2014/main" id="{5152392D-8A49-A902-092D-6668A89A0211}"/>
              </a:ext>
            </a:extLst>
          </p:cNvPr>
          <p:cNvSpPr>
            <a:spLocks noGrp="1"/>
          </p:cNvSpPr>
          <p:nvPr>
            <p:ph idx="1"/>
          </p:nvPr>
        </p:nvSpPr>
        <p:spPr>
          <a:xfrm>
            <a:off x="690748" y="4503144"/>
            <a:ext cx="10649648" cy="2122875"/>
          </a:xfrm>
        </p:spPr>
        <p:txBody>
          <a:bodyPr>
            <a:noAutofit/>
          </a:bodyPr>
          <a:lstStyle/>
          <a:p>
            <a:pPr algn="just"/>
            <a:r>
              <a:rPr lang="en-US" sz="1600"/>
              <a:t>Little GMV impact to focus on </a:t>
            </a:r>
            <a:r>
              <a:rPr lang="en-US" sz="1600" b="1" i="1"/>
              <a:t>“Needs Attention + Churning” </a:t>
            </a:r>
            <a:r>
              <a:rPr lang="en-US" sz="1600"/>
              <a:t>and </a:t>
            </a:r>
            <a:r>
              <a:rPr lang="en-US" sz="1600" b="1" i="1"/>
              <a:t>“Churned” </a:t>
            </a:r>
            <a:r>
              <a:rPr lang="en-US" sz="1600"/>
              <a:t>segments under </a:t>
            </a:r>
            <a:r>
              <a:rPr lang="en-US" sz="1600" b="1"/>
              <a:t>eCommerce</a:t>
            </a:r>
            <a:r>
              <a:rPr lang="en-US" sz="1600"/>
              <a:t> channel as the 311 customers only contribute to 4% of  $4.2mio GMV</a:t>
            </a:r>
          </a:p>
          <a:p>
            <a:pPr algn="just"/>
            <a:r>
              <a:rPr lang="en-US" sz="1600"/>
              <a:t>Difficult to ramp up marketing effort in </a:t>
            </a:r>
            <a:r>
              <a:rPr lang="en-US" sz="1600" b="1"/>
              <a:t>3rd party MPs</a:t>
            </a:r>
            <a:r>
              <a:rPr lang="en-US" sz="1600"/>
              <a:t> due to 3</a:t>
            </a:r>
            <a:r>
              <a:rPr lang="en-US" sz="1600" baseline="30000"/>
              <a:t>rd</a:t>
            </a:r>
            <a:r>
              <a:rPr lang="en-US" sz="1600"/>
              <a:t> party dependencies</a:t>
            </a:r>
          </a:p>
          <a:p>
            <a:pPr algn="just"/>
            <a:r>
              <a:rPr lang="en-US" sz="1600"/>
              <a:t>Little GMV impact to focus on </a:t>
            </a:r>
            <a:r>
              <a:rPr lang="en-US" sz="1600" b="1"/>
              <a:t>Corporate</a:t>
            </a:r>
            <a:r>
              <a:rPr lang="en-US" sz="1600"/>
              <a:t> channel as it contributes insignificant GMV and its difficult to scale this channel</a:t>
            </a:r>
          </a:p>
          <a:p>
            <a:pPr algn="just"/>
            <a:r>
              <a:rPr lang="en-US" sz="1600" b="1"/>
              <a:t>Retail</a:t>
            </a:r>
            <a:r>
              <a:rPr lang="en-US" sz="1600"/>
              <a:t> channel contributes the highest GMV</a:t>
            </a:r>
          </a:p>
          <a:p>
            <a:pPr lvl="1" algn="just"/>
            <a:r>
              <a:rPr lang="en-US" sz="1600" b="1"/>
              <a:t>Target increasing sales</a:t>
            </a:r>
            <a:r>
              <a:rPr lang="en-US" sz="1600"/>
              <a:t> from </a:t>
            </a:r>
            <a:r>
              <a:rPr lang="en-US" sz="1600" b="1" i="1"/>
              <a:t>”Needs Attention” </a:t>
            </a:r>
            <a:r>
              <a:rPr lang="en-US" sz="1600"/>
              <a:t>and </a:t>
            </a:r>
            <a:r>
              <a:rPr lang="en-US" sz="1600" b="1" i="1"/>
              <a:t>“Potential Loyalist” </a:t>
            </a:r>
            <a:r>
              <a:rPr lang="en-US" sz="1600"/>
              <a:t>segments first as it is: </a:t>
            </a:r>
            <a:r>
              <a:rPr lang="en-US" sz="1600" b="1"/>
              <a:t>1) Good segment size  2) Fastest to see any GMV impact</a:t>
            </a:r>
          </a:p>
        </p:txBody>
      </p:sp>
      <p:graphicFrame>
        <p:nvGraphicFramePr>
          <p:cNvPr id="9" name="Table 8">
            <a:extLst>
              <a:ext uri="{FF2B5EF4-FFF2-40B4-BE49-F238E27FC236}">
                <a16:creationId xmlns:a16="http://schemas.microsoft.com/office/drawing/2014/main" id="{4EDBC628-9D1C-AD73-D0B9-DC5C317F9DC1}"/>
              </a:ext>
            </a:extLst>
          </p:cNvPr>
          <p:cNvGraphicFramePr>
            <a:graphicFrameLocks noGrp="1"/>
          </p:cNvGraphicFramePr>
          <p:nvPr>
            <p:extLst>
              <p:ext uri="{D42A27DB-BD31-4B8C-83A1-F6EECF244321}">
                <p14:modId xmlns:p14="http://schemas.microsoft.com/office/powerpoint/2010/main" val="3344490502"/>
              </p:ext>
            </p:extLst>
          </p:nvPr>
        </p:nvGraphicFramePr>
        <p:xfrm>
          <a:off x="849772" y="949449"/>
          <a:ext cx="2276630" cy="3383280"/>
        </p:xfrm>
        <a:graphic>
          <a:graphicData uri="http://schemas.openxmlformats.org/drawingml/2006/table">
            <a:tbl>
              <a:tblPr firstRow="1" bandRow="1">
                <a:tableStyleId>{5C22544A-7EE6-4342-B048-85BDC9FD1C3A}</a:tableStyleId>
              </a:tblPr>
              <a:tblGrid>
                <a:gridCol w="2276630">
                  <a:extLst>
                    <a:ext uri="{9D8B030D-6E8A-4147-A177-3AD203B41FA5}">
                      <a16:colId xmlns:a16="http://schemas.microsoft.com/office/drawing/2014/main" val="2365998366"/>
                    </a:ext>
                  </a:extLst>
                </a:gridCol>
              </a:tblGrid>
              <a:tr h="626440">
                <a:tc>
                  <a:txBody>
                    <a:bodyPr/>
                    <a:lstStyle/>
                    <a:p>
                      <a:pPr algn="ctr"/>
                      <a:r>
                        <a:rPr lang="en-US" sz="1200"/>
                        <a:t>Retail</a:t>
                      </a:r>
                    </a:p>
                    <a:p>
                      <a:pPr algn="ctr"/>
                      <a:r>
                        <a:rPr lang="en-US" sz="1200" i="1"/>
                        <a:t>GMV : ~$5.5mio</a:t>
                      </a:r>
                    </a:p>
                    <a:p>
                      <a:pPr algn="ctr"/>
                      <a:r>
                        <a:rPr lang="en-US" sz="1200" i="1"/>
                        <a:t>Total Customer Size: 15733</a:t>
                      </a:r>
                    </a:p>
                  </a:txBody>
                  <a:tcPr/>
                </a:tc>
                <a:extLst>
                  <a:ext uri="{0D108BD9-81ED-4DB2-BD59-A6C34878D82A}">
                    <a16:rowId xmlns:a16="http://schemas.microsoft.com/office/drawing/2014/main" val="4147112401"/>
                  </a:ext>
                </a:extLst>
              </a:tr>
              <a:tr h="457043">
                <a:tc>
                  <a:txBody>
                    <a:bodyPr/>
                    <a:lstStyle/>
                    <a:p>
                      <a:pPr algn="ctr"/>
                      <a:r>
                        <a:rPr lang="en-US" sz="1200" b="1"/>
                        <a:t>Champions</a:t>
                      </a:r>
                    </a:p>
                    <a:p>
                      <a:pPr algn="ctr"/>
                      <a:r>
                        <a:rPr lang="en-US" sz="1200" i="1"/>
                        <a:t>Size: 1224</a:t>
                      </a:r>
                    </a:p>
                  </a:txBody>
                  <a:tcPr/>
                </a:tc>
                <a:extLst>
                  <a:ext uri="{0D108BD9-81ED-4DB2-BD59-A6C34878D82A}">
                    <a16:rowId xmlns:a16="http://schemas.microsoft.com/office/drawing/2014/main" val="1447273673"/>
                  </a:ext>
                </a:extLst>
              </a:tr>
              <a:tr h="457043">
                <a:tc>
                  <a:txBody>
                    <a:bodyPr/>
                    <a:lstStyle/>
                    <a:p>
                      <a:pPr algn="ctr"/>
                      <a:r>
                        <a:rPr lang="en-US" sz="1200" b="1"/>
                        <a:t>Loyalist</a:t>
                      </a:r>
                    </a:p>
                    <a:p>
                      <a:pPr algn="ctr"/>
                      <a:r>
                        <a:rPr lang="en-US" sz="1200" i="1"/>
                        <a:t>Size: 1055</a:t>
                      </a:r>
                    </a:p>
                  </a:txBody>
                  <a:tcPr/>
                </a:tc>
                <a:extLst>
                  <a:ext uri="{0D108BD9-81ED-4DB2-BD59-A6C34878D82A}">
                    <a16:rowId xmlns:a16="http://schemas.microsoft.com/office/drawing/2014/main" val="1600726746"/>
                  </a:ext>
                </a:extLst>
              </a:tr>
              <a:tr h="457043">
                <a:tc>
                  <a:txBody>
                    <a:bodyPr/>
                    <a:lstStyle/>
                    <a:p>
                      <a:pPr algn="ctr"/>
                      <a:r>
                        <a:rPr lang="en-US" sz="1200" b="1"/>
                        <a:t>Potential Loyalist</a:t>
                      </a:r>
                    </a:p>
                    <a:p>
                      <a:pPr algn="ctr"/>
                      <a:r>
                        <a:rPr lang="en-US" sz="1200" i="1"/>
                        <a:t>Size: 4005</a:t>
                      </a:r>
                    </a:p>
                  </a:txBody>
                  <a:tcPr/>
                </a:tc>
                <a:extLst>
                  <a:ext uri="{0D108BD9-81ED-4DB2-BD59-A6C34878D82A}">
                    <a16:rowId xmlns:a16="http://schemas.microsoft.com/office/drawing/2014/main" val="3797942073"/>
                  </a:ext>
                </a:extLst>
              </a:tr>
              <a:tr h="457043">
                <a:tc>
                  <a:txBody>
                    <a:bodyPr/>
                    <a:lstStyle/>
                    <a:p>
                      <a:pPr algn="ctr"/>
                      <a:r>
                        <a:rPr lang="en-US" sz="1200" b="1"/>
                        <a:t>Needs Attention</a:t>
                      </a:r>
                    </a:p>
                    <a:p>
                      <a:pPr algn="ctr"/>
                      <a:r>
                        <a:rPr lang="en-US" sz="1200" i="1"/>
                        <a:t>Size: 1707</a:t>
                      </a:r>
                    </a:p>
                  </a:txBody>
                  <a:tcPr/>
                </a:tc>
                <a:extLst>
                  <a:ext uri="{0D108BD9-81ED-4DB2-BD59-A6C34878D82A}">
                    <a16:rowId xmlns:a16="http://schemas.microsoft.com/office/drawing/2014/main" val="850102160"/>
                  </a:ext>
                </a:extLst>
              </a:tr>
              <a:tr h="457043">
                <a:tc>
                  <a:txBody>
                    <a:bodyPr/>
                    <a:lstStyle/>
                    <a:p>
                      <a:pPr algn="ctr"/>
                      <a:r>
                        <a:rPr lang="en-US" sz="1200" b="1"/>
                        <a:t>Churning</a:t>
                      </a:r>
                    </a:p>
                    <a:p>
                      <a:pPr algn="ctr"/>
                      <a:r>
                        <a:rPr lang="en-US" sz="1200" i="1"/>
                        <a:t>Size: 3383</a:t>
                      </a:r>
                    </a:p>
                  </a:txBody>
                  <a:tcPr/>
                </a:tc>
                <a:extLst>
                  <a:ext uri="{0D108BD9-81ED-4DB2-BD59-A6C34878D82A}">
                    <a16:rowId xmlns:a16="http://schemas.microsoft.com/office/drawing/2014/main" val="252632202"/>
                  </a:ext>
                </a:extLst>
              </a:tr>
              <a:tr h="457043">
                <a:tc>
                  <a:txBody>
                    <a:bodyPr/>
                    <a:lstStyle/>
                    <a:p>
                      <a:pPr algn="ctr"/>
                      <a:r>
                        <a:rPr lang="en-US" sz="1200" b="1"/>
                        <a:t>Churned</a:t>
                      </a:r>
                    </a:p>
                    <a:p>
                      <a:pPr algn="ctr"/>
                      <a:r>
                        <a:rPr lang="en-US" sz="1200" i="1"/>
                        <a:t>Size: 4359</a:t>
                      </a:r>
                    </a:p>
                  </a:txBody>
                  <a:tcPr/>
                </a:tc>
                <a:extLst>
                  <a:ext uri="{0D108BD9-81ED-4DB2-BD59-A6C34878D82A}">
                    <a16:rowId xmlns:a16="http://schemas.microsoft.com/office/drawing/2014/main" val="2381243838"/>
                  </a:ext>
                </a:extLst>
              </a:tr>
            </a:tbl>
          </a:graphicData>
        </a:graphic>
      </p:graphicFrame>
      <p:graphicFrame>
        <p:nvGraphicFramePr>
          <p:cNvPr id="10" name="Table 9">
            <a:extLst>
              <a:ext uri="{FF2B5EF4-FFF2-40B4-BE49-F238E27FC236}">
                <a16:creationId xmlns:a16="http://schemas.microsoft.com/office/drawing/2014/main" id="{7606037B-C9F5-09E6-8A95-9D3418CC010A}"/>
              </a:ext>
            </a:extLst>
          </p:cNvPr>
          <p:cNvGraphicFramePr>
            <a:graphicFrameLocks noGrp="1"/>
          </p:cNvGraphicFramePr>
          <p:nvPr>
            <p:extLst>
              <p:ext uri="{D42A27DB-BD31-4B8C-83A1-F6EECF244321}">
                <p14:modId xmlns:p14="http://schemas.microsoft.com/office/powerpoint/2010/main" val="854996"/>
              </p:ext>
            </p:extLst>
          </p:nvPr>
        </p:nvGraphicFramePr>
        <p:xfrm>
          <a:off x="6290734" y="943654"/>
          <a:ext cx="2276630" cy="2926080"/>
        </p:xfrm>
        <a:graphic>
          <a:graphicData uri="http://schemas.openxmlformats.org/drawingml/2006/table">
            <a:tbl>
              <a:tblPr firstRow="1" bandRow="1">
                <a:tableStyleId>{21E4AEA4-8DFA-4A89-87EB-49C32662AFE0}</a:tableStyleId>
              </a:tblPr>
              <a:tblGrid>
                <a:gridCol w="2276630">
                  <a:extLst>
                    <a:ext uri="{9D8B030D-6E8A-4147-A177-3AD203B41FA5}">
                      <a16:colId xmlns:a16="http://schemas.microsoft.com/office/drawing/2014/main" val="2365998366"/>
                    </a:ext>
                  </a:extLst>
                </a:gridCol>
              </a:tblGrid>
              <a:tr h="622463">
                <a:tc>
                  <a:txBody>
                    <a:bodyPr/>
                    <a:lstStyle/>
                    <a:p>
                      <a:pPr algn="ctr"/>
                      <a:r>
                        <a:rPr lang="en-US" sz="1200"/>
                        <a:t>3</a:t>
                      </a:r>
                      <a:r>
                        <a:rPr lang="en-US" sz="1200" baseline="30000"/>
                        <a:t>rd</a:t>
                      </a:r>
                      <a:r>
                        <a:rPr lang="en-US" sz="1200"/>
                        <a:t> Party 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1"/>
                        <a:t>GMV : ~$2.5mio</a:t>
                      </a:r>
                      <a:endParaRPr lang="en-US" sz="1200"/>
                    </a:p>
                    <a:p>
                      <a:pPr algn="ctr"/>
                      <a:r>
                        <a:rPr lang="en-US" sz="1200"/>
                        <a:t>Total Customer Size: 9073</a:t>
                      </a:r>
                    </a:p>
                  </a:txBody>
                  <a:tcPr/>
                </a:tc>
                <a:extLst>
                  <a:ext uri="{0D108BD9-81ED-4DB2-BD59-A6C34878D82A}">
                    <a16:rowId xmlns:a16="http://schemas.microsoft.com/office/drawing/2014/main" val="4147112401"/>
                  </a:ext>
                </a:extLst>
              </a:tr>
              <a:tr h="448001">
                <a:tc>
                  <a:txBody>
                    <a:bodyPr/>
                    <a:lstStyle/>
                    <a:p>
                      <a:pPr algn="ctr"/>
                      <a:r>
                        <a:rPr lang="en-US" sz="1200" b="1"/>
                        <a:t>Champions</a:t>
                      </a:r>
                    </a:p>
                    <a:p>
                      <a:pPr algn="ctr"/>
                      <a:r>
                        <a:rPr lang="en-US" sz="1200"/>
                        <a:t>Size: 672</a:t>
                      </a:r>
                      <a:endParaRPr lang="en-US" sz="1200" i="1"/>
                    </a:p>
                  </a:txBody>
                  <a:tcPr/>
                </a:tc>
                <a:extLst>
                  <a:ext uri="{0D108BD9-81ED-4DB2-BD59-A6C34878D82A}">
                    <a16:rowId xmlns:a16="http://schemas.microsoft.com/office/drawing/2014/main" val="1447273673"/>
                  </a:ext>
                </a:extLst>
              </a:tr>
              <a:tr h="448001">
                <a:tc>
                  <a:txBody>
                    <a:bodyPr/>
                    <a:lstStyle/>
                    <a:p>
                      <a:pPr algn="ctr"/>
                      <a:r>
                        <a:rPr lang="en-US" sz="1200" b="1"/>
                        <a:t>Loyalist</a:t>
                      </a:r>
                    </a:p>
                    <a:p>
                      <a:pPr algn="ctr"/>
                      <a:r>
                        <a:rPr lang="en-US" sz="1200"/>
                        <a:t>Size: 455</a:t>
                      </a:r>
                      <a:endParaRPr lang="en-US" sz="1200" i="1"/>
                    </a:p>
                  </a:txBody>
                  <a:tcPr/>
                </a:tc>
                <a:extLst>
                  <a:ext uri="{0D108BD9-81ED-4DB2-BD59-A6C34878D82A}">
                    <a16:rowId xmlns:a16="http://schemas.microsoft.com/office/drawing/2014/main" val="1600726746"/>
                  </a:ext>
                </a:extLst>
              </a:tr>
              <a:tr h="448001">
                <a:tc>
                  <a:txBody>
                    <a:bodyPr/>
                    <a:lstStyle/>
                    <a:p>
                      <a:pPr algn="ctr"/>
                      <a:r>
                        <a:rPr lang="en-US" sz="1200" b="1"/>
                        <a:t>Potential Loyalist</a:t>
                      </a:r>
                    </a:p>
                    <a:p>
                      <a:pPr algn="ctr"/>
                      <a:r>
                        <a:rPr lang="en-US" sz="1200"/>
                        <a:t>Size: 809</a:t>
                      </a:r>
                      <a:endParaRPr lang="en-US" sz="1200" i="1"/>
                    </a:p>
                  </a:txBody>
                  <a:tcPr/>
                </a:tc>
                <a:extLst>
                  <a:ext uri="{0D108BD9-81ED-4DB2-BD59-A6C34878D82A}">
                    <a16:rowId xmlns:a16="http://schemas.microsoft.com/office/drawing/2014/main" val="3797942073"/>
                  </a:ext>
                </a:extLst>
              </a:tr>
              <a:tr h="448001">
                <a:tc>
                  <a:txBody>
                    <a:bodyPr/>
                    <a:lstStyle/>
                    <a:p>
                      <a:pPr algn="ctr"/>
                      <a:r>
                        <a:rPr lang="en-US" sz="1200" b="1"/>
                        <a:t>Needs Attention + Churning</a:t>
                      </a:r>
                    </a:p>
                    <a:p>
                      <a:pPr algn="ctr"/>
                      <a:r>
                        <a:rPr lang="en-US" sz="1200"/>
                        <a:t>Size: 790</a:t>
                      </a:r>
                      <a:endParaRPr lang="en-US" sz="1200" i="1"/>
                    </a:p>
                  </a:txBody>
                  <a:tcPr/>
                </a:tc>
                <a:extLst>
                  <a:ext uri="{0D108BD9-81ED-4DB2-BD59-A6C34878D82A}">
                    <a16:rowId xmlns:a16="http://schemas.microsoft.com/office/drawing/2014/main" val="850102160"/>
                  </a:ext>
                </a:extLst>
              </a:tr>
              <a:tr h="448001">
                <a:tc>
                  <a:txBody>
                    <a:bodyPr/>
                    <a:lstStyle/>
                    <a:p>
                      <a:pPr algn="ctr"/>
                      <a:r>
                        <a:rPr lang="en-US" sz="1200" b="1"/>
                        <a:t>Churned</a:t>
                      </a:r>
                    </a:p>
                    <a:p>
                      <a:pPr algn="ctr"/>
                      <a:r>
                        <a:rPr lang="en-US" sz="1200"/>
                        <a:t>Size: 6347</a:t>
                      </a:r>
                      <a:endParaRPr lang="en-US" sz="1200" i="1"/>
                    </a:p>
                  </a:txBody>
                  <a:tcPr/>
                </a:tc>
                <a:extLst>
                  <a:ext uri="{0D108BD9-81ED-4DB2-BD59-A6C34878D82A}">
                    <a16:rowId xmlns:a16="http://schemas.microsoft.com/office/drawing/2014/main" val="2381243838"/>
                  </a:ext>
                </a:extLst>
              </a:tr>
            </a:tbl>
          </a:graphicData>
        </a:graphic>
      </p:graphicFrame>
      <p:graphicFrame>
        <p:nvGraphicFramePr>
          <p:cNvPr id="11" name="Table 10">
            <a:extLst>
              <a:ext uri="{FF2B5EF4-FFF2-40B4-BE49-F238E27FC236}">
                <a16:creationId xmlns:a16="http://schemas.microsoft.com/office/drawing/2014/main" id="{C4916F52-7F4C-73DA-E859-7F1655592275}"/>
              </a:ext>
            </a:extLst>
          </p:cNvPr>
          <p:cNvGraphicFramePr>
            <a:graphicFrameLocks noGrp="1"/>
          </p:cNvGraphicFramePr>
          <p:nvPr>
            <p:extLst>
              <p:ext uri="{D42A27DB-BD31-4B8C-83A1-F6EECF244321}">
                <p14:modId xmlns:p14="http://schemas.microsoft.com/office/powerpoint/2010/main" val="2932176309"/>
              </p:ext>
            </p:extLst>
          </p:nvPr>
        </p:nvGraphicFramePr>
        <p:xfrm>
          <a:off x="3570253" y="943654"/>
          <a:ext cx="2276630" cy="2284291"/>
        </p:xfrm>
        <a:graphic>
          <a:graphicData uri="http://schemas.openxmlformats.org/drawingml/2006/table">
            <a:tbl>
              <a:tblPr firstRow="1" bandRow="1">
                <a:tableStyleId>{F5AB1C69-6EDB-4FF4-983F-18BD219EF322}</a:tableStyleId>
              </a:tblPr>
              <a:tblGrid>
                <a:gridCol w="2276630">
                  <a:extLst>
                    <a:ext uri="{9D8B030D-6E8A-4147-A177-3AD203B41FA5}">
                      <a16:colId xmlns:a16="http://schemas.microsoft.com/office/drawing/2014/main" val="2365998366"/>
                    </a:ext>
                  </a:extLst>
                </a:gridCol>
              </a:tblGrid>
              <a:tr h="681238">
                <a:tc>
                  <a:txBody>
                    <a:bodyPr/>
                    <a:lstStyle/>
                    <a:p>
                      <a:pPr algn="ctr"/>
                      <a:r>
                        <a:rPr lang="en-US" sz="1200"/>
                        <a:t>Ecommerce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1"/>
                        <a:t>GMV : ~$4.2mio</a:t>
                      </a:r>
                      <a:endParaRPr lang="en-US" sz="1200"/>
                    </a:p>
                    <a:p>
                      <a:pPr algn="ctr"/>
                      <a:r>
                        <a:rPr lang="en-US" sz="1200" i="1"/>
                        <a:t>Total Customer Size: 335</a:t>
                      </a:r>
                    </a:p>
                  </a:txBody>
                  <a:tcPr/>
                </a:tc>
                <a:extLst>
                  <a:ext uri="{0D108BD9-81ED-4DB2-BD59-A6C34878D82A}">
                    <a16:rowId xmlns:a16="http://schemas.microsoft.com/office/drawing/2014/main" val="4147112401"/>
                  </a:ext>
                </a:extLst>
              </a:tr>
              <a:tr h="534351">
                <a:tc>
                  <a:txBody>
                    <a:bodyPr/>
                    <a:lstStyle/>
                    <a:p>
                      <a:pPr algn="ctr"/>
                      <a:r>
                        <a:rPr lang="en-US" sz="1200" b="1"/>
                        <a:t>Champions</a:t>
                      </a:r>
                    </a:p>
                    <a:p>
                      <a:pPr algn="ctr"/>
                      <a:r>
                        <a:rPr lang="en-US" sz="1200"/>
                        <a:t>Size: 24</a:t>
                      </a:r>
                      <a:endParaRPr lang="en-US" sz="1200" i="1"/>
                    </a:p>
                  </a:txBody>
                  <a:tcPr/>
                </a:tc>
                <a:extLst>
                  <a:ext uri="{0D108BD9-81ED-4DB2-BD59-A6C34878D82A}">
                    <a16:rowId xmlns:a16="http://schemas.microsoft.com/office/drawing/2014/main" val="1447273673"/>
                  </a:ext>
                </a:extLst>
              </a:tr>
              <a:tr h="534351">
                <a:tc>
                  <a:txBody>
                    <a:bodyPr/>
                    <a:lstStyle/>
                    <a:p>
                      <a:pPr algn="ctr"/>
                      <a:r>
                        <a:rPr lang="en-US" sz="1200" b="1"/>
                        <a:t>Needs Attention + Churning</a:t>
                      </a:r>
                    </a:p>
                    <a:p>
                      <a:pPr algn="ctr"/>
                      <a:r>
                        <a:rPr lang="en-US" sz="1200"/>
                        <a:t>Size: 56</a:t>
                      </a:r>
                      <a:endParaRPr lang="en-US" sz="1200" i="1"/>
                    </a:p>
                  </a:txBody>
                  <a:tcPr/>
                </a:tc>
                <a:extLst>
                  <a:ext uri="{0D108BD9-81ED-4DB2-BD59-A6C34878D82A}">
                    <a16:rowId xmlns:a16="http://schemas.microsoft.com/office/drawing/2014/main" val="252632202"/>
                  </a:ext>
                </a:extLst>
              </a:tr>
              <a:tr h="534351">
                <a:tc>
                  <a:txBody>
                    <a:bodyPr/>
                    <a:lstStyle/>
                    <a:p>
                      <a:pPr algn="ctr"/>
                      <a:r>
                        <a:rPr lang="en-US" sz="1200" b="1"/>
                        <a:t>Churned</a:t>
                      </a:r>
                    </a:p>
                    <a:p>
                      <a:pPr algn="ctr"/>
                      <a:r>
                        <a:rPr lang="en-US" sz="1200"/>
                        <a:t>Size: 255</a:t>
                      </a:r>
                      <a:endParaRPr lang="en-US" sz="1200" i="1"/>
                    </a:p>
                  </a:txBody>
                  <a:tcPr/>
                </a:tc>
                <a:extLst>
                  <a:ext uri="{0D108BD9-81ED-4DB2-BD59-A6C34878D82A}">
                    <a16:rowId xmlns:a16="http://schemas.microsoft.com/office/drawing/2014/main" val="2381243838"/>
                  </a:ext>
                </a:extLst>
              </a:tr>
            </a:tbl>
          </a:graphicData>
        </a:graphic>
      </p:graphicFrame>
      <p:graphicFrame>
        <p:nvGraphicFramePr>
          <p:cNvPr id="12" name="Table 11">
            <a:extLst>
              <a:ext uri="{FF2B5EF4-FFF2-40B4-BE49-F238E27FC236}">
                <a16:creationId xmlns:a16="http://schemas.microsoft.com/office/drawing/2014/main" id="{10DEA31A-CC6A-6E2E-2396-26FEB48908BB}"/>
              </a:ext>
            </a:extLst>
          </p:cNvPr>
          <p:cNvGraphicFramePr>
            <a:graphicFrameLocks noGrp="1"/>
          </p:cNvGraphicFramePr>
          <p:nvPr>
            <p:extLst>
              <p:ext uri="{D42A27DB-BD31-4B8C-83A1-F6EECF244321}">
                <p14:modId xmlns:p14="http://schemas.microsoft.com/office/powerpoint/2010/main" val="3127472841"/>
              </p:ext>
            </p:extLst>
          </p:nvPr>
        </p:nvGraphicFramePr>
        <p:xfrm>
          <a:off x="9011215" y="943654"/>
          <a:ext cx="2276630" cy="2667303"/>
        </p:xfrm>
        <a:graphic>
          <a:graphicData uri="http://schemas.openxmlformats.org/drawingml/2006/table">
            <a:tbl>
              <a:tblPr firstRow="1" bandRow="1">
                <a:tableStyleId>{93296810-A885-4BE3-A3E7-6D5BEEA58F35}</a:tableStyleId>
              </a:tblPr>
              <a:tblGrid>
                <a:gridCol w="2276630">
                  <a:extLst>
                    <a:ext uri="{9D8B030D-6E8A-4147-A177-3AD203B41FA5}">
                      <a16:colId xmlns:a16="http://schemas.microsoft.com/office/drawing/2014/main" val="2365998366"/>
                    </a:ext>
                  </a:extLst>
                </a:gridCol>
              </a:tblGrid>
              <a:tr h="561131">
                <a:tc>
                  <a:txBody>
                    <a:bodyPr/>
                    <a:lstStyle/>
                    <a:p>
                      <a:pPr algn="ctr"/>
                      <a:r>
                        <a:rPr lang="en-US" sz="1200"/>
                        <a:t>Corporate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1"/>
                        <a:t>GMV : ~$34k</a:t>
                      </a:r>
                      <a:endParaRPr lang="en-US" sz="1200"/>
                    </a:p>
                    <a:p>
                      <a:pPr algn="ctr"/>
                      <a:r>
                        <a:rPr lang="en-US" sz="1200" i="1"/>
                        <a:t>Total Customer Size: 199</a:t>
                      </a:r>
                    </a:p>
                  </a:txBody>
                  <a:tcPr/>
                </a:tc>
                <a:extLst>
                  <a:ext uri="{0D108BD9-81ED-4DB2-BD59-A6C34878D82A}">
                    <a16:rowId xmlns:a16="http://schemas.microsoft.com/office/drawing/2014/main" val="4147112401"/>
                  </a:ext>
                </a:extLst>
              </a:tr>
              <a:tr h="462381">
                <a:tc>
                  <a:txBody>
                    <a:bodyPr/>
                    <a:lstStyle/>
                    <a:p>
                      <a:pPr algn="ctr"/>
                      <a:r>
                        <a:rPr lang="en-US" sz="1200" b="1"/>
                        <a:t>Champions</a:t>
                      </a:r>
                    </a:p>
                    <a:p>
                      <a:pPr algn="ctr"/>
                      <a:r>
                        <a:rPr lang="en-US" sz="1200"/>
                        <a:t>Size: 5</a:t>
                      </a:r>
                      <a:endParaRPr lang="en-US" sz="1200" i="1"/>
                    </a:p>
                  </a:txBody>
                  <a:tcPr/>
                </a:tc>
                <a:extLst>
                  <a:ext uri="{0D108BD9-81ED-4DB2-BD59-A6C34878D82A}">
                    <a16:rowId xmlns:a16="http://schemas.microsoft.com/office/drawing/2014/main" val="1447273673"/>
                  </a:ext>
                </a:extLst>
              </a:tr>
              <a:tr h="462381">
                <a:tc>
                  <a:txBody>
                    <a:bodyPr/>
                    <a:lstStyle/>
                    <a:p>
                      <a:pPr algn="ctr"/>
                      <a:r>
                        <a:rPr lang="en-US" sz="1200" b="1"/>
                        <a:t>Loyalist</a:t>
                      </a:r>
                    </a:p>
                    <a:p>
                      <a:pPr algn="ctr"/>
                      <a:r>
                        <a:rPr lang="en-US" sz="1200"/>
                        <a:t>Size: 20</a:t>
                      </a:r>
                      <a:endParaRPr lang="en-US" sz="1200" i="1"/>
                    </a:p>
                  </a:txBody>
                  <a:tcPr/>
                </a:tc>
                <a:extLst>
                  <a:ext uri="{0D108BD9-81ED-4DB2-BD59-A6C34878D82A}">
                    <a16:rowId xmlns:a16="http://schemas.microsoft.com/office/drawing/2014/main" val="1600726746"/>
                  </a:ext>
                </a:extLst>
              </a:tr>
              <a:tr h="462381">
                <a:tc>
                  <a:txBody>
                    <a:bodyPr/>
                    <a:lstStyle/>
                    <a:p>
                      <a:pPr algn="ctr"/>
                      <a:r>
                        <a:rPr lang="en-US" sz="1200" b="1"/>
                        <a:t>Potential Loyalist</a:t>
                      </a:r>
                    </a:p>
                    <a:p>
                      <a:pPr algn="ctr"/>
                      <a:r>
                        <a:rPr lang="en-US" sz="1200"/>
                        <a:t>Size: 122</a:t>
                      </a:r>
                      <a:endParaRPr lang="en-US" sz="1200" i="1"/>
                    </a:p>
                  </a:txBody>
                  <a:tcPr/>
                </a:tc>
                <a:extLst>
                  <a:ext uri="{0D108BD9-81ED-4DB2-BD59-A6C34878D82A}">
                    <a16:rowId xmlns:a16="http://schemas.microsoft.com/office/drawing/2014/main" val="1678924406"/>
                  </a:ext>
                </a:extLst>
              </a:tr>
              <a:tr h="561131">
                <a:tc>
                  <a:txBody>
                    <a:bodyPr/>
                    <a:lstStyle/>
                    <a:p>
                      <a:pPr algn="ctr"/>
                      <a:r>
                        <a:rPr lang="en-US" sz="1200" b="1"/>
                        <a:t>Needs Attention + Churning + Churned</a:t>
                      </a:r>
                    </a:p>
                    <a:p>
                      <a:pPr algn="ctr"/>
                      <a:r>
                        <a:rPr lang="en-US" sz="1200"/>
                        <a:t>Size: 52</a:t>
                      </a:r>
                      <a:endParaRPr lang="en-US" sz="1200" i="1"/>
                    </a:p>
                  </a:txBody>
                  <a:tcPr/>
                </a:tc>
                <a:extLst>
                  <a:ext uri="{0D108BD9-81ED-4DB2-BD59-A6C34878D82A}">
                    <a16:rowId xmlns:a16="http://schemas.microsoft.com/office/drawing/2014/main" val="2381243838"/>
                  </a:ext>
                </a:extLst>
              </a:tr>
            </a:tbl>
          </a:graphicData>
        </a:graphic>
      </p:graphicFrame>
      <p:sp>
        <p:nvSpPr>
          <p:cNvPr id="13" name="Rectangle 12">
            <a:extLst>
              <a:ext uri="{FF2B5EF4-FFF2-40B4-BE49-F238E27FC236}">
                <a16:creationId xmlns:a16="http://schemas.microsoft.com/office/drawing/2014/main" id="{E547F5E5-9F23-4F84-CF7D-AA3B70F555AB}"/>
              </a:ext>
            </a:extLst>
          </p:cNvPr>
          <p:cNvSpPr/>
          <p:nvPr/>
        </p:nvSpPr>
        <p:spPr>
          <a:xfrm>
            <a:off x="638196" y="2522480"/>
            <a:ext cx="2672564" cy="89337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E3740B-F5CD-C7B8-680B-D9864DB78D78}"/>
              </a:ext>
            </a:extLst>
          </p:cNvPr>
          <p:cNvPicPr>
            <a:picLocks noChangeAspect="1"/>
          </p:cNvPicPr>
          <p:nvPr/>
        </p:nvPicPr>
        <p:blipFill>
          <a:blip r:embed="rId3"/>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905281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B0CC-4D3C-DD84-2DB3-FC07C2BBCCA0}"/>
              </a:ext>
            </a:extLst>
          </p:cNvPr>
          <p:cNvSpPr>
            <a:spLocks noGrp="1"/>
          </p:cNvSpPr>
          <p:nvPr>
            <p:ph type="title"/>
          </p:nvPr>
        </p:nvSpPr>
        <p:spPr/>
        <p:txBody>
          <a:bodyPr/>
          <a:lstStyle/>
          <a:p>
            <a:r>
              <a:rPr lang="en-US"/>
              <a:t>3. Sample Analysis to increase R, F, M</a:t>
            </a:r>
          </a:p>
        </p:txBody>
      </p:sp>
      <p:sp>
        <p:nvSpPr>
          <p:cNvPr id="3" name="Content Placeholder 2">
            <a:extLst>
              <a:ext uri="{FF2B5EF4-FFF2-40B4-BE49-F238E27FC236}">
                <a16:creationId xmlns:a16="http://schemas.microsoft.com/office/drawing/2014/main" id="{4DA45FBD-0BF6-FBBC-6140-0FE277AEF0E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933316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43ED37-C4F0-01D9-DA76-2AF7EDE94651}"/>
              </a:ext>
            </a:extLst>
          </p:cNvPr>
          <p:cNvSpPr txBox="1"/>
          <p:nvPr/>
        </p:nvSpPr>
        <p:spPr>
          <a:xfrm>
            <a:off x="630936" y="786350"/>
            <a:ext cx="10488168" cy="4957832"/>
          </a:xfrm>
          <a:prstGeom prst="rect">
            <a:avLst/>
          </a:prstGeom>
          <a:noFill/>
        </p:spPr>
        <p:txBody>
          <a:bodyPr wrap="square" rtlCol="0">
            <a:spAutoFit/>
          </a:bodyPr>
          <a:lstStyle/>
          <a:p>
            <a:pPr marL="342900" marR="0" lvl="0" indent="-342900">
              <a:lnSpc>
                <a:spcPct val="107000"/>
              </a:lnSpc>
              <a:spcBef>
                <a:spcPts val="0"/>
              </a:spcBef>
              <a:spcAft>
                <a:spcPts val="0"/>
              </a:spcAft>
              <a:buFont typeface="+mj-lt"/>
              <a:buAutoNum type="arabicPeriod"/>
            </a:pPr>
            <a:r>
              <a:rPr lang="en-SG" sz="1800" kern="100">
                <a:effectLst/>
                <a:latin typeface="Calibri" panose="020F0502020204030204" pitchFamily="34" charset="0"/>
                <a:ea typeface="DengXian" panose="02010600030101010101" pitchFamily="2" charset="-122"/>
                <a:cs typeface="Times New Roman" panose="02020603050405020304" pitchFamily="18" charset="0"/>
              </a:rPr>
              <a:t>Benefits/Purpose of product sampling: (1 slide)</a:t>
            </a:r>
          </a:p>
          <a:p>
            <a:pPr marL="342900" marR="0" lvl="0" indent="-342900">
              <a:lnSpc>
                <a:spcPct val="107000"/>
              </a:lnSpc>
              <a:spcBef>
                <a:spcPts val="0"/>
              </a:spcBef>
              <a:spcAft>
                <a:spcPts val="800"/>
              </a:spcAft>
              <a:buAutoNum type="arabicPeriod" startAt="2"/>
            </a:pPr>
            <a:r>
              <a:rPr lang="en-SG" kern="100">
                <a:latin typeface="Calibri" panose="020F0502020204030204" pitchFamily="34" charset="0"/>
                <a:ea typeface="DengXian" panose="02010600030101010101" pitchFamily="2" charset="-122"/>
                <a:cs typeface="Times New Roman" panose="02020603050405020304" pitchFamily="18" charset="0"/>
              </a:rPr>
              <a:t>O</a:t>
            </a:r>
            <a:r>
              <a:rPr lang="en-US" altLang="zh-CN" kern="100" err="1">
                <a:latin typeface="Calibri" panose="020F0502020204030204" pitchFamily="34" charset="0"/>
                <a:ea typeface="DengXian" panose="02010600030101010101" pitchFamily="2" charset="-122"/>
                <a:cs typeface="Times New Roman" panose="02020603050405020304" pitchFamily="18" charset="0"/>
              </a:rPr>
              <a:t>verview</a:t>
            </a:r>
            <a:r>
              <a:rPr lang="en-US" altLang="zh-CN" kern="100">
                <a:latin typeface="Calibri" panose="020F0502020204030204" pitchFamily="34" charset="0"/>
                <a:ea typeface="DengXian" panose="02010600030101010101" pitchFamily="2" charset="-122"/>
                <a:cs typeface="Times New Roman" panose="02020603050405020304" pitchFamily="18" charset="0"/>
              </a:rPr>
              <a:t> of Samples: (1 slide)</a:t>
            </a:r>
          </a:p>
          <a:p>
            <a:pPr marL="342900" marR="0" lvl="0" indent="-342900">
              <a:lnSpc>
                <a:spcPct val="107000"/>
              </a:lnSpc>
              <a:spcBef>
                <a:spcPts val="0"/>
              </a:spcBef>
              <a:spcAft>
                <a:spcPts val="800"/>
              </a:spcAft>
              <a:buFont typeface="Arial" panose="020B0604020202020204" pitchFamily="34" charset="0"/>
              <a:buChar char="•"/>
            </a:pPr>
            <a:r>
              <a:rPr lang="en-US" sz="1800" kern="100">
                <a:effectLst/>
                <a:latin typeface="Calibri" panose="020F0502020204030204" pitchFamily="34" charset="0"/>
                <a:ea typeface="DengXian" panose="02010600030101010101" pitchFamily="2" charset="-122"/>
                <a:cs typeface="Times New Roman" panose="02020603050405020304" pitchFamily="18" charset="0"/>
              </a:rPr>
              <a:t>Total number o</a:t>
            </a:r>
            <a:r>
              <a:rPr lang="en-US" kern="100">
                <a:latin typeface="Calibri" panose="020F0502020204030204" pitchFamily="34" charset="0"/>
                <a:ea typeface="DengXian" panose="02010600030101010101" pitchFamily="2" charset="-122"/>
                <a:cs typeface="Times New Roman" panose="02020603050405020304" pitchFamily="18" charset="0"/>
              </a:rPr>
              <a:t>f samples given out and its timeline</a:t>
            </a:r>
          </a:p>
          <a:p>
            <a:pPr marL="342900" marR="0" lvl="0" indent="-342900">
              <a:lnSpc>
                <a:spcPct val="107000"/>
              </a:lnSpc>
              <a:spcBef>
                <a:spcPts val="0"/>
              </a:spcBef>
              <a:spcAft>
                <a:spcPts val="800"/>
              </a:spcAft>
              <a:buFont typeface="Arial" panose="020B0604020202020204" pitchFamily="34" charset="0"/>
              <a:buChar char="•"/>
            </a:pPr>
            <a:r>
              <a:rPr lang="en-US" sz="1800" kern="100">
                <a:effectLst/>
                <a:latin typeface="Calibri" panose="020F0502020204030204" pitchFamily="34" charset="0"/>
                <a:ea typeface="DengXian" panose="02010600030101010101" pitchFamily="2" charset="-122"/>
                <a:cs typeface="Times New Roman" panose="02020603050405020304" pitchFamily="18" charset="0"/>
              </a:rPr>
              <a:t>Total number of GWP</a:t>
            </a:r>
          </a:p>
          <a:p>
            <a:pPr marL="342900" marR="0" lvl="0" indent="-342900">
              <a:lnSpc>
                <a:spcPct val="107000"/>
              </a:lnSpc>
              <a:spcBef>
                <a:spcPts val="0"/>
              </a:spcBef>
              <a:spcAft>
                <a:spcPts val="800"/>
              </a:spcAft>
              <a:buAutoNum type="arabicPeriod" startAt="3"/>
            </a:pPr>
            <a:r>
              <a:rPr lang="en-US" kern="100">
                <a:latin typeface="Calibri" panose="020F0502020204030204" pitchFamily="34" charset="0"/>
                <a:ea typeface="DengXian" panose="02010600030101010101" pitchFamily="2" charset="-122"/>
                <a:cs typeface="Times New Roman" panose="02020603050405020304" pitchFamily="18" charset="0"/>
              </a:rPr>
              <a:t>Sample (+GWP) Analysis (focusing on the retail channel, haircare products) (3-4 slides)</a:t>
            </a:r>
          </a:p>
          <a:p>
            <a:pPr marL="342900" marR="0" lvl="0" indent="-342900">
              <a:lnSpc>
                <a:spcPct val="107000"/>
              </a:lnSpc>
              <a:spcBef>
                <a:spcPts val="0"/>
              </a:spcBef>
              <a:spcAft>
                <a:spcPts val="800"/>
              </a:spcAft>
              <a:buFont typeface="Arial" panose="020B0604020202020204" pitchFamily="34" charset="0"/>
              <a:buChar char="•"/>
            </a:pPr>
            <a:r>
              <a:rPr lang="en-US" kern="100">
                <a:latin typeface="Calibri" panose="020F0502020204030204" pitchFamily="34" charset="0"/>
                <a:ea typeface="DengXian" panose="02010600030101010101" pitchFamily="2" charset="-122"/>
                <a:cs typeface="Times New Roman" panose="02020603050405020304" pitchFamily="18" charset="0"/>
              </a:rPr>
              <a:t>How about the performances of samples?</a:t>
            </a:r>
          </a:p>
          <a:p>
            <a:pPr marL="800100" lvl="1" indent="-342900">
              <a:lnSpc>
                <a:spcPct val="107000"/>
              </a:lnSpc>
              <a:spcAft>
                <a:spcPts val="800"/>
              </a:spcAft>
              <a:buFont typeface="Arial" panose="020B0604020202020204" pitchFamily="34" charset="0"/>
              <a:buChar char="•"/>
            </a:pPr>
            <a:r>
              <a:rPr lang="en-US" kern="100">
                <a:latin typeface="Calibri" panose="020F0502020204030204" pitchFamily="34" charset="0"/>
                <a:ea typeface="DengXian" panose="02010600030101010101" pitchFamily="2" charset="-122"/>
                <a:cs typeface="Times New Roman" panose="02020603050405020304" pitchFamily="18" charset="0"/>
              </a:rPr>
              <a:t>How does giving out samples/GWP influence the frequency of purchasing of customers?</a:t>
            </a:r>
          </a:p>
          <a:p>
            <a:pPr marL="1257300" lvl="2" indent="-342900">
              <a:lnSpc>
                <a:spcPct val="107000"/>
              </a:lnSpc>
              <a:spcAft>
                <a:spcPts val="800"/>
              </a:spcAft>
              <a:buFont typeface="Arial" panose="020B0604020202020204" pitchFamily="34" charset="0"/>
              <a:buChar char="•"/>
            </a:pPr>
            <a:r>
              <a:rPr lang="en-US"/>
              <a:t>First of all, is there any difference in customer frequency if the customer who has received samples/gifts before between those who haven’t? </a:t>
            </a:r>
          </a:p>
          <a:p>
            <a:pPr marL="1257300" lvl="2" indent="-342900">
              <a:lnSpc>
                <a:spcPct val="107000"/>
              </a:lnSpc>
              <a:spcAft>
                <a:spcPts val="800"/>
              </a:spcAft>
              <a:buFont typeface="Arial" panose="020B0604020202020204" pitchFamily="34" charset="0"/>
              <a:buChar char="•"/>
            </a:pPr>
            <a:r>
              <a:rPr lang="en-US"/>
              <a:t>Correlation test</a:t>
            </a:r>
          </a:p>
          <a:p>
            <a:pPr marL="800100" lvl="1" indent="-342900">
              <a:lnSpc>
                <a:spcPct val="107000"/>
              </a:lnSpc>
              <a:spcAft>
                <a:spcPts val="800"/>
              </a:spcAft>
              <a:buFont typeface="Arial" panose="020B0604020202020204" pitchFamily="34" charset="0"/>
              <a:buChar char="•"/>
            </a:pPr>
            <a:r>
              <a:rPr lang="en-US" kern="100">
                <a:latin typeface="Calibri" panose="020F0502020204030204" pitchFamily="34" charset="0"/>
                <a:ea typeface="DengXian" panose="02010600030101010101" pitchFamily="2" charset="-122"/>
                <a:cs typeface="Times New Roman" panose="02020603050405020304" pitchFamily="18" charset="0"/>
              </a:rPr>
              <a:t>How does giving out samples influence customers’ choice of product?</a:t>
            </a:r>
          </a:p>
          <a:p>
            <a:pPr marL="1257300" lvl="2" indent="-342900">
              <a:lnSpc>
                <a:spcPct val="107000"/>
              </a:lnSpc>
              <a:spcAft>
                <a:spcPts val="800"/>
              </a:spcAft>
              <a:buFont typeface="Arial" panose="020B0604020202020204" pitchFamily="34" charset="0"/>
              <a:buChar char="•"/>
            </a:pPr>
            <a:r>
              <a:rPr lang="en-US" kern="100">
                <a:latin typeface="Calibri" panose="020F0502020204030204" pitchFamily="34" charset="0"/>
                <a:ea typeface="DengXian" panose="02010600030101010101" pitchFamily="2" charset="-122"/>
                <a:cs typeface="Times New Roman" panose="02020603050405020304" pitchFamily="18" charset="0"/>
              </a:rPr>
              <a:t>Offering insights to target customers of cross-selling</a:t>
            </a:r>
          </a:p>
          <a:p>
            <a:pPr marL="800100" lvl="1" indent="-342900">
              <a:lnSpc>
                <a:spcPct val="107000"/>
              </a:lnSpc>
              <a:spcAft>
                <a:spcPts val="800"/>
              </a:spcAft>
              <a:buFont typeface="Arial" panose="020B0604020202020204" pitchFamily="34" charset="0"/>
              <a:buChar char="•"/>
            </a:pPr>
            <a:r>
              <a:rPr lang="en-US" kern="100">
                <a:latin typeface="Calibri" panose="020F0502020204030204" pitchFamily="34" charset="0"/>
                <a:ea typeface="DengXian" panose="02010600030101010101" pitchFamily="2" charset="-122"/>
                <a:cs typeface="Times New Roman" panose="02020603050405020304" pitchFamily="18" charset="0"/>
              </a:rPr>
              <a:t>What’s wrong with those repeated customers who didn’t come back recently? </a:t>
            </a:r>
            <a:endParaRPr lang="en-SG"/>
          </a:p>
        </p:txBody>
      </p:sp>
    </p:spTree>
    <p:extLst>
      <p:ext uri="{BB962C8B-B14F-4D97-AF65-F5344CB8AC3E}">
        <p14:creationId xmlns:p14="http://schemas.microsoft.com/office/powerpoint/2010/main" val="1171576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96F2-8122-B82A-83F5-3C0EED3C793F}"/>
              </a:ext>
            </a:extLst>
          </p:cNvPr>
          <p:cNvSpPr>
            <a:spLocks noGrp="1"/>
          </p:cNvSpPr>
          <p:nvPr>
            <p:ph type="title"/>
          </p:nvPr>
        </p:nvSpPr>
        <p:spPr>
          <a:xfrm>
            <a:off x="1151965" y="2435972"/>
            <a:ext cx="10515600" cy="1325563"/>
          </a:xfrm>
        </p:spPr>
        <p:txBody>
          <a:bodyPr/>
          <a:lstStyle/>
          <a:p>
            <a:r>
              <a:rPr lang="en-US"/>
              <a:t>Mid Term Parts</a:t>
            </a:r>
          </a:p>
        </p:txBody>
      </p:sp>
    </p:spTree>
    <p:extLst>
      <p:ext uri="{BB962C8B-B14F-4D97-AF65-F5344CB8AC3E}">
        <p14:creationId xmlns:p14="http://schemas.microsoft.com/office/powerpoint/2010/main" val="3073690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3EC-FD57-2CA2-C563-B4EE445D9929}"/>
              </a:ext>
            </a:extLst>
          </p:cNvPr>
          <p:cNvSpPr>
            <a:spLocks noGrp="1"/>
          </p:cNvSpPr>
          <p:nvPr>
            <p:ph type="title"/>
          </p:nvPr>
        </p:nvSpPr>
        <p:spPr>
          <a:xfrm>
            <a:off x="533400" y="368967"/>
            <a:ext cx="10515600" cy="540310"/>
          </a:xfrm>
        </p:spPr>
        <p:txBody>
          <a:bodyPr>
            <a:noAutofit/>
          </a:bodyPr>
          <a:lstStyle/>
          <a:p>
            <a:r>
              <a:rPr lang="en-SG" sz="3600" b="1"/>
              <a:t>Agenda</a:t>
            </a:r>
          </a:p>
        </p:txBody>
      </p:sp>
      <p:graphicFrame>
        <p:nvGraphicFramePr>
          <p:cNvPr id="5" name="Content Placeholder 2">
            <a:extLst>
              <a:ext uri="{FF2B5EF4-FFF2-40B4-BE49-F238E27FC236}">
                <a16:creationId xmlns:a16="http://schemas.microsoft.com/office/drawing/2014/main" id="{8738916A-AC3B-0107-BEFE-F42DD7BDABFA}"/>
              </a:ext>
            </a:extLst>
          </p:cNvPr>
          <p:cNvGraphicFramePr>
            <a:graphicFrameLocks noGrp="1"/>
          </p:cNvGraphicFramePr>
          <p:nvPr>
            <p:ph idx="1"/>
            <p:extLst>
              <p:ext uri="{D42A27DB-BD31-4B8C-83A1-F6EECF244321}">
                <p14:modId xmlns:p14="http://schemas.microsoft.com/office/powerpoint/2010/main" val="4172946214"/>
              </p:ext>
            </p:extLst>
          </p:nvPr>
        </p:nvGraphicFramePr>
        <p:xfrm>
          <a:off x="1057862" y="1316084"/>
          <a:ext cx="9386617" cy="4271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D79CE3D-C867-477F-02A9-D5308FE1642F}"/>
              </a:ext>
            </a:extLst>
          </p:cNvPr>
          <p:cNvPicPr>
            <a:picLocks noChangeAspect="1"/>
          </p:cNvPicPr>
          <p:nvPr/>
        </p:nvPicPr>
        <p:blipFill>
          <a:blip r:embed="rId8"/>
          <a:stretch>
            <a:fillRect/>
          </a:stretch>
        </p:blipFill>
        <p:spPr>
          <a:xfrm>
            <a:off x="10707454" y="6315539"/>
            <a:ext cx="1376966" cy="391819"/>
          </a:xfrm>
          <a:prstGeom prst="rect">
            <a:avLst/>
          </a:prstGeom>
        </p:spPr>
      </p:pic>
      <p:pic>
        <p:nvPicPr>
          <p:cNvPr id="1026" name="Picture 2" descr="University Brand Identity | Singapore Management University ...">
            <a:extLst>
              <a:ext uri="{FF2B5EF4-FFF2-40B4-BE49-F238E27FC236}">
                <a16:creationId xmlns:a16="http://schemas.microsoft.com/office/drawing/2014/main" id="{074B4674-63F2-6E62-B9DB-A93CEF1309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421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8D4B96-B7C7-5060-2EFC-7F8A9939249C}"/>
              </a:ext>
            </a:extLst>
          </p:cNvPr>
          <p:cNvSpPr txBox="1"/>
          <p:nvPr/>
        </p:nvSpPr>
        <p:spPr>
          <a:xfrm>
            <a:off x="3249675" y="1934947"/>
            <a:ext cx="7130007" cy="1200329"/>
          </a:xfrm>
          <a:prstGeom prst="rect">
            <a:avLst/>
          </a:prstGeom>
          <a:noFill/>
        </p:spPr>
        <p:txBody>
          <a:bodyPr wrap="square" rtlCol="0">
            <a:spAutoFit/>
          </a:bodyPr>
          <a:lstStyle/>
          <a:p>
            <a:pPr lvl="0"/>
            <a:r>
              <a:rPr lang="en-US" b="0" i="0">
                <a:solidFill>
                  <a:srgbClr val="374151"/>
                </a:solidFill>
                <a:effectLst/>
                <a:latin typeface="Söhne"/>
              </a:rPr>
              <a:t>PRE COVID : customers showed a willingness to make larger purchases per transaction and shopped more frequently between transactions. </a:t>
            </a:r>
          </a:p>
          <a:p>
            <a:pPr lvl="0"/>
            <a:r>
              <a:rPr lang="en-US" b="0" i="0">
                <a:solidFill>
                  <a:srgbClr val="374151"/>
                </a:solidFill>
                <a:effectLst/>
                <a:latin typeface="Söhne"/>
              </a:rPr>
              <a:t>POST COVID: a shift where customers are taking longer gaps between their shopping visits, and the transaction value has decreased.</a:t>
            </a:r>
            <a:endParaRPr lang="en-SG"/>
          </a:p>
        </p:txBody>
      </p:sp>
      <p:grpSp>
        <p:nvGrpSpPr>
          <p:cNvPr id="6" name="Group 5">
            <a:extLst>
              <a:ext uri="{FF2B5EF4-FFF2-40B4-BE49-F238E27FC236}">
                <a16:creationId xmlns:a16="http://schemas.microsoft.com/office/drawing/2014/main" id="{8FD68001-45BC-3D8E-4FB5-6E4029245DDC}"/>
              </a:ext>
            </a:extLst>
          </p:cNvPr>
          <p:cNvGrpSpPr/>
          <p:nvPr/>
        </p:nvGrpSpPr>
        <p:grpSpPr>
          <a:xfrm>
            <a:off x="3067378" y="1596607"/>
            <a:ext cx="2799602" cy="373507"/>
            <a:chOff x="118260" y="72489"/>
            <a:chExt cx="4320000" cy="720000"/>
          </a:xfrm>
        </p:grpSpPr>
        <p:sp>
          <p:nvSpPr>
            <p:cNvPr id="7" name="Rectangle 6">
              <a:extLst>
                <a:ext uri="{FF2B5EF4-FFF2-40B4-BE49-F238E27FC236}">
                  <a16:creationId xmlns:a16="http://schemas.microsoft.com/office/drawing/2014/main" id="{932A65A9-1D8D-284A-5FF6-646B6854D1F0}"/>
                </a:ext>
              </a:extLst>
            </p:cNvPr>
            <p:cNvSpPr/>
            <p:nvPr/>
          </p:nvSpPr>
          <p:spPr>
            <a:xfrm>
              <a:off x="118260" y="72489"/>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SG"/>
            </a:p>
          </p:txBody>
        </p:sp>
        <p:sp>
          <p:nvSpPr>
            <p:cNvPr id="8" name="TextBox 7">
              <a:extLst>
                <a:ext uri="{FF2B5EF4-FFF2-40B4-BE49-F238E27FC236}">
                  <a16:creationId xmlns:a16="http://schemas.microsoft.com/office/drawing/2014/main" id="{37E12E2B-433A-6E94-D27C-9F86AC4AC596}"/>
                </a:ext>
              </a:extLst>
            </p:cNvPr>
            <p:cNvSpPr txBox="1"/>
            <p:nvPr/>
          </p:nvSpPr>
          <p:spPr>
            <a:xfrm>
              <a:off x="118260" y="72489"/>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33550">
                <a:lnSpc>
                  <a:spcPct val="100000"/>
                </a:lnSpc>
                <a:spcBef>
                  <a:spcPct val="0"/>
                </a:spcBef>
                <a:spcAft>
                  <a:spcPct val="35000"/>
                </a:spcAft>
                <a:buNone/>
              </a:pPr>
              <a:r>
                <a:rPr lang="en-US" sz="2000" b="1" kern="1200"/>
                <a:t>DECLINING REVENUE</a:t>
              </a:r>
            </a:p>
          </p:txBody>
        </p:sp>
      </p:grpSp>
      <p:pic>
        <p:nvPicPr>
          <p:cNvPr id="9" name="Picture 8">
            <a:extLst>
              <a:ext uri="{FF2B5EF4-FFF2-40B4-BE49-F238E27FC236}">
                <a16:creationId xmlns:a16="http://schemas.microsoft.com/office/drawing/2014/main" id="{ACCED056-56C6-B3BA-00C7-36CA66D68740}"/>
              </a:ext>
            </a:extLst>
          </p:cNvPr>
          <p:cNvPicPr>
            <a:picLocks noChangeAspect="1"/>
          </p:cNvPicPr>
          <p:nvPr/>
        </p:nvPicPr>
        <p:blipFill>
          <a:blip r:embed="rId3"/>
          <a:stretch>
            <a:fillRect/>
          </a:stretch>
        </p:blipFill>
        <p:spPr>
          <a:xfrm>
            <a:off x="1368932" y="1487257"/>
            <a:ext cx="1607298" cy="1649374"/>
          </a:xfrm>
          <a:prstGeom prst="rect">
            <a:avLst/>
          </a:prstGeom>
        </p:spPr>
      </p:pic>
      <p:pic>
        <p:nvPicPr>
          <p:cNvPr id="10" name="Picture 9">
            <a:extLst>
              <a:ext uri="{FF2B5EF4-FFF2-40B4-BE49-F238E27FC236}">
                <a16:creationId xmlns:a16="http://schemas.microsoft.com/office/drawing/2014/main" id="{9993B464-C484-6CDB-29D2-BDF4A3669A56}"/>
              </a:ext>
            </a:extLst>
          </p:cNvPr>
          <p:cNvPicPr>
            <a:picLocks noChangeAspect="1"/>
          </p:cNvPicPr>
          <p:nvPr/>
        </p:nvPicPr>
        <p:blipFill>
          <a:blip r:embed="rId4"/>
          <a:stretch>
            <a:fillRect/>
          </a:stretch>
        </p:blipFill>
        <p:spPr>
          <a:xfrm>
            <a:off x="10707454" y="6324504"/>
            <a:ext cx="1376966" cy="391819"/>
          </a:xfrm>
          <a:prstGeom prst="rect">
            <a:avLst/>
          </a:prstGeom>
        </p:spPr>
      </p:pic>
      <p:pic>
        <p:nvPicPr>
          <p:cNvPr id="11" name="Picture 2" descr="University Brand Identity | Singapore Management University ...">
            <a:extLst>
              <a:ext uri="{FF2B5EF4-FFF2-40B4-BE49-F238E27FC236}">
                <a16:creationId xmlns:a16="http://schemas.microsoft.com/office/drawing/2014/main" id="{38C4CB18-E2EC-D730-F24A-CF9C61F2E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475B6E4-3A2C-A051-4369-3C39219532E3}"/>
              </a:ext>
            </a:extLst>
          </p:cNvPr>
          <p:cNvSpPr txBox="1"/>
          <p:nvPr/>
        </p:nvSpPr>
        <p:spPr>
          <a:xfrm>
            <a:off x="1604712" y="4231970"/>
            <a:ext cx="8982576" cy="1138773"/>
          </a:xfrm>
          <a:prstGeom prst="rect">
            <a:avLst/>
          </a:prstGeom>
          <a:noFill/>
          <a:ln w="28575">
            <a:solidFill>
              <a:schemeClr val="tx1"/>
            </a:solidFill>
            <a:prstDash val="dash"/>
          </a:ln>
        </p:spPr>
        <p:txBody>
          <a:bodyPr wrap="square" rtlCol="0" anchor="ctr">
            <a:spAutoFit/>
          </a:bodyPr>
          <a:lstStyle/>
          <a:p>
            <a:pPr algn="ctr"/>
            <a:endParaRPr lang="en-US" b="1" i="1"/>
          </a:p>
          <a:p>
            <a:pPr algn="ctr"/>
            <a:r>
              <a:rPr lang="en-US" b="1" i="1"/>
              <a:t>How can LUXASIA use customer analytics to understand Aveda’s current sales performance and customers better to devise a strategy to regain lost sales and grow the business? </a:t>
            </a:r>
            <a:endParaRPr lang="en-US" sz="1400" b="1" i="1"/>
          </a:p>
          <a:p>
            <a:endParaRPr lang="en-US" sz="1400"/>
          </a:p>
        </p:txBody>
      </p:sp>
      <p:sp>
        <p:nvSpPr>
          <p:cNvPr id="13" name="Triangle 12">
            <a:extLst>
              <a:ext uri="{FF2B5EF4-FFF2-40B4-BE49-F238E27FC236}">
                <a16:creationId xmlns:a16="http://schemas.microsoft.com/office/drawing/2014/main" id="{207284FE-76E4-0503-9BBF-512FA4611130}"/>
              </a:ext>
            </a:extLst>
          </p:cNvPr>
          <p:cNvSpPr/>
          <p:nvPr/>
        </p:nvSpPr>
        <p:spPr>
          <a:xfrm rot="10800000">
            <a:off x="5262283" y="3587925"/>
            <a:ext cx="1461247" cy="403412"/>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95A5F65-CE3C-1736-AC27-0A1D242FAE9E}"/>
              </a:ext>
            </a:extLst>
          </p:cNvPr>
          <p:cNvSpPr>
            <a:spLocks noGrp="1"/>
          </p:cNvSpPr>
          <p:nvPr>
            <p:ph type="title"/>
          </p:nvPr>
        </p:nvSpPr>
        <p:spPr>
          <a:xfrm>
            <a:off x="533400" y="368967"/>
            <a:ext cx="10515600" cy="540310"/>
          </a:xfrm>
        </p:spPr>
        <p:txBody>
          <a:bodyPr>
            <a:noAutofit/>
          </a:bodyPr>
          <a:lstStyle/>
          <a:p>
            <a:r>
              <a:rPr lang="en-SG" sz="3600" b="1"/>
              <a:t>Background &amp; Problem Statement</a:t>
            </a:r>
          </a:p>
        </p:txBody>
      </p:sp>
    </p:spTree>
    <p:extLst>
      <p:ext uri="{BB962C8B-B14F-4D97-AF65-F5344CB8AC3E}">
        <p14:creationId xmlns:p14="http://schemas.microsoft.com/office/powerpoint/2010/main" val="732983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93B464-C484-6CDB-29D2-BDF4A3669A56}"/>
              </a:ext>
            </a:extLst>
          </p:cNvPr>
          <p:cNvPicPr>
            <a:picLocks noChangeAspect="1"/>
          </p:cNvPicPr>
          <p:nvPr/>
        </p:nvPicPr>
        <p:blipFill>
          <a:blip r:embed="rId3"/>
          <a:stretch>
            <a:fillRect/>
          </a:stretch>
        </p:blipFill>
        <p:spPr>
          <a:xfrm>
            <a:off x="10707454" y="6324504"/>
            <a:ext cx="1376966" cy="391819"/>
          </a:xfrm>
          <a:prstGeom prst="rect">
            <a:avLst/>
          </a:prstGeom>
        </p:spPr>
      </p:pic>
      <p:pic>
        <p:nvPicPr>
          <p:cNvPr id="11" name="Picture 2" descr="University Brand Identity | Singapore Management University ...">
            <a:extLst>
              <a:ext uri="{FF2B5EF4-FFF2-40B4-BE49-F238E27FC236}">
                <a16:creationId xmlns:a16="http://schemas.microsoft.com/office/drawing/2014/main" id="{38C4CB18-E2EC-D730-F24A-CF9C61F2E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F0F86B49-71A0-E6E6-D8EA-B68F7AF3C822}"/>
              </a:ext>
            </a:extLst>
          </p:cNvPr>
          <p:cNvSpPr>
            <a:spLocks noGrp="1"/>
          </p:cNvSpPr>
          <p:nvPr>
            <p:ph type="title"/>
          </p:nvPr>
        </p:nvSpPr>
        <p:spPr>
          <a:xfrm>
            <a:off x="533400" y="368967"/>
            <a:ext cx="10515600" cy="540310"/>
          </a:xfrm>
        </p:spPr>
        <p:txBody>
          <a:bodyPr>
            <a:noAutofit/>
          </a:bodyPr>
          <a:lstStyle/>
          <a:p>
            <a:r>
              <a:rPr lang="en-SG" sz="3600" b="1"/>
              <a:t>Aveda Overall Performance: Sales</a:t>
            </a:r>
          </a:p>
        </p:txBody>
      </p:sp>
      <p:pic>
        <p:nvPicPr>
          <p:cNvPr id="3" name="Picture 2">
            <a:extLst>
              <a:ext uri="{FF2B5EF4-FFF2-40B4-BE49-F238E27FC236}">
                <a16:creationId xmlns:a16="http://schemas.microsoft.com/office/drawing/2014/main" id="{ABF876EA-EFE0-8674-8102-21A71EDF4059}"/>
              </a:ext>
            </a:extLst>
          </p:cNvPr>
          <p:cNvPicPr>
            <a:picLocks noChangeAspect="1"/>
          </p:cNvPicPr>
          <p:nvPr/>
        </p:nvPicPr>
        <p:blipFill>
          <a:blip r:embed="rId5"/>
          <a:stretch>
            <a:fillRect/>
          </a:stretch>
        </p:blipFill>
        <p:spPr>
          <a:xfrm>
            <a:off x="533399" y="2742009"/>
            <a:ext cx="5367427" cy="3126527"/>
          </a:xfrm>
          <a:prstGeom prst="rect">
            <a:avLst/>
          </a:prstGeom>
        </p:spPr>
      </p:pic>
      <p:grpSp>
        <p:nvGrpSpPr>
          <p:cNvPr id="4" name="Group 3">
            <a:extLst>
              <a:ext uri="{FF2B5EF4-FFF2-40B4-BE49-F238E27FC236}">
                <a16:creationId xmlns:a16="http://schemas.microsoft.com/office/drawing/2014/main" id="{39C5543D-A510-6B28-911B-209CA14D8575}"/>
              </a:ext>
            </a:extLst>
          </p:cNvPr>
          <p:cNvGrpSpPr/>
          <p:nvPr/>
        </p:nvGrpSpPr>
        <p:grpSpPr>
          <a:xfrm>
            <a:off x="1918129" y="1226296"/>
            <a:ext cx="2597966" cy="1336326"/>
            <a:chOff x="1429191" y="3471272"/>
            <a:chExt cx="2802957" cy="1271676"/>
          </a:xfrm>
        </p:grpSpPr>
        <p:sp>
          <p:nvSpPr>
            <p:cNvPr id="6" name="Google Shape;103;p16">
              <a:extLst>
                <a:ext uri="{FF2B5EF4-FFF2-40B4-BE49-F238E27FC236}">
                  <a16:creationId xmlns:a16="http://schemas.microsoft.com/office/drawing/2014/main" id="{E0EFBE8D-856B-DF8C-60C6-F9AA1BBBFEDC}"/>
                </a:ext>
              </a:extLst>
            </p:cNvPr>
            <p:cNvSpPr/>
            <p:nvPr/>
          </p:nvSpPr>
          <p:spPr>
            <a:xfrm>
              <a:off x="1429191" y="3471272"/>
              <a:ext cx="2802957" cy="1271676"/>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defTabSz="1051560">
                <a:spcAft>
                  <a:spcPts val="600"/>
                </a:spcAft>
              </a:pPr>
              <a:endParaRPr lang="en-SG" sz="2000" kern="1200">
                <a:solidFill>
                  <a:schemeClr val="tx1"/>
                </a:solidFill>
                <a:ea typeface="+mn-ea"/>
                <a:cs typeface="+mn-cs"/>
              </a:endParaRPr>
            </a:p>
            <a:p>
              <a:pPr algn="ctr" defTabSz="1051560">
                <a:spcAft>
                  <a:spcPts val="600"/>
                </a:spcAft>
              </a:pPr>
              <a:endParaRPr lang="en-SG" sz="2000"/>
            </a:p>
            <a:p>
              <a:pPr algn="ctr" defTabSz="1051560">
                <a:spcAft>
                  <a:spcPts val="600"/>
                </a:spcAft>
              </a:pPr>
              <a:r>
                <a:rPr lang="en-SG" sz="2000" kern="1200">
                  <a:solidFill>
                    <a:srgbClr val="000000"/>
                  </a:solidFill>
                  <a:ea typeface="+mn-ea"/>
                  <a:cs typeface="+mn-cs"/>
                </a:rPr>
                <a:t>S$ 12,159,003.60</a:t>
              </a:r>
              <a:endParaRPr lang="en-SG" sz="2000">
                <a:ea typeface="Roboto"/>
                <a:cs typeface="Roboto"/>
                <a:sym typeface="Roboto"/>
              </a:endParaRPr>
            </a:p>
          </p:txBody>
        </p:sp>
        <p:sp>
          <p:nvSpPr>
            <p:cNvPr id="7" name="Google Shape;103;p16">
              <a:extLst>
                <a:ext uri="{FF2B5EF4-FFF2-40B4-BE49-F238E27FC236}">
                  <a16:creationId xmlns:a16="http://schemas.microsoft.com/office/drawing/2014/main" id="{810F38E6-619B-5391-9AC3-4298A6BA4E18}"/>
                </a:ext>
              </a:extLst>
            </p:cNvPr>
            <p:cNvSpPr/>
            <p:nvPr/>
          </p:nvSpPr>
          <p:spPr>
            <a:xfrm>
              <a:off x="1429191" y="3471272"/>
              <a:ext cx="2802956" cy="655596"/>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lgn="ctr" defTabSz="1051560">
                <a:spcAft>
                  <a:spcPts val="600"/>
                </a:spcAft>
              </a:pPr>
              <a:r>
                <a:rPr lang="en-SG" sz="2000" b="1" kern="1200">
                  <a:solidFill>
                    <a:schemeClr val="bg1"/>
                  </a:solidFill>
                  <a:ea typeface="+mn-ea"/>
                  <a:cs typeface="+mn-cs"/>
                </a:rPr>
                <a:t>Revenue</a:t>
              </a:r>
              <a:endParaRPr sz="2000" b="1">
                <a:solidFill>
                  <a:schemeClr val="bg1"/>
                </a:solidFill>
              </a:endParaRPr>
            </a:p>
          </p:txBody>
        </p:sp>
      </p:grpSp>
      <p:sp>
        <p:nvSpPr>
          <p:cNvPr id="12" name="TextBox 11">
            <a:extLst>
              <a:ext uri="{FF2B5EF4-FFF2-40B4-BE49-F238E27FC236}">
                <a16:creationId xmlns:a16="http://schemas.microsoft.com/office/drawing/2014/main" id="{B4D144AA-0128-90ED-03F1-754A87F4D3B6}"/>
              </a:ext>
            </a:extLst>
          </p:cNvPr>
          <p:cNvSpPr txBox="1"/>
          <p:nvPr/>
        </p:nvSpPr>
        <p:spPr>
          <a:xfrm>
            <a:off x="6605317" y="5074877"/>
            <a:ext cx="47906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200">
                <a:ea typeface="Calibri"/>
                <a:cs typeface="Calibri"/>
              </a:rPr>
              <a:t>The revenue made by Retail is the highest compared to the other sales channels</a:t>
            </a:r>
          </a:p>
          <a:p>
            <a:pPr marL="285750" indent="-285750">
              <a:buFont typeface="Arial" panose="020B0604020202020204" pitchFamily="34" charset="0"/>
              <a:buChar char="•"/>
            </a:pPr>
            <a:r>
              <a:rPr lang="en-US" sz="1200">
                <a:ea typeface="Calibri"/>
                <a:cs typeface="Calibri"/>
              </a:rPr>
              <a:t>People might be more comfortable with buying from the actual official </a:t>
            </a:r>
            <a:r>
              <a:rPr lang="en-US" sz="1200" b="1">
                <a:ea typeface="Calibri"/>
                <a:cs typeface="Calibri"/>
              </a:rPr>
              <a:t>physical stores</a:t>
            </a:r>
            <a:r>
              <a:rPr lang="en-US" sz="1200">
                <a:ea typeface="Calibri"/>
                <a:cs typeface="Calibri"/>
              </a:rPr>
              <a:t> themselves or their trustworthy eCommerce counterparts as opposed to 3rd party sellers or corporate sales</a:t>
            </a:r>
          </a:p>
        </p:txBody>
      </p:sp>
      <p:pic>
        <p:nvPicPr>
          <p:cNvPr id="5" name="Picture 4">
            <a:extLst>
              <a:ext uri="{FF2B5EF4-FFF2-40B4-BE49-F238E27FC236}">
                <a16:creationId xmlns:a16="http://schemas.microsoft.com/office/drawing/2014/main" id="{53307F3D-3DE0-3B5D-F3AC-5404EBBFBADF}"/>
              </a:ext>
            </a:extLst>
          </p:cNvPr>
          <p:cNvPicPr>
            <a:picLocks noChangeAspect="1"/>
          </p:cNvPicPr>
          <p:nvPr/>
        </p:nvPicPr>
        <p:blipFill>
          <a:blip r:embed="rId6"/>
          <a:stretch>
            <a:fillRect/>
          </a:stretch>
        </p:blipFill>
        <p:spPr>
          <a:xfrm>
            <a:off x="6297590" y="979559"/>
            <a:ext cx="5208758" cy="3861354"/>
          </a:xfrm>
          <a:prstGeom prst="rect">
            <a:avLst/>
          </a:prstGeom>
        </p:spPr>
      </p:pic>
      <p:sp>
        <p:nvSpPr>
          <p:cNvPr id="9" name="Google Shape;103;p16">
            <a:extLst>
              <a:ext uri="{FF2B5EF4-FFF2-40B4-BE49-F238E27FC236}">
                <a16:creationId xmlns:a16="http://schemas.microsoft.com/office/drawing/2014/main" id="{2C38AFE5-00D2-B14A-735F-B322FB488C36}"/>
              </a:ext>
            </a:extLst>
          </p:cNvPr>
          <p:cNvSpPr/>
          <p:nvPr/>
        </p:nvSpPr>
        <p:spPr>
          <a:xfrm>
            <a:off x="2603026" y="5983232"/>
            <a:ext cx="3297800" cy="590102"/>
          </a:xfrm>
          <a:prstGeom prst="roundRect">
            <a:avLst>
              <a:gd name="adj" fmla="val 16667"/>
            </a:avLst>
          </a:prstGeom>
          <a:solidFill>
            <a:srgbClr val="FF7C80"/>
          </a:solidFill>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SG" b="1"/>
              <a:t>SEASONALITY</a:t>
            </a:r>
          </a:p>
          <a:p>
            <a:pPr marL="0" lvl="0" indent="0" algn="ctr" rtl="0">
              <a:spcBef>
                <a:spcPts val="0"/>
              </a:spcBef>
              <a:spcAft>
                <a:spcPts val="0"/>
              </a:spcAft>
              <a:buNone/>
            </a:pPr>
            <a:r>
              <a:rPr lang="en-SG" sz="1600"/>
              <a:t>November has highest orders</a:t>
            </a:r>
          </a:p>
        </p:txBody>
      </p:sp>
    </p:spTree>
    <p:extLst>
      <p:ext uri="{BB962C8B-B14F-4D97-AF65-F5344CB8AC3E}">
        <p14:creationId xmlns:p14="http://schemas.microsoft.com/office/powerpoint/2010/main" val="727226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522C-A396-8B92-86C6-49E97C468F8D}"/>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latin typeface="Calibri"/>
                <a:cs typeface="Calibri"/>
              </a:rPr>
              <a:t>Revenue split by Shops</a:t>
            </a:r>
            <a:endParaRPr lang="en-US" sz="3600">
              <a:solidFill>
                <a:srgbClr val="FFFFFF"/>
              </a:solidFill>
            </a:endParaRPr>
          </a:p>
        </p:txBody>
      </p:sp>
      <p:sp>
        <p:nvSpPr>
          <p:cNvPr id="6" name="TextBox 5">
            <a:extLst>
              <a:ext uri="{FF2B5EF4-FFF2-40B4-BE49-F238E27FC236}">
                <a16:creationId xmlns:a16="http://schemas.microsoft.com/office/drawing/2014/main" id="{230467B0-5560-CB47-1F8B-68390B473061}"/>
              </a:ext>
            </a:extLst>
          </p:cNvPr>
          <p:cNvSpPr txBox="1"/>
          <p:nvPr/>
        </p:nvSpPr>
        <p:spPr>
          <a:xfrm>
            <a:off x="7220146" y="5287238"/>
            <a:ext cx="430628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b="1">
                <a:ea typeface="Calibri"/>
                <a:cs typeface="Calibri"/>
              </a:rPr>
              <a:t>Store ID 11 </a:t>
            </a:r>
            <a:r>
              <a:rPr lang="en-US" sz="1200">
                <a:ea typeface="Calibri"/>
                <a:cs typeface="Calibri"/>
              </a:rPr>
              <a:t>made the most revenue with</a:t>
            </a:r>
            <a:r>
              <a:rPr lang="en-US" sz="1200" b="1">
                <a:ea typeface="Calibri"/>
                <a:cs typeface="Calibri"/>
              </a:rPr>
              <a:t> $6,706,971.38</a:t>
            </a:r>
            <a:endParaRPr lang="en-US" sz="1200">
              <a:ea typeface="Calibri"/>
              <a:cs typeface="Calibri"/>
            </a:endParaRPr>
          </a:p>
          <a:p>
            <a:pPr marL="171450" indent="-171450">
              <a:buFont typeface="Arial" panose="020B0604020202020204" pitchFamily="34" charset="0"/>
              <a:buChar char="•"/>
            </a:pPr>
            <a:r>
              <a:rPr lang="en-US" sz="1200">
                <a:ea typeface="Calibri"/>
                <a:cs typeface="Calibri"/>
              </a:rPr>
              <a:t>Significantly much more than the other stores ID</a:t>
            </a:r>
          </a:p>
          <a:p>
            <a:pPr marL="171450" indent="-171450">
              <a:buFont typeface="Arial" panose="020B0604020202020204" pitchFamily="34" charset="0"/>
              <a:buChar char="•"/>
            </a:pPr>
            <a:r>
              <a:rPr lang="en-US" sz="1200">
                <a:ea typeface="Calibri"/>
                <a:cs typeface="Calibri"/>
              </a:rPr>
              <a:t>Due to store ID 11 comprising of all sales channel besides retail</a:t>
            </a:r>
          </a:p>
          <a:p>
            <a:pPr marL="171450" indent="-171450">
              <a:buFont typeface="Arial" panose="020B0604020202020204" pitchFamily="34" charset="0"/>
              <a:buChar char="•"/>
            </a:pPr>
            <a:r>
              <a:rPr lang="en-US" sz="1200" b="1">
                <a:ea typeface="Calibri"/>
                <a:cs typeface="Calibri"/>
              </a:rPr>
              <a:t>Store ID 5002 </a:t>
            </a:r>
            <a:r>
              <a:rPr lang="en-US" sz="1200">
                <a:ea typeface="Calibri"/>
                <a:cs typeface="Calibri"/>
              </a:rPr>
              <a:t>did well too, could be due to its possible favorable location</a:t>
            </a:r>
          </a:p>
        </p:txBody>
      </p:sp>
      <p:pic>
        <p:nvPicPr>
          <p:cNvPr id="4" name="Picture 3">
            <a:extLst>
              <a:ext uri="{FF2B5EF4-FFF2-40B4-BE49-F238E27FC236}">
                <a16:creationId xmlns:a16="http://schemas.microsoft.com/office/drawing/2014/main" id="{B825FD7D-CF14-2C0D-C46D-3A0AF5678A54}"/>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4BDECB9B-DC97-4658-1263-A15D38960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0375E1-2146-4A77-9A26-E93F9568EE34}"/>
              </a:ext>
            </a:extLst>
          </p:cNvPr>
          <p:cNvSpPr txBox="1">
            <a:spLocks/>
          </p:cNvSpPr>
          <p:nvPr/>
        </p:nvSpPr>
        <p:spPr>
          <a:xfrm>
            <a:off x="533400" y="368967"/>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600" b="1"/>
              <a:t>Aveda Overall Performance: Sales</a:t>
            </a:r>
          </a:p>
        </p:txBody>
      </p:sp>
      <p:sp>
        <p:nvSpPr>
          <p:cNvPr id="9" name="TextBox 8">
            <a:extLst>
              <a:ext uri="{FF2B5EF4-FFF2-40B4-BE49-F238E27FC236}">
                <a16:creationId xmlns:a16="http://schemas.microsoft.com/office/drawing/2014/main" id="{7E0F41C9-159A-261E-C79F-3ADEA370EEA8}"/>
              </a:ext>
            </a:extLst>
          </p:cNvPr>
          <p:cNvSpPr txBox="1"/>
          <p:nvPr/>
        </p:nvSpPr>
        <p:spPr>
          <a:xfrm>
            <a:off x="1296953" y="5343418"/>
            <a:ext cx="409800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a:ea typeface="Calibri"/>
                <a:cs typeface="Calibri"/>
              </a:rPr>
              <a:t>Salesperson of </a:t>
            </a:r>
            <a:r>
              <a:rPr lang="en-US" sz="1200" b="1">
                <a:ea typeface="Calibri"/>
                <a:cs typeface="Calibri"/>
              </a:rPr>
              <a:t>ID 30006853</a:t>
            </a:r>
            <a:r>
              <a:rPr lang="en-US" sz="1200">
                <a:ea typeface="Calibri"/>
                <a:cs typeface="Calibri"/>
              </a:rPr>
              <a:t> made the most revenue with </a:t>
            </a:r>
            <a:r>
              <a:rPr lang="en-US" sz="1200" b="1">
                <a:ea typeface="Calibri"/>
                <a:cs typeface="Calibri"/>
              </a:rPr>
              <a:t>$1,287,300.67</a:t>
            </a:r>
            <a:endParaRPr lang="en-US" sz="1200">
              <a:ea typeface="Calibri"/>
              <a:cs typeface="Calibri"/>
            </a:endParaRPr>
          </a:p>
          <a:p>
            <a:pPr marL="171450" indent="-171450">
              <a:buFont typeface="Arial" panose="020B0604020202020204" pitchFamily="34" charset="0"/>
              <a:buChar char="•"/>
            </a:pPr>
            <a:r>
              <a:rPr lang="en-US" sz="1200">
                <a:ea typeface="Calibri"/>
                <a:cs typeface="Calibri"/>
              </a:rPr>
              <a:t>Although the revenue of top few salespeople were pretty similar and even</a:t>
            </a:r>
          </a:p>
        </p:txBody>
      </p:sp>
      <p:pic>
        <p:nvPicPr>
          <p:cNvPr id="11" name="Picture 10">
            <a:extLst>
              <a:ext uri="{FF2B5EF4-FFF2-40B4-BE49-F238E27FC236}">
                <a16:creationId xmlns:a16="http://schemas.microsoft.com/office/drawing/2014/main" id="{838FE749-BD4A-09E2-DBBF-D55E23E34CED}"/>
              </a:ext>
            </a:extLst>
          </p:cNvPr>
          <p:cNvPicPr>
            <a:picLocks noChangeAspect="1"/>
          </p:cNvPicPr>
          <p:nvPr/>
        </p:nvPicPr>
        <p:blipFill>
          <a:blip r:embed="rId5"/>
          <a:stretch>
            <a:fillRect/>
          </a:stretch>
        </p:blipFill>
        <p:spPr>
          <a:xfrm>
            <a:off x="7116739" y="959536"/>
            <a:ext cx="3932261" cy="4130398"/>
          </a:xfrm>
          <a:prstGeom prst="rect">
            <a:avLst/>
          </a:prstGeom>
        </p:spPr>
      </p:pic>
      <p:pic>
        <p:nvPicPr>
          <p:cNvPr id="13" name="Picture 12">
            <a:extLst>
              <a:ext uri="{FF2B5EF4-FFF2-40B4-BE49-F238E27FC236}">
                <a16:creationId xmlns:a16="http://schemas.microsoft.com/office/drawing/2014/main" id="{B9024C53-865C-1789-E1F6-F11C9CF9FBD5}"/>
              </a:ext>
            </a:extLst>
          </p:cNvPr>
          <p:cNvPicPr>
            <a:picLocks noChangeAspect="1"/>
          </p:cNvPicPr>
          <p:nvPr/>
        </p:nvPicPr>
        <p:blipFill>
          <a:blip r:embed="rId6"/>
          <a:stretch>
            <a:fillRect/>
          </a:stretch>
        </p:blipFill>
        <p:spPr>
          <a:xfrm>
            <a:off x="1147396" y="1226259"/>
            <a:ext cx="4397121" cy="3863675"/>
          </a:xfrm>
          <a:prstGeom prst="rect">
            <a:avLst/>
          </a:prstGeom>
        </p:spPr>
      </p:pic>
    </p:spTree>
    <p:extLst>
      <p:ext uri="{BB962C8B-B14F-4D97-AF65-F5344CB8AC3E}">
        <p14:creationId xmlns:p14="http://schemas.microsoft.com/office/powerpoint/2010/main" val="3211111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0C72798-F71B-2526-8175-EC7780064B79}"/>
              </a:ext>
            </a:extLst>
          </p:cNvPr>
          <p:cNvGrpSpPr/>
          <p:nvPr/>
        </p:nvGrpSpPr>
        <p:grpSpPr>
          <a:xfrm>
            <a:off x="4785848" y="1020128"/>
            <a:ext cx="2394653" cy="1103312"/>
            <a:chOff x="696941" y="3296519"/>
            <a:chExt cx="2802957" cy="1291434"/>
          </a:xfrm>
        </p:grpSpPr>
        <p:sp>
          <p:nvSpPr>
            <p:cNvPr id="3" name="Google Shape;103;p16">
              <a:extLst>
                <a:ext uri="{FF2B5EF4-FFF2-40B4-BE49-F238E27FC236}">
                  <a16:creationId xmlns:a16="http://schemas.microsoft.com/office/drawing/2014/main" id="{C8AA446F-CBDC-EB57-F9A8-27D1089B4E7C}"/>
                </a:ext>
              </a:extLst>
            </p:cNvPr>
            <p:cNvSpPr/>
            <p:nvPr/>
          </p:nvSpPr>
          <p:spPr>
            <a:xfrm>
              <a:off x="696941" y="3316277"/>
              <a:ext cx="2802957" cy="1271676"/>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2000">
                <a:solidFill>
                  <a:schemeClr val="bg1"/>
                </a:solidFill>
              </a:endParaRPr>
            </a:p>
            <a:p>
              <a:pPr marL="0" lvl="0" indent="0" algn="l" rtl="0">
                <a:spcBef>
                  <a:spcPts val="0"/>
                </a:spcBef>
                <a:spcAft>
                  <a:spcPts val="0"/>
                </a:spcAft>
                <a:buNone/>
              </a:pPr>
              <a:endParaRPr lang="en-SG" sz="2000">
                <a:solidFill>
                  <a:schemeClr val="bg1"/>
                </a:solidFill>
              </a:endParaRPr>
            </a:p>
            <a:p>
              <a:pPr marL="0" lvl="0" indent="0" algn="ctr" rtl="0">
                <a:spcBef>
                  <a:spcPts val="0"/>
                </a:spcBef>
                <a:spcAft>
                  <a:spcPts val="0"/>
                </a:spcAft>
                <a:buNone/>
              </a:pPr>
              <a:r>
                <a:rPr lang="en-SG" sz="2000"/>
                <a:t>49,714</a:t>
              </a:r>
              <a:endParaRPr sz="2000"/>
            </a:p>
          </p:txBody>
        </p:sp>
        <p:sp>
          <p:nvSpPr>
            <p:cNvPr id="10" name="Google Shape;103;p16">
              <a:extLst>
                <a:ext uri="{FF2B5EF4-FFF2-40B4-BE49-F238E27FC236}">
                  <a16:creationId xmlns:a16="http://schemas.microsoft.com/office/drawing/2014/main" id="{0037ECA7-A1C8-B5B6-AC77-997D035D0D40}"/>
                </a:ext>
              </a:extLst>
            </p:cNvPr>
            <p:cNvSpPr/>
            <p:nvPr/>
          </p:nvSpPr>
          <p:spPr>
            <a:xfrm>
              <a:off x="696942" y="3296519"/>
              <a:ext cx="2802956" cy="655596"/>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000" b="1">
                  <a:solidFill>
                    <a:schemeClr val="bg1"/>
                  </a:solidFill>
                </a:rPr>
                <a:t>Sales Order</a:t>
              </a:r>
              <a:endParaRPr sz="2000" b="1">
                <a:solidFill>
                  <a:schemeClr val="bg1"/>
                </a:solidFill>
              </a:endParaRPr>
            </a:p>
          </p:txBody>
        </p:sp>
      </p:grpSp>
      <p:grpSp>
        <p:nvGrpSpPr>
          <p:cNvPr id="20" name="Group 19">
            <a:extLst>
              <a:ext uri="{FF2B5EF4-FFF2-40B4-BE49-F238E27FC236}">
                <a16:creationId xmlns:a16="http://schemas.microsoft.com/office/drawing/2014/main" id="{2D49D62A-20E7-59A0-C0A0-9F9CF7323C21}"/>
              </a:ext>
            </a:extLst>
          </p:cNvPr>
          <p:cNvGrpSpPr/>
          <p:nvPr/>
        </p:nvGrpSpPr>
        <p:grpSpPr>
          <a:xfrm>
            <a:off x="1314021" y="1039886"/>
            <a:ext cx="2398559" cy="1086432"/>
            <a:chOff x="1424619" y="3471272"/>
            <a:chExt cx="2807529" cy="1271676"/>
          </a:xfrm>
        </p:grpSpPr>
        <p:grpSp>
          <p:nvGrpSpPr>
            <p:cNvPr id="21" name="Google Shape;102;p16">
              <a:extLst>
                <a:ext uri="{FF2B5EF4-FFF2-40B4-BE49-F238E27FC236}">
                  <a16:creationId xmlns:a16="http://schemas.microsoft.com/office/drawing/2014/main" id="{550BAEFE-0F82-2E98-698D-CF17ABA1D78B}"/>
                </a:ext>
              </a:extLst>
            </p:cNvPr>
            <p:cNvGrpSpPr/>
            <p:nvPr/>
          </p:nvGrpSpPr>
          <p:grpSpPr>
            <a:xfrm>
              <a:off x="1429191" y="3471272"/>
              <a:ext cx="2802957" cy="1271676"/>
              <a:chOff x="1150575" y="1382538"/>
              <a:chExt cx="2051700" cy="2075159"/>
            </a:xfrm>
            <a:solidFill>
              <a:schemeClr val="bg1">
                <a:lumMod val="85000"/>
              </a:schemeClr>
            </a:solidFill>
          </p:grpSpPr>
          <p:sp>
            <p:nvSpPr>
              <p:cNvPr id="23" name="Google Shape;103;p16">
                <a:extLst>
                  <a:ext uri="{FF2B5EF4-FFF2-40B4-BE49-F238E27FC236}">
                    <a16:creationId xmlns:a16="http://schemas.microsoft.com/office/drawing/2014/main" id="{5CBE60D1-F36C-6DA4-FB33-B7A4E4AAD2F1}"/>
                  </a:ext>
                </a:extLst>
              </p:cNvPr>
              <p:cNvSpPr/>
              <p:nvPr/>
            </p:nvSpPr>
            <p:spPr>
              <a:xfrm>
                <a:off x="1150575" y="1382538"/>
                <a:ext cx="2051700" cy="2075159"/>
              </a:xfrm>
              <a:prstGeom prst="roundRect">
                <a:avLst>
                  <a:gd name="adj" fmla="val 1666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2000">
                  <a:solidFill>
                    <a:schemeClr val="bg1"/>
                  </a:solidFill>
                </a:endParaRPr>
              </a:p>
              <a:p>
                <a:pPr marL="0" lvl="0" indent="0" algn="l" rtl="0">
                  <a:spcBef>
                    <a:spcPts val="0"/>
                  </a:spcBef>
                  <a:spcAft>
                    <a:spcPts val="0"/>
                  </a:spcAft>
                  <a:buNone/>
                </a:pPr>
                <a:endParaRPr lang="en-SG" sz="2000">
                  <a:solidFill>
                    <a:schemeClr val="bg1"/>
                  </a:solidFill>
                </a:endParaRPr>
              </a:p>
              <a:p>
                <a:pPr marL="0" lvl="0" indent="0" algn="ctr" rtl="0">
                  <a:spcBef>
                    <a:spcPts val="0"/>
                  </a:spcBef>
                  <a:spcAft>
                    <a:spcPts val="0"/>
                  </a:spcAft>
                  <a:buNone/>
                </a:pPr>
                <a:r>
                  <a:rPr lang="en-SG" sz="2000"/>
                  <a:t>170,126</a:t>
                </a:r>
                <a:endParaRPr sz="2000"/>
              </a:p>
            </p:txBody>
          </p:sp>
          <p:sp>
            <p:nvSpPr>
              <p:cNvPr id="24" name="Google Shape;106;p16">
                <a:extLst>
                  <a:ext uri="{FF2B5EF4-FFF2-40B4-BE49-F238E27FC236}">
                    <a16:creationId xmlns:a16="http://schemas.microsoft.com/office/drawing/2014/main" id="{2E3C7686-799F-BD1A-EEC3-90067699E8A3}"/>
                  </a:ext>
                </a:extLst>
              </p:cNvPr>
              <p:cNvSpPr txBox="1"/>
              <p:nvPr/>
            </p:nvSpPr>
            <p:spPr>
              <a:xfrm>
                <a:off x="1567748" y="1973973"/>
                <a:ext cx="1220700" cy="4365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bg1"/>
                    </a:solidFill>
                    <a:ea typeface="Roboto"/>
                    <a:cs typeface="Roboto"/>
                    <a:sym typeface="Roboto"/>
                  </a:rPr>
                  <a:t>49,714</a:t>
                </a:r>
                <a:endParaRPr sz="1200" b="1">
                  <a:solidFill>
                    <a:schemeClr val="bg1"/>
                  </a:solidFill>
                  <a:ea typeface="Roboto"/>
                  <a:cs typeface="Roboto"/>
                  <a:sym typeface="Roboto"/>
                </a:endParaRPr>
              </a:p>
            </p:txBody>
          </p:sp>
        </p:grpSp>
        <p:sp>
          <p:nvSpPr>
            <p:cNvPr id="22" name="Google Shape;103;p16">
              <a:extLst>
                <a:ext uri="{FF2B5EF4-FFF2-40B4-BE49-F238E27FC236}">
                  <a16:creationId xmlns:a16="http://schemas.microsoft.com/office/drawing/2014/main" id="{A46D0A51-670C-A05E-CE1B-C4741A897D3D}"/>
                </a:ext>
              </a:extLst>
            </p:cNvPr>
            <p:cNvSpPr/>
            <p:nvPr/>
          </p:nvSpPr>
          <p:spPr>
            <a:xfrm>
              <a:off x="1424619" y="3477513"/>
              <a:ext cx="2802956" cy="655596"/>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000" b="1">
                  <a:solidFill>
                    <a:schemeClr val="bg1"/>
                  </a:solidFill>
                </a:rPr>
                <a:t>Transaction</a:t>
              </a:r>
              <a:endParaRPr sz="2000" b="1">
                <a:solidFill>
                  <a:schemeClr val="bg1"/>
                </a:solidFill>
              </a:endParaRPr>
            </a:p>
          </p:txBody>
        </p:sp>
      </p:grpSp>
      <p:grpSp>
        <p:nvGrpSpPr>
          <p:cNvPr id="6" name="Group 5">
            <a:extLst>
              <a:ext uri="{FF2B5EF4-FFF2-40B4-BE49-F238E27FC236}">
                <a16:creationId xmlns:a16="http://schemas.microsoft.com/office/drawing/2014/main" id="{908126D3-53D4-090F-FE8A-6296349D81C9}"/>
              </a:ext>
            </a:extLst>
          </p:cNvPr>
          <p:cNvGrpSpPr/>
          <p:nvPr/>
        </p:nvGrpSpPr>
        <p:grpSpPr>
          <a:xfrm>
            <a:off x="1705544" y="2719925"/>
            <a:ext cx="8555259" cy="3340029"/>
            <a:chOff x="495976" y="2717047"/>
            <a:chExt cx="5737869" cy="2928092"/>
          </a:xfrm>
        </p:grpSpPr>
        <p:pic>
          <p:nvPicPr>
            <p:cNvPr id="43" name="Picture 42">
              <a:extLst>
                <a:ext uri="{FF2B5EF4-FFF2-40B4-BE49-F238E27FC236}">
                  <a16:creationId xmlns:a16="http://schemas.microsoft.com/office/drawing/2014/main" id="{D80C43F6-E9C4-BB24-0E61-C55005CB5805}"/>
                </a:ext>
              </a:extLst>
            </p:cNvPr>
            <p:cNvPicPr>
              <a:picLocks noChangeAspect="1"/>
            </p:cNvPicPr>
            <p:nvPr/>
          </p:nvPicPr>
          <p:blipFill>
            <a:blip r:embed="rId3"/>
            <a:stretch>
              <a:fillRect/>
            </a:stretch>
          </p:blipFill>
          <p:spPr>
            <a:xfrm>
              <a:off x="495976" y="2764561"/>
              <a:ext cx="5387989" cy="2880578"/>
            </a:xfrm>
            <a:prstGeom prst="rect">
              <a:avLst/>
            </a:prstGeom>
          </p:spPr>
        </p:pic>
        <p:sp>
          <p:nvSpPr>
            <p:cNvPr id="26" name="Google Shape;103;p16">
              <a:extLst>
                <a:ext uri="{FF2B5EF4-FFF2-40B4-BE49-F238E27FC236}">
                  <a16:creationId xmlns:a16="http://schemas.microsoft.com/office/drawing/2014/main" id="{9AB0CC64-5E6A-0A56-5B76-F1942B9389CE}"/>
                </a:ext>
              </a:extLst>
            </p:cNvPr>
            <p:cNvSpPr/>
            <p:nvPr/>
          </p:nvSpPr>
          <p:spPr>
            <a:xfrm>
              <a:off x="4022066" y="2717047"/>
              <a:ext cx="2211779" cy="517323"/>
            </a:xfrm>
            <a:prstGeom prst="roundRect">
              <a:avLst>
                <a:gd name="adj" fmla="val 16667"/>
              </a:avLst>
            </a:prstGeom>
            <a:solidFill>
              <a:srgbClr val="FF7C80"/>
            </a:solidFill>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SG" b="1"/>
                <a:t>SEASONALITY</a:t>
              </a:r>
            </a:p>
            <a:p>
              <a:pPr marL="0" lvl="0" indent="0" algn="ctr" rtl="0">
                <a:spcBef>
                  <a:spcPts val="0"/>
                </a:spcBef>
                <a:spcAft>
                  <a:spcPts val="0"/>
                </a:spcAft>
                <a:buNone/>
              </a:pPr>
              <a:r>
                <a:rPr lang="en-SG" sz="1600"/>
                <a:t>November has highest orders</a:t>
              </a:r>
            </a:p>
          </p:txBody>
        </p:sp>
        <p:sp>
          <p:nvSpPr>
            <p:cNvPr id="27" name="Oval 26">
              <a:extLst>
                <a:ext uri="{FF2B5EF4-FFF2-40B4-BE49-F238E27FC236}">
                  <a16:creationId xmlns:a16="http://schemas.microsoft.com/office/drawing/2014/main" id="{561340F3-BFA8-BB7B-1FA6-FA42048ED28E}"/>
                </a:ext>
              </a:extLst>
            </p:cNvPr>
            <p:cNvSpPr/>
            <p:nvPr/>
          </p:nvSpPr>
          <p:spPr>
            <a:xfrm>
              <a:off x="1515699" y="4549123"/>
              <a:ext cx="821933" cy="49001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04F691B0-E7DB-F373-FF58-625C479C1976}"/>
                </a:ext>
              </a:extLst>
            </p:cNvPr>
            <p:cNvSpPr/>
            <p:nvPr/>
          </p:nvSpPr>
          <p:spPr>
            <a:xfrm>
              <a:off x="3832743" y="4549122"/>
              <a:ext cx="821933" cy="49001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Google Shape;103;p16">
              <a:extLst>
                <a:ext uri="{FF2B5EF4-FFF2-40B4-BE49-F238E27FC236}">
                  <a16:creationId xmlns:a16="http://schemas.microsoft.com/office/drawing/2014/main" id="{23B043CF-4D05-774D-D5D0-F6C5F5324BC6}"/>
                </a:ext>
              </a:extLst>
            </p:cNvPr>
            <p:cNvSpPr/>
            <p:nvPr/>
          </p:nvSpPr>
          <p:spPr>
            <a:xfrm>
              <a:off x="1399953" y="5120379"/>
              <a:ext cx="3231573" cy="240866"/>
            </a:xfrm>
            <a:prstGeom prst="roundRect">
              <a:avLst>
                <a:gd name="adj" fmla="val 16667"/>
              </a:avLst>
            </a:prstGeom>
            <a:solidFill>
              <a:srgbClr val="FF7C80"/>
            </a:solidFill>
            <a:ln>
              <a:noFill/>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SG" sz="1600"/>
                <a:t>January and February has the lowest orders</a:t>
              </a:r>
            </a:p>
          </p:txBody>
        </p:sp>
      </p:grpSp>
      <p:grpSp>
        <p:nvGrpSpPr>
          <p:cNvPr id="37" name="Group 36">
            <a:extLst>
              <a:ext uri="{FF2B5EF4-FFF2-40B4-BE49-F238E27FC236}">
                <a16:creationId xmlns:a16="http://schemas.microsoft.com/office/drawing/2014/main" id="{9AC08457-A08F-B0C5-3670-7E787144F9C9}"/>
              </a:ext>
            </a:extLst>
          </p:cNvPr>
          <p:cNvGrpSpPr/>
          <p:nvPr/>
        </p:nvGrpSpPr>
        <p:grpSpPr>
          <a:xfrm>
            <a:off x="8253102" y="1020128"/>
            <a:ext cx="2394653" cy="1103312"/>
            <a:chOff x="696941" y="3296519"/>
            <a:chExt cx="2802957" cy="1291434"/>
          </a:xfrm>
        </p:grpSpPr>
        <p:sp>
          <p:nvSpPr>
            <p:cNvPr id="38" name="Google Shape;103;p16">
              <a:extLst>
                <a:ext uri="{FF2B5EF4-FFF2-40B4-BE49-F238E27FC236}">
                  <a16:creationId xmlns:a16="http://schemas.microsoft.com/office/drawing/2014/main" id="{428206C4-368C-4E35-4F0E-1D997261A8BB}"/>
                </a:ext>
              </a:extLst>
            </p:cNvPr>
            <p:cNvSpPr/>
            <p:nvPr/>
          </p:nvSpPr>
          <p:spPr>
            <a:xfrm>
              <a:off x="696941" y="3316277"/>
              <a:ext cx="2802957" cy="1271676"/>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2000">
                <a:solidFill>
                  <a:schemeClr val="bg1"/>
                </a:solidFill>
              </a:endParaRPr>
            </a:p>
            <a:p>
              <a:pPr marL="0" lvl="0" indent="0" algn="l" rtl="0">
                <a:spcBef>
                  <a:spcPts val="0"/>
                </a:spcBef>
                <a:spcAft>
                  <a:spcPts val="0"/>
                </a:spcAft>
                <a:buNone/>
              </a:pPr>
              <a:endParaRPr lang="en-SG" sz="2000">
                <a:solidFill>
                  <a:schemeClr val="bg1"/>
                </a:solidFill>
              </a:endParaRPr>
            </a:p>
            <a:p>
              <a:pPr marL="0" lvl="0" indent="0" algn="ctr" rtl="0">
                <a:spcBef>
                  <a:spcPts val="0"/>
                </a:spcBef>
                <a:spcAft>
                  <a:spcPts val="0"/>
                </a:spcAft>
                <a:buNone/>
              </a:pPr>
              <a:r>
                <a:rPr lang="en-SG" sz="2000"/>
                <a:t>737</a:t>
              </a:r>
              <a:endParaRPr sz="2000"/>
            </a:p>
          </p:txBody>
        </p:sp>
        <p:sp>
          <p:nvSpPr>
            <p:cNvPr id="39" name="Google Shape;103;p16">
              <a:extLst>
                <a:ext uri="{FF2B5EF4-FFF2-40B4-BE49-F238E27FC236}">
                  <a16:creationId xmlns:a16="http://schemas.microsoft.com/office/drawing/2014/main" id="{2F0922A6-38A6-9179-B143-8A13AEA3AC69}"/>
                </a:ext>
              </a:extLst>
            </p:cNvPr>
            <p:cNvSpPr/>
            <p:nvPr/>
          </p:nvSpPr>
          <p:spPr>
            <a:xfrm>
              <a:off x="696942" y="3296519"/>
              <a:ext cx="2802956" cy="655596"/>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000" b="1">
                  <a:solidFill>
                    <a:schemeClr val="bg1"/>
                  </a:solidFill>
                </a:rPr>
                <a:t>Refund Order</a:t>
              </a:r>
              <a:endParaRPr sz="2000" b="1">
                <a:solidFill>
                  <a:schemeClr val="bg1"/>
                </a:solidFill>
              </a:endParaRPr>
            </a:p>
          </p:txBody>
        </p:sp>
      </p:grpSp>
      <p:pic>
        <p:nvPicPr>
          <p:cNvPr id="2" name="Picture 1">
            <a:extLst>
              <a:ext uri="{FF2B5EF4-FFF2-40B4-BE49-F238E27FC236}">
                <a16:creationId xmlns:a16="http://schemas.microsoft.com/office/drawing/2014/main" id="{9251ECE2-EAB3-C7AF-878C-B9A5BF4A5440}"/>
              </a:ext>
            </a:extLst>
          </p:cNvPr>
          <p:cNvPicPr>
            <a:picLocks noChangeAspect="1"/>
          </p:cNvPicPr>
          <p:nvPr/>
        </p:nvPicPr>
        <p:blipFill>
          <a:blip r:embed="rId4"/>
          <a:stretch>
            <a:fillRect/>
          </a:stretch>
        </p:blipFill>
        <p:spPr>
          <a:xfrm>
            <a:off x="10707454" y="6315539"/>
            <a:ext cx="1376966" cy="391819"/>
          </a:xfrm>
          <a:prstGeom prst="rect">
            <a:avLst/>
          </a:prstGeom>
        </p:spPr>
      </p:pic>
      <p:pic>
        <p:nvPicPr>
          <p:cNvPr id="4" name="Picture 2" descr="University Brand Identity | Singapore Management University ...">
            <a:extLst>
              <a:ext uri="{FF2B5EF4-FFF2-40B4-BE49-F238E27FC236}">
                <a16:creationId xmlns:a16="http://schemas.microsoft.com/office/drawing/2014/main" id="{E29D58C1-1D61-31D0-B38B-5401D5C0F6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8B15C1A-8F73-E9C5-7DF6-A36C5AEB6C94}"/>
              </a:ext>
            </a:extLst>
          </p:cNvPr>
          <p:cNvSpPr txBox="1">
            <a:spLocks/>
          </p:cNvSpPr>
          <p:nvPr/>
        </p:nvSpPr>
        <p:spPr>
          <a:xfrm>
            <a:off x="533400" y="368967"/>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600" b="1"/>
              <a:t>Aveda Overall Performance: Orders</a:t>
            </a:r>
          </a:p>
        </p:txBody>
      </p:sp>
    </p:spTree>
    <p:extLst>
      <p:ext uri="{BB962C8B-B14F-4D97-AF65-F5344CB8AC3E}">
        <p14:creationId xmlns:p14="http://schemas.microsoft.com/office/powerpoint/2010/main" val="2971089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ty Brand Identity | Singapore Management University ...">
            <a:extLst>
              <a:ext uri="{FF2B5EF4-FFF2-40B4-BE49-F238E27FC236}">
                <a16:creationId xmlns:a16="http://schemas.microsoft.com/office/drawing/2014/main" id="{2E4FEA7C-6268-0F19-2382-18CDC3D156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97" r="7474"/>
          <a:stretch/>
        </p:blipFill>
        <p:spPr bwMode="auto">
          <a:xfrm>
            <a:off x="62755" y="6203576"/>
            <a:ext cx="1376966" cy="654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4AC6FEAA-A53C-E253-1A2C-4C8CA74C3A83}"/>
              </a:ext>
            </a:extLst>
          </p:cNvPr>
          <p:cNvGrpSpPr/>
          <p:nvPr/>
        </p:nvGrpSpPr>
        <p:grpSpPr>
          <a:xfrm>
            <a:off x="5099212" y="1035940"/>
            <a:ext cx="2715970" cy="1232211"/>
            <a:chOff x="696941" y="3316277"/>
            <a:chExt cx="2802957" cy="1271676"/>
          </a:xfrm>
        </p:grpSpPr>
        <p:sp>
          <p:nvSpPr>
            <p:cNvPr id="6" name="Google Shape;103;p16">
              <a:extLst>
                <a:ext uri="{FF2B5EF4-FFF2-40B4-BE49-F238E27FC236}">
                  <a16:creationId xmlns:a16="http://schemas.microsoft.com/office/drawing/2014/main" id="{E00A80BF-CCA5-DA0D-62D6-3DF06017D387}"/>
                </a:ext>
              </a:extLst>
            </p:cNvPr>
            <p:cNvSpPr/>
            <p:nvPr/>
          </p:nvSpPr>
          <p:spPr>
            <a:xfrm>
              <a:off x="696941" y="3316277"/>
              <a:ext cx="2802957" cy="1271676"/>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2000"/>
            </a:p>
            <a:p>
              <a:pPr marL="0" lvl="0" indent="0" algn="l" rtl="0">
                <a:spcBef>
                  <a:spcPts val="0"/>
                </a:spcBef>
                <a:spcAft>
                  <a:spcPts val="0"/>
                </a:spcAft>
                <a:buNone/>
              </a:pPr>
              <a:endParaRPr lang="en-SG" sz="2000"/>
            </a:p>
            <a:p>
              <a:pPr marL="0" lvl="0" indent="0" algn="ctr" rtl="0">
                <a:spcBef>
                  <a:spcPts val="0"/>
                </a:spcBef>
                <a:spcAft>
                  <a:spcPts val="0"/>
                </a:spcAft>
                <a:buNone/>
              </a:pPr>
              <a:r>
                <a:rPr lang="en-SG" sz="2000"/>
                <a:t>6.00</a:t>
              </a:r>
            </a:p>
          </p:txBody>
        </p:sp>
        <p:sp>
          <p:nvSpPr>
            <p:cNvPr id="8" name="Google Shape;103;p16">
              <a:extLst>
                <a:ext uri="{FF2B5EF4-FFF2-40B4-BE49-F238E27FC236}">
                  <a16:creationId xmlns:a16="http://schemas.microsoft.com/office/drawing/2014/main" id="{1C0061B7-3976-09CB-89EA-5514B82F2E91}"/>
                </a:ext>
              </a:extLst>
            </p:cNvPr>
            <p:cNvSpPr/>
            <p:nvPr/>
          </p:nvSpPr>
          <p:spPr>
            <a:xfrm>
              <a:off x="696942" y="3316277"/>
              <a:ext cx="2802956" cy="655596"/>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000" b="1">
                  <a:solidFill>
                    <a:schemeClr val="bg1"/>
                  </a:solidFill>
                </a:rPr>
                <a:t>Average Basket Size </a:t>
              </a:r>
            </a:p>
            <a:p>
              <a:pPr marL="0" lvl="0" indent="0" algn="ctr" rtl="0">
                <a:spcBef>
                  <a:spcPts val="0"/>
                </a:spcBef>
                <a:spcAft>
                  <a:spcPts val="0"/>
                </a:spcAft>
                <a:buNone/>
              </a:pPr>
              <a:r>
                <a:rPr lang="en-SG" sz="2000" b="1">
                  <a:solidFill>
                    <a:schemeClr val="bg1"/>
                  </a:solidFill>
                </a:rPr>
                <a:t>(by Quantity)</a:t>
              </a:r>
            </a:p>
          </p:txBody>
        </p:sp>
      </p:grpSp>
      <p:grpSp>
        <p:nvGrpSpPr>
          <p:cNvPr id="13" name="Group 12">
            <a:extLst>
              <a:ext uri="{FF2B5EF4-FFF2-40B4-BE49-F238E27FC236}">
                <a16:creationId xmlns:a16="http://schemas.microsoft.com/office/drawing/2014/main" id="{D1D94AA8-2E2C-971F-E0D0-6FB06D39E693}"/>
              </a:ext>
            </a:extLst>
          </p:cNvPr>
          <p:cNvGrpSpPr/>
          <p:nvPr/>
        </p:nvGrpSpPr>
        <p:grpSpPr>
          <a:xfrm>
            <a:off x="1439721" y="1035941"/>
            <a:ext cx="2715971" cy="1232211"/>
            <a:chOff x="1429191" y="3471272"/>
            <a:chExt cx="2802957" cy="1271676"/>
          </a:xfrm>
        </p:grpSpPr>
        <p:sp>
          <p:nvSpPr>
            <p:cNvPr id="14" name="Google Shape;103;p16">
              <a:extLst>
                <a:ext uri="{FF2B5EF4-FFF2-40B4-BE49-F238E27FC236}">
                  <a16:creationId xmlns:a16="http://schemas.microsoft.com/office/drawing/2014/main" id="{48672801-E8D1-C14A-E3AD-AAF1E12BD0D8}"/>
                </a:ext>
              </a:extLst>
            </p:cNvPr>
            <p:cNvSpPr/>
            <p:nvPr/>
          </p:nvSpPr>
          <p:spPr>
            <a:xfrm>
              <a:off x="1429191" y="3471272"/>
              <a:ext cx="2802957" cy="1271676"/>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2000"/>
            </a:p>
            <a:p>
              <a:pPr marL="0" lvl="0" indent="0" algn="l" rtl="0">
                <a:spcBef>
                  <a:spcPts val="0"/>
                </a:spcBef>
                <a:spcAft>
                  <a:spcPts val="0"/>
                </a:spcAft>
                <a:buNone/>
              </a:pPr>
              <a:endParaRPr lang="en-SG" sz="2000"/>
            </a:p>
            <a:p>
              <a:pPr algn="ctr"/>
              <a:r>
                <a:rPr lang="en-SG" sz="2000">
                  <a:ea typeface="Roboto"/>
                  <a:cs typeface="Roboto"/>
                  <a:sym typeface="Roboto"/>
                </a:rPr>
                <a:t>294,484</a:t>
              </a:r>
            </a:p>
          </p:txBody>
        </p:sp>
        <p:sp>
          <p:nvSpPr>
            <p:cNvPr id="15" name="Google Shape;103;p16">
              <a:extLst>
                <a:ext uri="{FF2B5EF4-FFF2-40B4-BE49-F238E27FC236}">
                  <a16:creationId xmlns:a16="http://schemas.microsoft.com/office/drawing/2014/main" id="{A88A2A3D-8BB1-3841-CDDF-D7E382E8CE4E}"/>
                </a:ext>
              </a:extLst>
            </p:cNvPr>
            <p:cNvSpPr/>
            <p:nvPr/>
          </p:nvSpPr>
          <p:spPr>
            <a:xfrm>
              <a:off x="1429191" y="3471272"/>
              <a:ext cx="2802956" cy="655596"/>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000" b="1">
                  <a:solidFill>
                    <a:schemeClr val="bg1"/>
                  </a:solidFill>
                </a:rPr>
                <a:t>Total Products Sold</a:t>
              </a:r>
              <a:endParaRPr sz="2000" b="1">
                <a:solidFill>
                  <a:schemeClr val="bg1"/>
                </a:solidFill>
              </a:endParaRPr>
            </a:p>
          </p:txBody>
        </p:sp>
      </p:grpSp>
      <p:grpSp>
        <p:nvGrpSpPr>
          <p:cNvPr id="32" name="Group 31">
            <a:extLst>
              <a:ext uri="{FF2B5EF4-FFF2-40B4-BE49-F238E27FC236}">
                <a16:creationId xmlns:a16="http://schemas.microsoft.com/office/drawing/2014/main" id="{06BA4815-60C5-AA97-E772-68AA1569077A}"/>
              </a:ext>
            </a:extLst>
          </p:cNvPr>
          <p:cNvGrpSpPr/>
          <p:nvPr/>
        </p:nvGrpSpPr>
        <p:grpSpPr>
          <a:xfrm>
            <a:off x="8758703" y="1051442"/>
            <a:ext cx="2715971" cy="1232211"/>
            <a:chOff x="696941" y="3316277"/>
            <a:chExt cx="2802957" cy="1271676"/>
          </a:xfrm>
        </p:grpSpPr>
        <p:sp>
          <p:nvSpPr>
            <p:cNvPr id="33" name="Google Shape;103;p16">
              <a:extLst>
                <a:ext uri="{FF2B5EF4-FFF2-40B4-BE49-F238E27FC236}">
                  <a16:creationId xmlns:a16="http://schemas.microsoft.com/office/drawing/2014/main" id="{7D3D8969-9542-5502-48E4-4A7C878F3FE8}"/>
                </a:ext>
              </a:extLst>
            </p:cNvPr>
            <p:cNvSpPr/>
            <p:nvPr/>
          </p:nvSpPr>
          <p:spPr>
            <a:xfrm>
              <a:off x="696941" y="3316277"/>
              <a:ext cx="2802957" cy="1271676"/>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2000"/>
            </a:p>
            <a:p>
              <a:pPr marL="0" lvl="0" indent="0" algn="l" rtl="0">
                <a:spcBef>
                  <a:spcPts val="0"/>
                </a:spcBef>
                <a:spcAft>
                  <a:spcPts val="0"/>
                </a:spcAft>
                <a:buNone/>
              </a:pPr>
              <a:endParaRPr lang="en-SG" sz="2000"/>
            </a:p>
            <a:p>
              <a:pPr marL="0" lvl="0" indent="0" algn="ctr" rtl="0">
                <a:spcBef>
                  <a:spcPts val="0"/>
                </a:spcBef>
                <a:spcAft>
                  <a:spcPts val="0"/>
                </a:spcAft>
                <a:buNone/>
              </a:pPr>
              <a:r>
                <a:rPr lang="en-SG" sz="2000"/>
                <a:t> $ 247.78</a:t>
              </a:r>
            </a:p>
          </p:txBody>
        </p:sp>
        <p:sp>
          <p:nvSpPr>
            <p:cNvPr id="34" name="Google Shape;103;p16">
              <a:extLst>
                <a:ext uri="{FF2B5EF4-FFF2-40B4-BE49-F238E27FC236}">
                  <a16:creationId xmlns:a16="http://schemas.microsoft.com/office/drawing/2014/main" id="{25B53049-AA7B-DD97-913C-5DE2C5CAD213}"/>
                </a:ext>
              </a:extLst>
            </p:cNvPr>
            <p:cNvSpPr/>
            <p:nvPr/>
          </p:nvSpPr>
          <p:spPr>
            <a:xfrm>
              <a:off x="696942" y="3316277"/>
              <a:ext cx="2802956" cy="655596"/>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000" b="1">
                  <a:solidFill>
                    <a:schemeClr val="bg1"/>
                  </a:solidFill>
                </a:rPr>
                <a:t>Average Basket Size </a:t>
              </a:r>
            </a:p>
            <a:p>
              <a:pPr marL="0" lvl="0" indent="0" algn="ctr" rtl="0">
                <a:spcBef>
                  <a:spcPts val="0"/>
                </a:spcBef>
                <a:spcAft>
                  <a:spcPts val="0"/>
                </a:spcAft>
                <a:buNone/>
              </a:pPr>
              <a:r>
                <a:rPr lang="en-SG" sz="2000" b="1">
                  <a:solidFill>
                    <a:schemeClr val="bg1"/>
                  </a:solidFill>
                </a:rPr>
                <a:t>(by Dollar)</a:t>
              </a:r>
            </a:p>
          </p:txBody>
        </p:sp>
      </p:grpSp>
      <p:pic>
        <p:nvPicPr>
          <p:cNvPr id="3" name="Picture 2">
            <a:extLst>
              <a:ext uri="{FF2B5EF4-FFF2-40B4-BE49-F238E27FC236}">
                <a16:creationId xmlns:a16="http://schemas.microsoft.com/office/drawing/2014/main" id="{BDDC5A67-F6C9-5E60-721C-98175E30AC63}"/>
              </a:ext>
            </a:extLst>
          </p:cNvPr>
          <p:cNvPicPr>
            <a:picLocks noChangeAspect="1"/>
          </p:cNvPicPr>
          <p:nvPr/>
        </p:nvPicPr>
        <p:blipFill>
          <a:blip r:embed="rId4"/>
          <a:stretch>
            <a:fillRect/>
          </a:stretch>
        </p:blipFill>
        <p:spPr>
          <a:xfrm>
            <a:off x="10707454" y="6315539"/>
            <a:ext cx="1376966" cy="391819"/>
          </a:xfrm>
          <a:prstGeom prst="rect">
            <a:avLst/>
          </a:prstGeom>
        </p:spPr>
      </p:pic>
      <p:sp>
        <p:nvSpPr>
          <p:cNvPr id="9" name="Title 1">
            <a:extLst>
              <a:ext uri="{FF2B5EF4-FFF2-40B4-BE49-F238E27FC236}">
                <a16:creationId xmlns:a16="http://schemas.microsoft.com/office/drawing/2014/main" id="{E3996B0D-98CC-D127-5B64-851E91183FF0}"/>
              </a:ext>
            </a:extLst>
          </p:cNvPr>
          <p:cNvSpPr txBox="1">
            <a:spLocks/>
          </p:cNvSpPr>
          <p:nvPr/>
        </p:nvSpPr>
        <p:spPr>
          <a:xfrm>
            <a:off x="533400" y="368967"/>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600" b="1"/>
              <a:t>Aveda Overall Performance: Product</a:t>
            </a:r>
          </a:p>
        </p:txBody>
      </p:sp>
      <p:graphicFrame>
        <p:nvGraphicFramePr>
          <p:cNvPr id="7" name="Table 4">
            <a:extLst>
              <a:ext uri="{FF2B5EF4-FFF2-40B4-BE49-F238E27FC236}">
                <a16:creationId xmlns:a16="http://schemas.microsoft.com/office/drawing/2014/main" id="{DAA82D01-90FA-874D-CFE2-E84DED0C3783}"/>
              </a:ext>
            </a:extLst>
          </p:cNvPr>
          <p:cNvGraphicFramePr>
            <a:graphicFrameLocks noGrp="1"/>
          </p:cNvGraphicFramePr>
          <p:nvPr>
            <p:extLst>
              <p:ext uri="{D42A27DB-BD31-4B8C-83A1-F6EECF244321}">
                <p14:modId xmlns:p14="http://schemas.microsoft.com/office/powerpoint/2010/main" val="1868913938"/>
              </p:ext>
            </p:extLst>
          </p:nvPr>
        </p:nvGraphicFramePr>
        <p:xfrm>
          <a:off x="2393197" y="3069434"/>
          <a:ext cx="8127999" cy="2123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13590779"/>
                    </a:ext>
                  </a:extLst>
                </a:gridCol>
                <a:gridCol w="2709333">
                  <a:extLst>
                    <a:ext uri="{9D8B030D-6E8A-4147-A177-3AD203B41FA5}">
                      <a16:colId xmlns:a16="http://schemas.microsoft.com/office/drawing/2014/main" val="1625981725"/>
                    </a:ext>
                  </a:extLst>
                </a:gridCol>
                <a:gridCol w="2709333">
                  <a:extLst>
                    <a:ext uri="{9D8B030D-6E8A-4147-A177-3AD203B41FA5}">
                      <a16:colId xmlns:a16="http://schemas.microsoft.com/office/drawing/2014/main" val="2761413331"/>
                    </a:ext>
                  </a:extLst>
                </a:gridCol>
              </a:tblGrid>
              <a:tr h="0">
                <a:tc>
                  <a:txBody>
                    <a:bodyPr/>
                    <a:lstStyle/>
                    <a:p>
                      <a:pPr algn="ctr"/>
                      <a:r>
                        <a:rPr lang="en-SG"/>
                        <a:t>Sales Channel</a:t>
                      </a:r>
                    </a:p>
                  </a:txBody>
                  <a:tcPr/>
                </a:tc>
                <a:tc>
                  <a:txBody>
                    <a:bodyPr/>
                    <a:lstStyle/>
                    <a:p>
                      <a:pPr marL="0" lvl="0" indent="0" algn="ctr" rtl="0">
                        <a:spcBef>
                          <a:spcPts val="0"/>
                        </a:spcBef>
                        <a:spcAft>
                          <a:spcPts val="0"/>
                        </a:spcAft>
                        <a:buNone/>
                      </a:pPr>
                      <a:r>
                        <a:rPr lang="en-SG" sz="1800" b="1">
                          <a:solidFill>
                            <a:schemeClr val="bg1"/>
                          </a:solidFill>
                        </a:rPr>
                        <a:t>Average Basket Size </a:t>
                      </a:r>
                    </a:p>
                    <a:p>
                      <a:pPr marL="0" lvl="0" indent="0" algn="ctr" rtl="0">
                        <a:spcBef>
                          <a:spcPts val="0"/>
                        </a:spcBef>
                        <a:spcAft>
                          <a:spcPts val="0"/>
                        </a:spcAft>
                        <a:buNone/>
                      </a:pPr>
                      <a:r>
                        <a:rPr lang="en-SG" sz="1800" b="1">
                          <a:solidFill>
                            <a:schemeClr val="bg1"/>
                          </a:solidFill>
                        </a:rPr>
                        <a:t>(by Quantity)</a:t>
                      </a:r>
                    </a:p>
                  </a:txBody>
                  <a:tcPr/>
                </a:tc>
                <a:tc>
                  <a:txBody>
                    <a:bodyPr/>
                    <a:lstStyle/>
                    <a:p>
                      <a:pPr marL="0" lvl="0" indent="0" algn="ctr" rtl="0">
                        <a:spcBef>
                          <a:spcPts val="0"/>
                        </a:spcBef>
                        <a:spcAft>
                          <a:spcPts val="0"/>
                        </a:spcAft>
                        <a:buNone/>
                      </a:pPr>
                      <a:r>
                        <a:rPr lang="en-SG" sz="1800" b="1">
                          <a:solidFill>
                            <a:schemeClr val="bg1"/>
                          </a:solidFill>
                        </a:rPr>
                        <a:t>Average Basket Size </a:t>
                      </a:r>
                    </a:p>
                    <a:p>
                      <a:pPr marL="0" lvl="0" indent="0" algn="ctr" rtl="0">
                        <a:spcBef>
                          <a:spcPts val="0"/>
                        </a:spcBef>
                        <a:spcAft>
                          <a:spcPts val="0"/>
                        </a:spcAft>
                        <a:buNone/>
                      </a:pPr>
                      <a:r>
                        <a:rPr lang="en-SG" sz="1800" b="1">
                          <a:solidFill>
                            <a:schemeClr val="bg1"/>
                          </a:solidFill>
                        </a:rPr>
                        <a:t>(by Dollar)</a:t>
                      </a:r>
                    </a:p>
                  </a:txBody>
                  <a:tcPr/>
                </a:tc>
                <a:extLst>
                  <a:ext uri="{0D108BD9-81ED-4DB2-BD59-A6C34878D82A}">
                    <a16:rowId xmlns:a16="http://schemas.microsoft.com/office/drawing/2014/main" val="1312025749"/>
                  </a:ext>
                </a:extLst>
              </a:tr>
              <a:tr h="370840">
                <a:tc>
                  <a:txBody>
                    <a:bodyPr/>
                    <a:lstStyle/>
                    <a:p>
                      <a:pPr algn="ctr"/>
                      <a:r>
                        <a:rPr lang="en-US" sz="1800" b="1"/>
                        <a:t>3rd Party Marketplaces</a:t>
                      </a:r>
                      <a:endParaRPr lang="en-US" sz="1800"/>
                    </a:p>
                  </a:txBody>
                  <a:tcPr/>
                </a:tc>
                <a:tc>
                  <a:txBody>
                    <a:bodyPr/>
                    <a:lstStyle/>
                    <a:p>
                      <a:pPr algn="ctr"/>
                      <a:r>
                        <a:rPr lang="en-SG"/>
                        <a:t>4</a:t>
                      </a:r>
                    </a:p>
                  </a:txBody>
                  <a:tcPr/>
                </a:tc>
                <a:tc>
                  <a:txBody>
                    <a:bodyPr/>
                    <a:lstStyle/>
                    <a:p>
                      <a:pPr algn="ctr"/>
                      <a:r>
                        <a:rPr lang="en-SG"/>
                        <a:t>164</a:t>
                      </a:r>
                    </a:p>
                  </a:txBody>
                  <a:tcPr/>
                </a:tc>
                <a:extLst>
                  <a:ext uri="{0D108BD9-81ED-4DB2-BD59-A6C34878D82A}">
                    <a16:rowId xmlns:a16="http://schemas.microsoft.com/office/drawing/2014/main" val="35686747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t>Corp Sales</a:t>
                      </a:r>
                    </a:p>
                  </a:txBody>
                  <a:tcPr/>
                </a:tc>
                <a:tc>
                  <a:txBody>
                    <a:bodyPr/>
                    <a:lstStyle/>
                    <a:p>
                      <a:pPr algn="ctr"/>
                      <a:r>
                        <a:rPr lang="en-SG"/>
                        <a:t>3</a:t>
                      </a:r>
                    </a:p>
                  </a:txBody>
                  <a:tcPr/>
                </a:tc>
                <a:tc>
                  <a:txBody>
                    <a:bodyPr/>
                    <a:lstStyle/>
                    <a:p>
                      <a:pPr algn="ctr"/>
                      <a:r>
                        <a:rPr lang="en-SG"/>
                        <a:t>121</a:t>
                      </a:r>
                    </a:p>
                  </a:txBody>
                  <a:tcPr/>
                </a:tc>
                <a:extLst>
                  <a:ext uri="{0D108BD9-81ED-4DB2-BD59-A6C34878D82A}">
                    <a16:rowId xmlns:a16="http://schemas.microsoft.com/office/drawing/2014/main" val="393862008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t>Retail</a:t>
                      </a:r>
                    </a:p>
                  </a:txBody>
                  <a:tcPr/>
                </a:tc>
                <a:tc>
                  <a:txBody>
                    <a:bodyPr/>
                    <a:lstStyle/>
                    <a:p>
                      <a:pPr algn="ctr"/>
                      <a:r>
                        <a:rPr lang="en-SG"/>
                        <a:t>4</a:t>
                      </a:r>
                    </a:p>
                  </a:txBody>
                  <a:tcPr/>
                </a:tc>
                <a:tc>
                  <a:txBody>
                    <a:bodyPr/>
                    <a:lstStyle/>
                    <a:p>
                      <a:pPr algn="ctr"/>
                      <a:r>
                        <a:rPr lang="en-SG"/>
                        <a:t>165</a:t>
                      </a:r>
                    </a:p>
                  </a:txBody>
                  <a:tcPr/>
                </a:tc>
                <a:extLst>
                  <a:ext uri="{0D108BD9-81ED-4DB2-BD59-A6C34878D82A}">
                    <a16:rowId xmlns:a16="http://schemas.microsoft.com/office/drawing/2014/main" val="920268607"/>
                  </a:ext>
                </a:extLst>
              </a:tr>
              <a:tr h="370840">
                <a:tc>
                  <a:txBody>
                    <a:bodyPr/>
                    <a:lstStyle/>
                    <a:p>
                      <a:pPr algn="ctr"/>
                      <a:r>
                        <a:rPr lang="en-US" sz="1800" b="1"/>
                        <a:t>eCommerce Stores</a:t>
                      </a:r>
                      <a:endParaRPr lang="en-US" sz="1800"/>
                    </a:p>
                  </a:txBody>
                  <a:tcPr/>
                </a:tc>
                <a:tc>
                  <a:txBody>
                    <a:bodyPr/>
                    <a:lstStyle/>
                    <a:p>
                      <a:pPr algn="ctr"/>
                      <a:r>
                        <a:rPr lang="en-SG">
                          <a:solidFill>
                            <a:srgbClr val="FF0000"/>
                          </a:solidFill>
                        </a:rPr>
                        <a:t>197</a:t>
                      </a:r>
                    </a:p>
                  </a:txBody>
                  <a:tcPr/>
                </a:tc>
                <a:tc>
                  <a:txBody>
                    <a:bodyPr/>
                    <a:lstStyle/>
                    <a:p>
                      <a:pPr algn="ctr"/>
                      <a:r>
                        <a:rPr lang="en-SG">
                          <a:solidFill>
                            <a:srgbClr val="FF0000"/>
                          </a:solidFill>
                        </a:rPr>
                        <a:t>8794</a:t>
                      </a:r>
                    </a:p>
                  </a:txBody>
                  <a:tcPr/>
                </a:tc>
                <a:extLst>
                  <a:ext uri="{0D108BD9-81ED-4DB2-BD59-A6C34878D82A}">
                    <a16:rowId xmlns:a16="http://schemas.microsoft.com/office/drawing/2014/main" val="2347587357"/>
                  </a:ext>
                </a:extLst>
              </a:tr>
            </a:tbl>
          </a:graphicData>
        </a:graphic>
      </p:graphicFrame>
    </p:spTree>
    <p:extLst>
      <p:ext uri="{BB962C8B-B14F-4D97-AF65-F5344CB8AC3E}">
        <p14:creationId xmlns:p14="http://schemas.microsoft.com/office/powerpoint/2010/main" val="2888132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ty Brand Identity | Singapore Management University ...">
            <a:extLst>
              <a:ext uri="{FF2B5EF4-FFF2-40B4-BE49-F238E27FC236}">
                <a16:creationId xmlns:a16="http://schemas.microsoft.com/office/drawing/2014/main" id="{2E4FEA7C-6268-0F19-2382-18CDC3D156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97" r="7474"/>
          <a:stretch/>
        </p:blipFill>
        <p:spPr bwMode="auto">
          <a:xfrm>
            <a:off x="62755" y="6203576"/>
            <a:ext cx="1376966" cy="6544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DDC5A67-F6C9-5E60-721C-98175E30AC63}"/>
              </a:ext>
            </a:extLst>
          </p:cNvPr>
          <p:cNvPicPr>
            <a:picLocks noChangeAspect="1"/>
          </p:cNvPicPr>
          <p:nvPr/>
        </p:nvPicPr>
        <p:blipFill>
          <a:blip r:embed="rId4"/>
          <a:stretch>
            <a:fillRect/>
          </a:stretch>
        </p:blipFill>
        <p:spPr>
          <a:xfrm>
            <a:off x="10707454" y="6315539"/>
            <a:ext cx="1376966" cy="391819"/>
          </a:xfrm>
          <a:prstGeom prst="rect">
            <a:avLst/>
          </a:prstGeom>
        </p:spPr>
      </p:pic>
      <p:sp>
        <p:nvSpPr>
          <p:cNvPr id="9" name="Title 1">
            <a:extLst>
              <a:ext uri="{FF2B5EF4-FFF2-40B4-BE49-F238E27FC236}">
                <a16:creationId xmlns:a16="http://schemas.microsoft.com/office/drawing/2014/main" id="{E3996B0D-98CC-D127-5B64-851E91183FF0}"/>
              </a:ext>
            </a:extLst>
          </p:cNvPr>
          <p:cNvSpPr txBox="1">
            <a:spLocks/>
          </p:cNvSpPr>
          <p:nvPr/>
        </p:nvSpPr>
        <p:spPr>
          <a:xfrm>
            <a:off x="533400" y="368967"/>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600" b="1"/>
              <a:t>Aveda Overall Performance: Product</a:t>
            </a:r>
          </a:p>
        </p:txBody>
      </p:sp>
      <p:sp>
        <p:nvSpPr>
          <p:cNvPr id="12" name="TextBox 11">
            <a:extLst>
              <a:ext uri="{FF2B5EF4-FFF2-40B4-BE49-F238E27FC236}">
                <a16:creationId xmlns:a16="http://schemas.microsoft.com/office/drawing/2014/main" id="{FF1437E1-B5BA-0484-E70C-2F9F4D971B0E}"/>
              </a:ext>
            </a:extLst>
          </p:cNvPr>
          <p:cNvSpPr txBox="1"/>
          <p:nvPr/>
        </p:nvSpPr>
        <p:spPr>
          <a:xfrm>
            <a:off x="6000940" y="5574351"/>
            <a:ext cx="3466973" cy="307777"/>
          </a:xfrm>
          <a:prstGeom prst="rect">
            <a:avLst/>
          </a:prstGeom>
          <a:noFill/>
        </p:spPr>
        <p:txBody>
          <a:bodyPr wrap="square" rtlCol="0">
            <a:spAutoFit/>
          </a:bodyPr>
          <a:lstStyle/>
          <a:p>
            <a:r>
              <a:rPr lang="en-US" sz="1400" b="0" i="0">
                <a:solidFill>
                  <a:srgbClr val="374151"/>
                </a:solidFill>
                <a:effectLst/>
                <a:latin typeface="Söhne"/>
              </a:rPr>
              <a:t>Higher price items </a:t>
            </a:r>
            <a:r>
              <a:rPr lang="en-US" sz="1400">
                <a:solidFill>
                  <a:srgbClr val="374151"/>
                </a:solidFill>
                <a:latin typeface="Söhne"/>
              </a:rPr>
              <a:t>have </a:t>
            </a:r>
            <a:r>
              <a:rPr lang="en-US" sz="1400" b="0" i="0">
                <a:solidFill>
                  <a:srgbClr val="374151"/>
                </a:solidFill>
                <a:effectLst/>
                <a:latin typeface="Söhne"/>
              </a:rPr>
              <a:t>lower sales volume.</a:t>
            </a:r>
            <a:endParaRPr lang="en-US" sz="1400">
              <a:ea typeface="Calibri"/>
              <a:cs typeface="Calibri"/>
            </a:endParaRPr>
          </a:p>
        </p:txBody>
      </p:sp>
      <p:grpSp>
        <p:nvGrpSpPr>
          <p:cNvPr id="20" name="Group 19">
            <a:extLst>
              <a:ext uri="{FF2B5EF4-FFF2-40B4-BE49-F238E27FC236}">
                <a16:creationId xmlns:a16="http://schemas.microsoft.com/office/drawing/2014/main" id="{81009C31-FADD-50A8-E7DC-62820A56EE5A}"/>
              </a:ext>
            </a:extLst>
          </p:cNvPr>
          <p:cNvGrpSpPr/>
          <p:nvPr/>
        </p:nvGrpSpPr>
        <p:grpSpPr>
          <a:xfrm>
            <a:off x="1064448" y="2287826"/>
            <a:ext cx="3317820" cy="3248337"/>
            <a:chOff x="536177" y="1882150"/>
            <a:chExt cx="4262224" cy="4172962"/>
          </a:xfrm>
        </p:grpSpPr>
        <p:pic>
          <p:nvPicPr>
            <p:cNvPr id="21" name="Picture 20">
              <a:extLst>
                <a:ext uri="{FF2B5EF4-FFF2-40B4-BE49-F238E27FC236}">
                  <a16:creationId xmlns:a16="http://schemas.microsoft.com/office/drawing/2014/main" id="{A9989436-AE87-BBF3-BFDA-107B544DF335}"/>
                </a:ext>
              </a:extLst>
            </p:cNvPr>
            <p:cNvPicPr>
              <a:picLocks noChangeAspect="1"/>
            </p:cNvPicPr>
            <p:nvPr/>
          </p:nvPicPr>
          <p:blipFill>
            <a:blip r:embed="rId5"/>
            <a:stretch>
              <a:fillRect/>
            </a:stretch>
          </p:blipFill>
          <p:spPr>
            <a:xfrm>
              <a:off x="536177" y="1882150"/>
              <a:ext cx="4262224" cy="4172962"/>
            </a:xfrm>
            <a:prstGeom prst="rect">
              <a:avLst/>
            </a:prstGeom>
          </p:spPr>
        </p:pic>
        <p:pic>
          <p:nvPicPr>
            <p:cNvPr id="22" name="Picture 21">
              <a:extLst>
                <a:ext uri="{FF2B5EF4-FFF2-40B4-BE49-F238E27FC236}">
                  <a16:creationId xmlns:a16="http://schemas.microsoft.com/office/drawing/2014/main" id="{1E337218-E16A-B690-0B8F-C52E2503251E}"/>
                </a:ext>
              </a:extLst>
            </p:cNvPr>
            <p:cNvPicPr>
              <a:picLocks noChangeAspect="1"/>
            </p:cNvPicPr>
            <p:nvPr/>
          </p:nvPicPr>
          <p:blipFill>
            <a:blip r:embed="rId6"/>
            <a:stretch>
              <a:fillRect/>
            </a:stretch>
          </p:blipFill>
          <p:spPr>
            <a:xfrm>
              <a:off x="1986123" y="3429000"/>
              <a:ext cx="1343212" cy="1133633"/>
            </a:xfrm>
            <a:prstGeom prst="rect">
              <a:avLst/>
            </a:prstGeom>
          </p:spPr>
        </p:pic>
      </p:grpSp>
      <p:sp>
        <p:nvSpPr>
          <p:cNvPr id="23" name="TextBox 22">
            <a:extLst>
              <a:ext uri="{FF2B5EF4-FFF2-40B4-BE49-F238E27FC236}">
                <a16:creationId xmlns:a16="http://schemas.microsoft.com/office/drawing/2014/main" id="{8E6DEE83-F1CC-FB50-3B7A-24B270985B0E}"/>
              </a:ext>
            </a:extLst>
          </p:cNvPr>
          <p:cNvSpPr txBox="1"/>
          <p:nvPr/>
        </p:nvSpPr>
        <p:spPr>
          <a:xfrm>
            <a:off x="1642201" y="1742902"/>
            <a:ext cx="2162313" cy="307777"/>
          </a:xfrm>
          <a:prstGeom prst="rect">
            <a:avLst/>
          </a:prstGeom>
          <a:noFill/>
        </p:spPr>
        <p:txBody>
          <a:bodyPr wrap="square" rtlCol="0">
            <a:spAutoFit/>
          </a:bodyPr>
          <a:lstStyle/>
          <a:p>
            <a:r>
              <a:rPr lang="en-US" sz="1400" b="1" u="sng"/>
              <a:t>Category Performance:</a:t>
            </a:r>
            <a:endParaRPr lang="en-US" b="1" u="sng"/>
          </a:p>
        </p:txBody>
      </p:sp>
      <p:pic>
        <p:nvPicPr>
          <p:cNvPr id="24" name="Picture 23" descr="A graph with blue lines and numbers&#10;&#10;Description automatically generated">
            <a:extLst>
              <a:ext uri="{FF2B5EF4-FFF2-40B4-BE49-F238E27FC236}">
                <a16:creationId xmlns:a16="http://schemas.microsoft.com/office/drawing/2014/main" id="{C0E30C50-59B3-FD34-DCDE-B87EF13D286F}"/>
              </a:ext>
            </a:extLst>
          </p:cNvPr>
          <p:cNvPicPr>
            <a:picLocks noChangeAspect="1"/>
          </p:cNvPicPr>
          <p:nvPr/>
        </p:nvPicPr>
        <p:blipFill>
          <a:blip r:embed="rId7"/>
          <a:stretch>
            <a:fillRect/>
          </a:stretch>
        </p:blipFill>
        <p:spPr>
          <a:xfrm>
            <a:off x="5510942" y="1742902"/>
            <a:ext cx="5780852" cy="3650359"/>
          </a:xfrm>
          <a:prstGeom prst="rect">
            <a:avLst/>
          </a:prstGeom>
          <a:ln>
            <a:noFill/>
          </a:ln>
        </p:spPr>
      </p:pic>
    </p:spTree>
    <p:extLst>
      <p:ext uri="{BB962C8B-B14F-4D97-AF65-F5344CB8AC3E}">
        <p14:creationId xmlns:p14="http://schemas.microsoft.com/office/powerpoint/2010/main" val="2498528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8870DF2-1A19-333E-CF4E-DE3D8160BC30}"/>
              </a:ext>
            </a:extLst>
          </p:cNvPr>
          <p:cNvPicPr>
            <a:picLocks noChangeAspect="1"/>
          </p:cNvPicPr>
          <p:nvPr/>
        </p:nvPicPr>
        <p:blipFill>
          <a:blip r:embed="rId3"/>
          <a:stretch>
            <a:fillRect/>
          </a:stretch>
        </p:blipFill>
        <p:spPr>
          <a:xfrm>
            <a:off x="10707454" y="6324504"/>
            <a:ext cx="1376966" cy="391819"/>
          </a:xfrm>
          <a:prstGeom prst="rect">
            <a:avLst/>
          </a:prstGeom>
        </p:spPr>
      </p:pic>
      <p:pic>
        <p:nvPicPr>
          <p:cNvPr id="26" name="Picture 2" descr="University Brand Identity | Singapore Management University ...">
            <a:extLst>
              <a:ext uri="{FF2B5EF4-FFF2-40B4-BE49-F238E27FC236}">
                <a16:creationId xmlns:a16="http://schemas.microsoft.com/office/drawing/2014/main" id="{DACD8FA1-877B-8E17-98E7-077A67FDF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a:t>Deep Dive: Personas of Retail “Potential Loyalist”</a:t>
            </a:r>
          </a:p>
        </p:txBody>
      </p:sp>
      <p:pic>
        <p:nvPicPr>
          <p:cNvPr id="3" name="Picture 2" descr="A person with short dark hair and a blue shirt&#10;&#10;Description automatically generated">
            <a:extLst>
              <a:ext uri="{FF2B5EF4-FFF2-40B4-BE49-F238E27FC236}">
                <a16:creationId xmlns:a16="http://schemas.microsoft.com/office/drawing/2014/main" id="{33E5884C-7686-149E-E9A1-6C52FCF3FE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22" y="865803"/>
            <a:ext cx="1768365" cy="1768365"/>
          </a:xfrm>
          <a:prstGeom prst="rect">
            <a:avLst/>
          </a:prstGeom>
        </p:spPr>
      </p:pic>
      <p:graphicFrame>
        <p:nvGraphicFramePr>
          <p:cNvPr id="8" name="Table 7">
            <a:extLst>
              <a:ext uri="{FF2B5EF4-FFF2-40B4-BE49-F238E27FC236}">
                <a16:creationId xmlns:a16="http://schemas.microsoft.com/office/drawing/2014/main" id="{6835DFBD-1020-8455-8DD7-8AD874D45171}"/>
              </a:ext>
            </a:extLst>
          </p:cNvPr>
          <p:cNvGraphicFramePr>
            <a:graphicFrameLocks noGrp="1"/>
          </p:cNvGraphicFramePr>
          <p:nvPr>
            <p:extLst>
              <p:ext uri="{D42A27DB-BD31-4B8C-83A1-F6EECF244321}">
                <p14:modId xmlns:p14="http://schemas.microsoft.com/office/powerpoint/2010/main" val="63961623"/>
              </p:ext>
            </p:extLst>
          </p:nvPr>
        </p:nvGraphicFramePr>
        <p:xfrm>
          <a:off x="2932574" y="1346859"/>
          <a:ext cx="8128000" cy="128730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John</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1 past purchase</a:t>
                      </a:r>
                    </a:p>
                    <a:p>
                      <a:pPr marL="285750" indent="-285750">
                        <a:buFont typeface="Arial" panose="020B0604020202020204" pitchFamily="34" charset="0"/>
                        <a:buChar char="•"/>
                      </a:pPr>
                      <a:r>
                        <a:rPr lang="en-US" sz="1400"/>
                        <a:t>Last purchase about 3 months </a:t>
                      </a:r>
                    </a:p>
                    <a:p>
                      <a:pPr marL="285750" indent="-285750">
                        <a:buFont typeface="Arial" panose="020B0604020202020204" pitchFamily="34" charset="0"/>
                        <a:buChar char="•"/>
                      </a:pPr>
                      <a:r>
                        <a:rPr lang="en-US" sz="1400"/>
                        <a:t>Spent $288 in total</a:t>
                      </a:r>
                    </a:p>
                    <a:p>
                      <a:pPr marL="285750" indent="-285750">
                        <a:buFont typeface="Arial" panose="020B0604020202020204" pitchFamily="34" charset="0"/>
                        <a:buChar char="•"/>
                      </a:pPr>
                      <a:r>
                        <a:rPr lang="en-US" sz="1400"/>
                        <a:t>Hair Care Needs: Experiencing hair loss</a:t>
                      </a:r>
                    </a:p>
                  </a:txBody>
                  <a:tcPr/>
                </a:tc>
                <a:extLst>
                  <a:ext uri="{0D108BD9-81ED-4DB2-BD59-A6C34878D82A}">
                    <a16:rowId xmlns:a16="http://schemas.microsoft.com/office/drawing/2014/main" val="3537663732"/>
                  </a:ext>
                </a:extLst>
              </a:tr>
            </a:tbl>
          </a:graphicData>
        </a:graphic>
      </p:graphicFrame>
      <p:sp>
        <p:nvSpPr>
          <p:cNvPr id="13" name="TextBox 12">
            <a:extLst>
              <a:ext uri="{FF2B5EF4-FFF2-40B4-BE49-F238E27FC236}">
                <a16:creationId xmlns:a16="http://schemas.microsoft.com/office/drawing/2014/main" id="{DC20B721-D67B-7E0E-E1F4-4500B90A15C6}"/>
              </a:ext>
            </a:extLst>
          </p:cNvPr>
          <p:cNvSpPr txBox="1"/>
          <p:nvPr/>
        </p:nvSpPr>
        <p:spPr>
          <a:xfrm>
            <a:off x="2856370" y="977527"/>
            <a:ext cx="5383740" cy="369332"/>
          </a:xfrm>
          <a:prstGeom prst="rect">
            <a:avLst/>
          </a:prstGeom>
          <a:noFill/>
        </p:spPr>
        <p:txBody>
          <a:bodyPr wrap="square" rtlCol="0">
            <a:spAutoFit/>
          </a:bodyPr>
          <a:lstStyle/>
          <a:p>
            <a:r>
              <a:rPr lang="en-US" b="1"/>
              <a:t>The desperate “Hair Thinning” middle aged man</a:t>
            </a:r>
          </a:p>
        </p:txBody>
      </p:sp>
      <p:pic>
        <p:nvPicPr>
          <p:cNvPr id="15" name="Picture 14" descr="A close-up of a person smiling&#10;&#10;Description automatically generated">
            <a:extLst>
              <a:ext uri="{FF2B5EF4-FFF2-40B4-BE49-F238E27FC236}">
                <a16:creationId xmlns:a16="http://schemas.microsoft.com/office/drawing/2014/main" id="{AE23330B-6F33-96E0-202D-F2C7E33CB6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4735" y="2805134"/>
            <a:ext cx="1614639" cy="1614639"/>
          </a:xfrm>
          <a:prstGeom prst="rect">
            <a:avLst/>
          </a:prstGeom>
        </p:spPr>
      </p:pic>
      <p:graphicFrame>
        <p:nvGraphicFramePr>
          <p:cNvPr id="17" name="Table 16">
            <a:extLst>
              <a:ext uri="{FF2B5EF4-FFF2-40B4-BE49-F238E27FC236}">
                <a16:creationId xmlns:a16="http://schemas.microsoft.com/office/drawing/2014/main" id="{EFE6B801-D918-9C6E-A058-FE91DE3FC103}"/>
              </a:ext>
            </a:extLst>
          </p:cNvPr>
          <p:cNvGraphicFramePr>
            <a:graphicFrameLocks noGrp="1"/>
          </p:cNvGraphicFramePr>
          <p:nvPr>
            <p:extLst>
              <p:ext uri="{D42A27DB-BD31-4B8C-83A1-F6EECF244321}">
                <p14:modId xmlns:p14="http://schemas.microsoft.com/office/powerpoint/2010/main" val="2012766825"/>
              </p:ext>
            </p:extLst>
          </p:nvPr>
        </p:nvGraphicFramePr>
        <p:xfrm>
          <a:off x="1287704" y="3132464"/>
          <a:ext cx="8128000" cy="1287309"/>
        </p:xfrm>
        <a:graphic>
          <a:graphicData uri="http://schemas.openxmlformats.org/drawingml/2006/table">
            <a:tbl>
              <a:tblPr firstRow="1" bandRow="1">
                <a:tableStyleId>{21E4AEA4-8DFA-4A89-87EB-49C32662AFE0}</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Ariane</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3 past purchases</a:t>
                      </a:r>
                    </a:p>
                    <a:p>
                      <a:pPr marL="285750" indent="-285750">
                        <a:buFont typeface="Arial" panose="020B0604020202020204" pitchFamily="34" charset="0"/>
                        <a:buChar char="•"/>
                      </a:pPr>
                      <a:r>
                        <a:rPr lang="en-US" sz="1400"/>
                        <a:t>Last purchase about 6 months </a:t>
                      </a:r>
                    </a:p>
                    <a:p>
                      <a:pPr marL="285750" indent="-285750">
                        <a:buFont typeface="Arial" panose="020B0604020202020204" pitchFamily="34" charset="0"/>
                        <a:buChar char="•"/>
                      </a:pPr>
                      <a:r>
                        <a:rPr lang="en-US" sz="1400"/>
                        <a:t>Spent $517 in total</a:t>
                      </a:r>
                    </a:p>
                    <a:p>
                      <a:pPr marL="285750" indent="-285750">
                        <a:buFont typeface="Arial" panose="020B0604020202020204" pitchFamily="34" charset="0"/>
                        <a:buChar char="•"/>
                      </a:pPr>
                      <a:r>
                        <a:rPr lang="en-US" sz="1400"/>
                        <a:t>Hair Care Needs: Damaged hair and dry hair</a:t>
                      </a:r>
                    </a:p>
                  </a:txBody>
                  <a:tcPr/>
                </a:tc>
                <a:extLst>
                  <a:ext uri="{0D108BD9-81ED-4DB2-BD59-A6C34878D82A}">
                    <a16:rowId xmlns:a16="http://schemas.microsoft.com/office/drawing/2014/main" val="3537663732"/>
                  </a:ext>
                </a:extLst>
              </a:tr>
            </a:tbl>
          </a:graphicData>
        </a:graphic>
      </p:graphicFrame>
      <p:sp>
        <p:nvSpPr>
          <p:cNvPr id="18" name="TextBox 17">
            <a:extLst>
              <a:ext uri="{FF2B5EF4-FFF2-40B4-BE49-F238E27FC236}">
                <a16:creationId xmlns:a16="http://schemas.microsoft.com/office/drawing/2014/main" id="{707C70C8-10C7-E052-5523-E04D5CE3224C}"/>
              </a:ext>
            </a:extLst>
          </p:cNvPr>
          <p:cNvSpPr txBox="1"/>
          <p:nvPr/>
        </p:nvSpPr>
        <p:spPr>
          <a:xfrm>
            <a:off x="1211500" y="2763132"/>
            <a:ext cx="4217091" cy="369332"/>
          </a:xfrm>
          <a:prstGeom prst="rect">
            <a:avLst/>
          </a:prstGeom>
          <a:noFill/>
        </p:spPr>
        <p:txBody>
          <a:bodyPr wrap="square" rtlCol="0">
            <a:spAutoFit/>
          </a:bodyPr>
          <a:lstStyle/>
          <a:p>
            <a:r>
              <a:rPr lang="en-US" b="1"/>
              <a:t>The very concerned “Damaged Hair” lady</a:t>
            </a:r>
          </a:p>
        </p:txBody>
      </p:sp>
      <p:pic>
        <p:nvPicPr>
          <p:cNvPr id="22" name="Picture 21" descr="A close-up of a person's face&#10;&#10;Description automatically generated">
            <a:extLst>
              <a:ext uri="{FF2B5EF4-FFF2-40B4-BE49-F238E27FC236}">
                <a16:creationId xmlns:a16="http://schemas.microsoft.com/office/drawing/2014/main" id="{8830AAAB-38AF-018E-2FC7-8AC0FB2D37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323" y="4584197"/>
            <a:ext cx="1768364" cy="1768364"/>
          </a:xfrm>
          <a:prstGeom prst="rect">
            <a:avLst/>
          </a:prstGeom>
        </p:spPr>
      </p:pic>
      <p:graphicFrame>
        <p:nvGraphicFramePr>
          <p:cNvPr id="23" name="Table 22">
            <a:extLst>
              <a:ext uri="{FF2B5EF4-FFF2-40B4-BE49-F238E27FC236}">
                <a16:creationId xmlns:a16="http://schemas.microsoft.com/office/drawing/2014/main" id="{F4ADCBC1-B30D-47A4-AEA5-8F33470B48E4}"/>
              </a:ext>
            </a:extLst>
          </p:cNvPr>
          <p:cNvGraphicFramePr>
            <a:graphicFrameLocks noGrp="1"/>
          </p:cNvGraphicFramePr>
          <p:nvPr>
            <p:extLst>
              <p:ext uri="{D42A27DB-BD31-4B8C-83A1-F6EECF244321}">
                <p14:modId xmlns:p14="http://schemas.microsoft.com/office/powerpoint/2010/main" val="2711260567"/>
              </p:ext>
            </p:extLst>
          </p:nvPr>
        </p:nvGraphicFramePr>
        <p:xfrm>
          <a:off x="3009461" y="5065252"/>
          <a:ext cx="8128000" cy="1287309"/>
        </p:xfrm>
        <a:graphic>
          <a:graphicData uri="http://schemas.openxmlformats.org/drawingml/2006/table">
            <a:tbl>
              <a:tblPr firstRow="1" bandRow="1">
                <a:tableStyleId>{93296810-A885-4BE3-A3E7-6D5BEEA58F35}</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Helen</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1 past purchases</a:t>
                      </a:r>
                    </a:p>
                    <a:p>
                      <a:pPr marL="285750" indent="-285750">
                        <a:buFont typeface="Arial" panose="020B0604020202020204" pitchFamily="34" charset="0"/>
                        <a:buChar char="•"/>
                      </a:pPr>
                      <a:r>
                        <a:rPr lang="en-US" sz="1400"/>
                        <a:t>Last purchase about 2 months </a:t>
                      </a:r>
                    </a:p>
                    <a:p>
                      <a:pPr marL="285750" indent="-285750">
                        <a:buFont typeface="Arial" panose="020B0604020202020204" pitchFamily="34" charset="0"/>
                        <a:buChar char="•"/>
                      </a:pPr>
                      <a:r>
                        <a:rPr lang="en-US" sz="1400"/>
                        <a:t>Spent $197 in total</a:t>
                      </a:r>
                    </a:p>
                    <a:p>
                      <a:pPr marL="285750" indent="-285750">
                        <a:buFont typeface="Arial" panose="020B0604020202020204" pitchFamily="34" charset="0"/>
                        <a:buChar char="•"/>
                      </a:pPr>
                      <a:r>
                        <a:rPr lang="en-US" sz="1400"/>
                        <a:t>Hair Care Needs: Damaged hair and wants a healthy scalp</a:t>
                      </a:r>
                    </a:p>
                  </a:txBody>
                  <a:tcPr/>
                </a:tc>
                <a:extLst>
                  <a:ext uri="{0D108BD9-81ED-4DB2-BD59-A6C34878D82A}">
                    <a16:rowId xmlns:a16="http://schemas.microsoft.com/office/drawing/2014/main" val="3537663732"/>
                  </a:ext>
                </a:extLst>
              </a:tr>
            </a:tbl>
          </a:graphicData>
        </a:graphic>
      </p:graphicFrame>
      <p:sp>
        <p:nvSpPr>
          <p:cNvPr id="24" name="TextBox 23">
            <a:extLst>
              <a:ext uri="{FF2B5EF4-FFF2-40B4-BE49-F238E27FC236}">
                <a16:creationId xmlns:a16="http://schemas.microsoft.com/office/drawing/2014/main" id="{F500CEA7-EA61-1F15-FAF4-CBA69432EACB}"/>
              </a:ext>
            </a:extLst>
          </p:cNvPr>
          <p:cNvSpPr txBox="1"/>
          <p:nvPr/>
        </p:nvSpPr>
        <p:spPr>
          <a:xfrm>
            <a:off x="2933257" y="4695920"/>
            <a:ext cx="5937474" cy="369332"/>
          </a:xfrm>
          <a:prstGeom prst="rect">
            <a:avLst/>
          </a:prstGeom>
          <a:noFill/>
        </p:spPr>
        <p:txBody>
          <a:bodyPr wrap="square" rtlCol="0">
            <a:spAutoFit/>
          </a:bodyPr>
          <a:lstStyle/>
          <a:p>
            <a:r>
              <a:rPr lang="en-US" b="1"/>
              <a:t>The mildly “Damaged Hair” first time buyer</a:t>
            </a:r>
          </a:p>
        </p:txBody>
      </p:sp>
    </p:spTree>
    <p:extLst>
      <p:ext uri="{BB962C8B-B14F-4D97-AF65-F5344CB8AC3E}">
        <p14:creationId xmlns:p14="http://schemas.microsoft.com/office/powerpoint/2010/main" val="3387944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University Brand Identity | Singapore Management University ...">
            <a:extLst>
              <a:ext uri="{FF2B5EF4-FFF2-40B4-BE49-F238E27FC236}">
                <a16:creationId xmlns:a16="http://schemas.microsoft.com/office/drawing/2014/main" id="{030257CD-B70D-A3A0-B442-A857883EB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DAFC22C-2C36-D4FA-9B50-214E16839DDB}"/>
              </a:ext>
            </a:extLst>
          </p:cNvPr>
          <p:cNvPicPr>
            <a:picLocks noChangeAspect="1"/>
          </p:cNvPicPr>
          <p:nvPr/>
        </p:nvPicPr>
        <p:blipFill>
          <a:blip r:embed="rId4"/>
          <a:stretch>
            <a:fillRect/>
          </a:stretch>
        </p:blipFill>
        <p:spPr>
          <a:xfrm>
            <a:off x="10707454" y="6315539"/>
            <a:ext cx="1376966" cy="391819"/>
          </a:xfrm>
          <a:prstGeom prst="rect">
            <a:avLst/>
          </a:prstGeom>
        </p:spPr>
      </p:pic>
      <p:sp>
        <p:nvSpPr>
          <p:cNvPr id="8" name="TextBox 7">
            <a:extLst>
              <a:ext uri="{FF2B5EF4-FFF2-40B4-BE49-F238E27FC236}">
                <a16:creationId xmlns:a16="http://schemas.microsoft.com/office/drawing/2014/main" id="{0979BAD8-EC6D-75A5-D3C9-2FBD189C1A73}"/>
              </a:ext>
            </a:extLst>
          </p:cNvPr>
          <p:cNvSpPr txBox="1"/>
          <p:nvPr/>
        </p:nvSpPr>
        <p:spPr>
          <a:xfrm>
            <a:off x="8061961" y="909277"/>
            <a:ext cx="3544940" cy="5663089"/>
          </a:xfrm>
          <a:prstGeom prst="rect">
            <a:avLst/>
          </a:prstGeom>
          <a:noFill/>
        </p:spPr>
        <p:txBody>
          <a:bodyPr wrap="square" rtlCol="0">
            <a:spAutoFit/>
          </a:bodyPr>
          <a:lstStyle/>
          <a:p>
            <a:pPr algn="ctr"/>
            <a:r>
              <a:rPr lang="en-US" b="1"/>
              <a:t>Customer Preference (By Quantity)</a:t>
            </a:r>
          </a:p>
          <a:p>
            <a:pPr algn="ctr"/>
            <a:endParaRPr lang="en-US" b="1"/>
          </a:p>
          <a:p>
            <a:r>
              <a:rPr lang="en-US" sz="1400" b="1"/>
              <a:t>3rd Party Marketplaces</a:t>
            </a:r>
            <a:endParaRPr lang="en-US" sz="1400"/>
          </a:p>
          <a:p>
            <a:r>
              <a:rPr lang="en-US" sz="1400"/>
              <a:t>Best Seller: AVH 19 ROSEMARY M PURIFY SHAMPOO 250ML </a:t>
            </a:r>
          </a:p>
          <a:p>
            <a:r>
              <a:rPr lang="it-IT" sz="1400"/>
              <a:t>Size Preference: Small</a:t>
            </a:r>
          </a:p>
          <a:p>
            <a:endParaRPr lang="en-US" sz="1400" b="1"/>
          </a:p>
          <a:p>
            <a:endParaRPr lang="en-US" sz="1400">
              <a:ea typeface="Calibri" panose="020F0502020204030204"/>
              <a:cs typeface="Calibri" panose="020F0502020204030204"/>
            </a:endParaRPr>
          </a:p>
          <a:p>
            <a:r>
              <a:rPr lang="en-US" sz="1400" b="1"/>
              <a:t>Corp Sales</a:t>
            </a:r>
          </a:p>
          <a:p>
            <a:r>
              <a:rPr lang="en-US" sz="1400"/>
              <a:t>Best Seller: AVH 19 ROSEMARY MINT PUR SHAMP 1000ML</a:t>
            </a:r>
          </a:p>
          <a:p>
            <a:r>
              <a:rPr lang="it-IT" sz="1400"/>
              <a:t>Size Preference: Large and Small</a:t>
            </a:r>
          </a:p>
          <a:p>
            <a:endParaRPr lang="en-US" sz="1400">
              <a:ea typeface="Calibri" panose="020F0502020204030204"/>
              <a:cs typeface="Calibri" panose="020F0502020204030204"/>
            </a:endParaRPr>
          </a:p>
          <a:p>
            <a:pPr marL="342900" indent="-342900">
              <a:buFont typeface="Arial" panose="020B0604020202020204" pitchFamily="34" charset="0"/>
              <a:buChar char="•"/>
            </a:pPr>
            <a:endParaRPr lang="en-US" sz="1400"/>
          </a:p>
          <a:p>
            <a:r>
              <a:rPr lang="en-US" sz="1400" b="1"/>
              <a:t>Retail</a:t>
            </a:r>
          </a:p>
          <a:p>
            <a:r>
              <a:rPr lang="en-US" sz="1400"/>
              <a:t>Best Seller: </a:t>
            </a:r>
            <a:r>
              <a:rPr lang="it-IT" sz="1400"/>
              <a:t>AVH INVATI ADV SCALP REVITAL 10ML</a:t>
            </a:r>
          </a:p>
          <a:p>
            <a:r>
              <a:rPr lang="it-IT" sz="1400"/>
              <a:t>Size Preference: Small</a:t>
            </a:r>
          </a:p>
          <a:p>
            <a:endParaRPr lang="en-US" sz="1400"/>
          </a:p>
          <a:p>
            <a:r>
              <a:rPr lang="en-US" sz="1400" b="1"/>
              <a:t>eCommerce Stores</a:t>
            </a:r>
            <a:r>
              <a:rPr lang="en-US" sz="1400"/>
              <a:t>: </a:t>
            </a:r>
          </a:p>
          <a:p>
            <a:r>
              <a:rPr lang="en-US" sz="1400"/>
              <a:t>Best Seller: AVH 19 ROSEMARY MINT PUR SHAMP 1000ML</a:t>
            </a:r>
          </a:p>
          <a:p>
            <a:r>
              <a:rPr lang="it-IT" sz="1400"/>
              <a:t>Size Preference: Large and Small</a:t>
            </a:r>
          </a:p>
          <a:p>
            <a:endParaRPr lang="en-US" sz="1400" b="1">
              <a:ea typeface="Calibri" panose="020F0502020204030204"/>
              <a:cs typeface="Calibri" panose="020F0502020204030204"/>
            </a:endParaRPr>
          </a:p>
          <a:p>
            <a:endParaRPr lang="en-US"/>
          </a:p>
        </p:txBody>
      </p:sp>
      <p:sp>
        <p:nvSpPr>
          <p:cNvPr id="9" name="Title 1">
            <a:extLst>
              <a:ext uri="{FF2B5EF4-FFF2-40B4-BE49-F238E27FC236}">
                <a16:creationId xmlns:a16="http://schemas.microsoft.com/office/drawing/2014/main" id="{2D04381C-4D78-12A5-CF0E-49E8B0F21CEA}"/>
              </a:ext>
            </a:extLst>
          </p:cNvPr>
          <p:cNvSpPr txBox="1">
            <a:spLocks/>
          </p:cNvSpPr>
          <p:nvPr/>
        </p:nvSpPr>
        <p:spPr>
          <a:xfrm>
            <a:off x="533400" y="368967"/>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600" b="1"/>
              <a:t>Aveda Overall Performance: Product</a:t>
            </a:r>
          </a:p>
        </p:txBody>
      </p:sp>
      <p:pic>
        <p:nvPicPr>
          <p:cNvPr id="12" name="Picture 11">
            <a:extLst>
              <a:ext uri="{FF2B5EF4-FFF2-40B4-BE49-F238E27FC236}">
                <a16:creationId xmlns:a16="http://schemas.microsoft.com/office/drawing/2014/main" id="{E6FE1A70-0D1A-881A-7EB7-E5C00D3C1983}"/>
              </a:ext>
            </a:extLst>
          </p:cNvPr>
          <p:cNvPicPr>
            <a:picLocks noChangeAspect="1"/>
          </p:cNvPicPr>
          <p:nvPr/>
        </p:nvPicPr>
        <p:blipFill>
          <a:blip r:embed="rId5"/>
          <a:stretch>
            <a:fillRect/>
          </a:stretch>
        </p:blipFill>
        <p:spPr>
          <a:xfrm>
            <a:off x="1367512" y="909277"/>
            <a:ext cx="6243163" cy="2822244"/>
          </a:xfrm>
          <a:prstGeom prst="rect">
            <a:avLst/>
          </a:prstGeom>
        </p:spPr>
      </p:pic>
      <p:pic>
        <p:nvPicPr>
          <p:cNvPr id="14" name="Picture 13">
            <a:extLst>
              <a:ext uri="{FF2B5EF4-FFF2-40B4-BE49-F238E27FC236}">
                <a16:creationId xmlns:a16="http://schemas.microsoft.com/office/drawing/2014/main" id="{0AFDA982-882B-F75B-EC62-4CFB132059DE}"/>
              </a:ext>
            </a:extLst>
          </p:cNvPr>
          <p:cNvPicPr>
            <a:picLocks noChangeAspect="1"/>
          </p:cNvPicPr>
          <p:nvPr/>
        </p:nvPicPr>
        <p:blipFill rotWithShape="1">
          <a:blip r:embed="rId6"/>
          <a:srcRect t="2362"/>
          <a:stretch/>
        </p:blipFill>
        <p:spPr>
          <a:xfrm>
            <a:off x="1484264" y="3804698"/>
            <a:ext cx="6126411" cy="2822244"/>
          </a:xfrm>
          <a:prstGeom prst="rect">
            <a:avLst/>
          </a:prstGeom>
        </p:spPr>
      </p:pic>
    </p:spTree>
    <p:extLst>
      <p:ext uri="{BB962C8B-B14F-4D97-AF65-F5344CB8AC3E}">
        <p14:creationId xmlns:p14="http://schemas.microsoft.com/office/powerpoint/2010/main" val="3507575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University Brand Identity | Singapore Management University ...">
            <a:extLst>
              <a:ext uri="{FF2B5EF4-FFF2-40B4-BE49-F238E27FC236}">
                <a16:creationId xmlns:a16="http://schemas.microsoft.com/office/drawing/2014/main" id="{030257CD-B70D-A3A0-B442-A857883EB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DAFC22C-2C36-D4FA-9B50-214E16839DDB}"/>
              </a:ext>
            </a:extLst>
          </p:cNvPr>
          <p:cNvPicPr>
            <a:picLocks noChangeAspect="1"/>
          </p:cNvPicPr>
          <p:nvPr/>
        </p:nvPicPr>
        <p:blipFill>
          <a:blip r:embed="rId4"/>
          <a:stretch>
            <a:fillRect/>
          </a:stretch>
        </p:blipFill>
        <p:spPr>
          <a:xfrm>
            <a:off x="10707454" y="6315539"/>
            <a:ext cx="1376966" cy="391819"/>
          </a:xfrm>
          <a:prstGeom prst="rect">
            <a:avLst/>
          </a:prstGeom>
        </p:spPr>
      </p:pic>
      <p:sp>
        <p:nvSpPr>
          <p:cNvPr id="8" name="TextBox 7">
            <a:extLst>
              <a:ext uri="{FF2B5EF4-FFF2-40B4-BE49-F238E27FC236}">
                <a16:creationId xmlns:a16="http://schemas.microsoft.com/office/drawing/2014/main" id="{0979BAD8-EC6D-75A5-D3C9-2FBD189C1A73}"/>
              </a:ext>
            </a:extLst>
          </p:cNvPr>
          <p:cNvSpPr txBox="1"/>
          <p:nvPr/>
        </p:nvSpPr>
        <p:spPr>
          <a:xfrm>
            <a:off x="7787641" y="909277"/>
            <a:ext cx="3819260" cy="4370427"/>
          </a:xfrm>
          <a:prstGeom prst="rect">
            <a:avLst/>
          </a:prstGeom>
          <a:noFill/>
        </p:spPr>
        <p:txBody>
          <a:bodyPr wrap="square" rtlCol="0">
            <a:spAutoFit/>
          </a:bodyPr>
          <a:lstStyle/>
          <a:p>
            <a:pPr algn="ctr"/>
            <a:r>
              <a:rPr lang="en-US" b="1"/>
              <a:t>Business Preference (By Revenue)</a:t>
            </a:r>
          </a:p>
          <a:p>
            <a:pPr algn="ctr"/>
            <a:endParaRPr lang="en-US" b="1"/>
          </a:p>
          <a:p>
            <a:r>
              <a:rPr lang="en-US" sz="1400" b="1"/>
              <a:t>3rd Party Marketplaces</a:t>
            </a:r>
            <a:endParaRPr lang="en-US" sz="1400"/>
          </a:p>
          <a:p>
            <a:r>
              <a:rPr lang="en-US" sz="1400"/>
              <a:t>Best Seller: AVH INVATI AV EXF SHAMP LIGHT 1000ML</a:t>
            </a:r>
            <a:endParaRPr lang="en-US" sz="1400" b="1"/>
          </a:p>
          <a:p>
            <a:endParaRPr lang="en-US" sz="1400">
              <a:ea typeface="Calibri" panose="020F0502020204030204"/>
              <a:cs typeface="Calibri" panose="020F0502020204030204"/>
            </a:endParaRPr>
          </a:p>
          <a:p>
            <a:r>
              <a:rPr lang="en-US" sz="1400" b="1"/>
              <a:t>Corp Sales</a:t>
            </a:r>
          </a:p>
          <a:p>
            <a:r>
              <a:rPr lang="en-US" sz="1400"/>
              <a:t>Best Seller: AVH 19 ROSEMARY MINT PUR SHAMP 1000ML</a:t>
            </a:r>
            <a:endParaRPr lang="en-US" sz="1400">
              <a:ea typeface="Calibri" panose="020F0502020204030204"/>
              <a:cs typeface="Calibri" panose="020F0502020204030204"/>
            </a:endParaRPr>
          </a:p>
          <a:p>
            <a:pPr marL="342900" indent="-342900">
              <a:buFont typeface="Arial" panose="020B0604020202020204" pitchFamily="34" charset="0"/>
              <a:buChar char="•"/>
            </a:pPr>
            <a:endParaRPr lang="en-US" sz="1400"/>
          </a:p>
          <a:p>
            <a:r>
              <a:rPr lang="en-US" sz="1400" b="1"/>
              <a:t>Retail</a:t>
            </a:r>
          </a:p>
          <a:p>
            <a:r>
              <a:rPr lang="en-US" sz="1400"/>
              <a:t>Best Seller: AVH INVATI AV EXF SHAMP LIGHT 1000ML</a:t>
            </a:r>
          </a:p>
          <a:p>
            <a:endParaRPr lang="en-US" sz="1400"/>
          </a:p>
          <a:p>
            <a:r>
              <a:rPr lang="en-US" sz="1400" b="1"/>
              <a:t>eCommerce Stores</a:t>
            </a:r>
            <a:r>
              <a:rPr lang="en-US" sz="1400"/>
              <a:t>: </a:t>
            </a:r>
          </a:p>
          <a:p>
            <a:r>
              <a:rPr lang="en-US" sz="1400"/>
              <a:t>Best Seller: AVH 19 ROSEMARY MINT PUR SHAMP 1000ML</a:t>
            </a:r>
          </a:p>
          <a:p>
            <a:endParaRPr lang="en-US" sz="1400" b="1">
              <a:ea typeface="Calibri" panose="020F0502020204030204"/>
              <a:cs typeface="Calibri" panose="020F0502020204030204"/>
            </a:endParaRPr>
          </a:p>
          <a:p>
            <a:endParaRPr lang="en-US"/>
          </a:p>
        </p:txBody>
      </p:sp>
      <p:sp>
        <p:nvSpPr>
          <p:cNvPr id="9" name="Title 1">
            <a:extLst>
              <a:ext uri="{FF2B5EF4-FFF2-40B4-BE49-F238E27FC236}">
                <a16:creationId xmlns:a16="http://schemas.microsoft.com/office/drawing/2014/main" id="{2D04381C-4D78-12A5-CF0E-49E8B0F21CEA}"/>
              </a:ext>
            </a:extLst>
          </p:cNvPr>
          <p:cNvSpPr txBox="1">
            <a:spLocks/>
          </p:cNvSpPr>
          <p:nvPr/>
        </p:nvSpPr>
        <p:spPr>
          <a:xfrm>
            <a:off x="533400" y="368967"/>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600" b="1"/>
              <a:t>Aveda Overall Performance: Product</a:t>
            </a:r>
          </a:p>
        </p:txBody>
      </p:sp>
      <p:pic>
        <p:nvPicPr>
          <p:cNvPr id="3" name="Picture 2">
            <a:extLst>
              <a:ext uri="{FF2B5EF4-FFF2-40B4-BE49-F238E27FC236}">
                <a16:creationId xmlns:a16="http://schemas.microsoft.com/office/drawing/2014/main" id="{4D7A995C-58AF-038C-297B-99D1DA07912D}"/>
              </a:ext>
            </a:extLst>
          </p:cNvPr>
          <p:cNvPicPr>
            <a:picLocks noChangeAspect="1"/>
          </p:cNvPicPr>
          <p:nvPr/>
        </p:nvPicPr>
        <p:blipFill>
          <a:blip r:embed="rId5"/>
          <a:stretch>
            <a:fillRect/>
          </a:stretch>
        </p:blipFill>
        <p:spPr>
          <a:xfrm>
            <a:off x="1420822" y="909277"/>
            <a:ext cx="5712442" cy="5406262"/>
          </a:xfrm>
          <a:prstGeom prst="rect">
            <a:avLst/>
          </a:prstGeom>
        </p:spPr>
      </p:pic>
    </p:spTree>
    <p:extLst>
      <p:ext uri="{BB962C8B-B14F-4D97-AF65-F5344CB8AC3E}">
        <p14:creationId xmlns:p14="http://schemas.microsoft.com/office/powerpoint/2010/main" val="640035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AA49E2-1E3B-4227-0EF1-611F01D99155}"/>
              </a:ext>
            </a:extLst>
          </p:cNvPr>
          <p:cNvSpPr txBox="1">
            <a:spLocks/>
          </p:cNvSpPr>
          <p:nvPr/>
        </p:nvSpPr>
        <p:spPr>
          <a:xfrm>
            <a:off x="3238500" y="2888690"/>
            <a:ext cx="57150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a:t>Aveda Current Initiatives</a:t>
            </a:r>
          </a:p>
        </p:txBody>
      </p:sp>
      <p:pic>
        <p:nvPicPr>
          <p:cNvPr id="6" name="Picture 5">
            <a:extLst>
              <a:ext uri="{FF2B5EF4-FFF2-40B4-BE49-F238E27FC236}">
                <a16:creationId xmlns:a16="http://schemas.microsoft.com/office/drawing/2014/main" id="{D9E1E192-8A48-DE1A-3349-A0A87A8C0592}"/>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7" name="Picture 2" descr="University Brand Identity | Singapore Management University ...">
            <a:extLst>
              <a:ext uri="{FF2B5EF4-FFF2-40B4-BE49-F238E27FC236}">
                <a16:creationId xmlns:a16="http://schemas.microsoft.com/office/drawing/2014/main" id="{339B3BA3-3AF9-798E-9EFF-08D7604B1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431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sales&#10;&#10;Description automatically generated">
            <a:extLst>
              <a:ext uri="{FF2B5EF4-FFF2-40B4-BE49-F238E27FC236}">
                <a16:creationId xmlns:a16="http://schemas.microsoft.com/office/drawing/2014/main" id="{25B0ADF6-911D-C02E-0A24-F7020C327619}"/>
              </a:ext>
            </a:extLst>
          </p:cNvPr>
          <p:cNvPicPr>
            <a:picLocks noGrp="1" noChangeAspect="1"/>
          </p:cNvPicPr>
          <p:nvPr>
            <p:ph idx="1"/>
          </p:nvPr>
        </p:nvPicPr>
        <p:blipFill>
          <a:blip r:embed="rId3"/>
          <a:stretch>
            <a:fillRect/>
          </a:stretch>
        </p:blipFill>
        <p:spPr>
          <a:xfrm>
            <a:off x="988523" y="1622377"/>
            <a:ext cx="8433383" cy="4345664"/>
          </a:xfrm>
        </p:spPr>
      </p:pic>
      <p:sp>
        <p:nvSpPr>
          <p:cNvPr id="3" name="Rectangle 2">
            <a:extLst>
              <a:ext uri="{FF2B5EF4-FFF2-40B4-BE49-F238E27FC236}">
                <a16:creationId xmlns:a16="http://schemas.microsoft.com/office/drawing/2014/main" id="{71299A16-729B-6480-B301-DB04400757E8}"/>
              </a:ext>
            </a:extLst>
          </p:cNvPr>
          <p:cNvSpPr/>
          <p:nvPr/>
        </p:nvSpPr>
        <p:spPr>
          <a:xfrm>
            <a:off x="1426835" y="4148350"/>
            <a:ext cx="1160207" cy="1799304"/>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ln w="38100">
                <a:solidFill>
                  <a:srgbClr val="FF0000"/>
                </a:solidFill>
              </a:ln>
              <a:noFill/>
            </a:endParaRPr>
          </a:p>
        </p:txBody>
      </p:sp>
      <p:pic>
        <p:nvPicPr>
          <p:cNvPr id="4" name="Picture 3">
            <a:extLst>
              <a:ext uri="{FF2B5EF4-FFF2-40B4-BE49-F238E27FC236}">
                <a16:creationId xmlns:a16="http://schemas.microsoft.com/office/drawing/2014/main" id="{FAB96860-8A54-E9DC-B66C-01AC32B5E6F0}"/>
              </a:ext>
            </a:extLst>
          </p:cNvPr>
          <p:cNvPicPr>
            <a:picLocks noChangeAspect="1"/>
          </p:cNvPicPr>
          <p:nvPr/>
        </p:nvPicPr>
        <p:blipFill>
          <a:blip r:embed="rId4"/>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B2AE6F2E-5131-100A-1DA4-F0CB4D5A9E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AB580DB-F955-EC79-2792-6304C849DBA4}"/>
              </a:ext>
            </a:extLst>
          </p:cNvPr>
          <p:cNvSpPr txBox="1">
            <a:spLocks/>
          </p:cNvSpPr>
          <p:nvPr/>
        </p:nvSpPr>
        <p:spPr>
          <a:xfrm>
            <a:off x="533400" y="368967"/>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600" b="1"/>
              <a:t>Aveda Current Initiatives: Item Discount</a:t>
            </a:r>
          </a:p>
        </p:txBody>
      </p:sp>
    </p:spTree>
    <p:extLst>
      <p:ext uri="{BB962C8B-B14F-4D97-AF65-F5344CB8AC3E}">
        <p14:creationId xmlns:p14="http://schemas.microsoft.com/office/powerpoint/2010/main" val="1366520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153A1C-0572-EFB4-989A-538A8F4A0B52}"/>
              </a:ext>
            </a:extLst>
          </p:cNvPr>
          <p:cNvSpPr>
            <a:spLocks noGrp="1"/>
          </p:cNvSpPr>
          <p:nvPr>
            <p:ph idx="1"/>
          </p:nvPr>
        </p:nvSpPr>
        <p:spPr>
          <a:xfrm>
            <a:off x="838201" y="1424181"/>
            <a:ext cx="11241504" cy="4351338"/>
          </a:xfrm>
        </p:spPr>
        <p:txBody>
          <a:bodyPr vert="horz" lIns="91440" tIns="45720" rIns="91440" bIns="45720" rtlCol="0" anchor="t">
            <a:normAutofit/>
          </a:bodyPr>
          <a:lstStyle/>
          <a:p>
            <a:r>
              <a:rPr lang="en-US" sz="1800">
                <a:ea typeface="Calibri"/>
                <a:cs typeface="Calibri"/>
              </a:rPr>
              <a:t>AVH INVATI ADV EXF SHAMP LIGHT 1000ML (best seller based on revenue)</a:t>
            </a:r>
          </a:p>
          <a:p>
            <a:r>
              <a:rPr lang="en-US" sz="1800"/>
              <a:t>AVH 19 ROSEMARY MINT PUR SHAMP 1000ML</a:t>
            </a:r>
          </a:p>
          <a:p>
            <a:r>
              <a:rPr lang="en-US" sz="1800"/>
              <a:t>AVH INVATI ADV SCALP REVITAL 150ML</a:t>
            </a:r>
          </a:p>
          <a:p>
            <a:endParaRPr lang="en-US" sz="2000"/>
          </a:p>
          <a:p>
            <a:endParaRPr lang="en-US" sz="2000">
              <a:ea typeface="Calibri" panose="020F0502020204030204"/>
              <a:cs typeface="Calibri" panose="020F0502020204030204"/>
            </a:endParaRPr>
          </a:p>
          <a:p>
            <a:endParaRPr lang="en-US" sz="2000">
              <a:ea typeface="Calibri" panose="020F0502020204030204"/>
              <a:cs typeface="Calibri" panose="020F0502020204030204"/>
            </a:endParaRPr>
          </a:p>
          <a:p>
            <a:endParaRPr lang="en-US" sz="2000">
              <a:ea typeface="Calibri" panose="020F0502020204030204"/>
              <a:cs typeface="Calibri" panose="020F0502020204030204"/>
            </a:endParaRPr>
          </a:p>
        </p:txBody>
      </p:sp>
      <p:pic>
        <p:nvPicPr>
          <p:cNvPr id="12" name="Picture 11">
            <a:extLst>
              <a:ext uri="{FF2B5EF4-FFF2-40B4-BE49-F238E27FC236}">
                <a16:creationId xmlns:a16="http://schemas.microsoft.com/office/drawing/2014/main" id="{A95E98D5-9E74-F901-A090-09F4A49E8E93}"/>
              </a:ext>
            </a:extLst>
          </p:cNvPr>
          <p:cNvPicPr>
            <a:picLocks noChangeAspect="1"/>
          </p:cNvPicPr>
          <p:nvPr/>
        </p:nvPicPr>
        <p:blipFill>
          <a:blip r:embed="rId3"/>
          <a:stretch>
            <a:fillRect/>
          </a:stretch>
        </p:blipFill>
        <p:spPr>
          <a:xfrm>
            <a:off x="1136081" y="2705158"/>
            <a:ext cx="4637979" cy="3468163"/>
          </a:xfrm>
          <a:prstGeom prst="rect">
            <a:avLst/>
          </a:prstGeom>
        </p:spPr>
      </p:pic>
      <p:pic>
        <p:nvPicPr>
          <p:cNvPr id="16" name="Picture 15">
            <a:extLst>
              <a:ext uri="{FF2B5EF4-FFF2-40B4-BE49-F238E27FC236}">
                <a16:creationId xmlns:a16="http://schemas.microsoft.com/office/drawing/2014/main" id="{2EADC775-B08D-2443-5908-8DF6076A28B1}"/>
              </a:ext>
            </a:extLst>
          </p:cNvPr>
          <p:cNvPicPr>
            <a:picLocks noChangeAspect="1"/>
          </p:cNvPicPr>
          <p:nvPr/>
        </p:nvPicPr>
        <p:blipFill>
          <a:blip r:embed="rId4"/>
          <a:stretch>
            <a:fillRect/>
          </a:stretch>
        </p:blipFill>
        <p:spPr>
          <a:xfrm>
            <a:off x="6096000" y="2705158"/>
            <a:ext cx="5181600" cy="3468163"/>
          </a:xfrm>
          <a:prstGeom prst="rect">
            <a:avLst/>
          </a:prstGeom>
        </p:spPr>
      </p:pic>
      <p:pic>
        <p:nvPicPr>
          <p:cNvPr id="4" name="Picture 3">
            <a:extLst>
              <a:ext uri="{FF2B5EF4-FFF2-40B4-BE49-F238E27FC236}">
                <a16:creationId xmlns:a16="http://schemas.microsoft.com/office/drawing/2014/main" id="{83323C6E-3176-38FB-C07E-9823850BDACA}"/>
              </a:ext>
            </a:extLst>
          </p:cNvPr>
          <p:cNvPicPr>
            <a:picLocks noChangeAspect="1"/>
          </p:cNvPicPr>
          <p:nvPr/>
        </p:nvPicPr>
        <p:blipFill>
          <a:blip r:embed="rId5"/>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E09925AB-47C0-0925-1F4F-1C6C3E9FF8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2722F38-7743-6931-8D7E-0E086AFADD00}"/>
              </a:ext>
            </a:extLst>
          </p:cNvPr>
          <p:cNvSpPr txBox="1">
            <a:spLocks/>
          </p:cNvSpPr>
          <p:nvPr/>
        </p:nvSpPr>
        <p:spPr>
          <a:xfrm>
            <a:off x="533400" y="368967"/>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600" b="1"/>
              <a:t>Aveda Current Initiatives: Item Discount</a:t>
            </a:r>
          </a:p>
        </p:txBody>
      </p:sp>
    </p:spTree>
    <p:extLst>
      <p:ext uri="{BB962C8B-B14F-4D97-AF65-F5344CB8AC3E}">
        <p14:creationId xmlns:p14="http://schemas.microsoft.com/office/powerpoint/2010/main" val="1823594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14652-8B4B-E9BE-B310-B478F5C2236E}"/>
              </a:ext>
            </a:extLst>
          </p:cNvPr>
          <p:cNvSpPr txBox="1"/>
          <p:nvPr/>
        </p:nvSpPr>
        <p:spPr>
          <a:xfrm>
            <a:off x="417792" y="150235"/>
            <a:ext cx="8830936" cy="742951"/>
          </a:xfrm>
          <a:prstGeom prst="rect">
            <a:avLst/>
          </a:prstGeom>
        </p:spPr>
        <p:txBody>
          <a:bodyPr vert="horz" lIns="91440" tIns="45720" rIns="91440" bIns="45720" rtlCol="0" anchor="ctr">
            <a:normAutofit/>
          </a:bodyPr>
          <a:lstStyle/>
          <a:p>
            <a:r>
              <a:rPr lang="en-SG" sz="3600" b="1">
                <a:latin typeface="+mj-lt"/>
              </a:rPr>
              <a:t>Aveda Current Initiatives: Sample Product</a:t>
            </a:r>
          </a:p>
        </p:txBody>
      </p:sp>
      <p:pic>
        <p:nvPicPr>
          <p:cNvPr id="4" name="Picture 3" descr="A black text on a white background&#10;&#10;Description automatically generated">
            <a:extLst>
              <a:ext uri="{FF2B5EF4-FFF2-40B4-BE49-F238E27FC236}">
                <a16:creationId xmlns:a16="http://schemas.microsoft.com/office/drawing/2014/main" id="{C962CB28-D38C-278D-5F9D-6F139C535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088" y="5107949"/>
            <a:ext cx="4841279" cy="917411"/>
          </a:xfrm>
          <a:prstGeom prst="rect">
            <a:avLst/>
          </a:prstGeom>
          <a:ln>
            <a:solidFill>
              <a:schemeClr val="tx1"/>
            </a:solidFill>
          </a:ln>
        </p:spPr>
      </p:pic>
      <p:graphicFrame>
        <p:nvGraphicFramePr>
          <p:cNvPr id="3" name="Table 2">
            <a:extLst>
              <a:ext uri="{FF2B5EF4-FFF2-40B4-BE49-F238E27FC236}">
                <a16:creationId xmlns:a16="http://schemas.microsoft.com/office/drawing/2014/main" id="{30475404-C554-7E2B-8D37-8A18DF4D1AAD}"/>
              </a:ext>
            </a:extLst>
          </p:cNvPr>
          <p:cNvGraphicFramePr>
            <a:graphicFrameLocks noGrp="1"/>
          </p:cNvGraphicFramePr>
          <p:nvPr>
            <p:extLst>
              <p:ext uri="{D42A27DB-BD31-4B8C-83A1-F6EECF244321}">
                <p14:modId xmlns:p14="http://schemas.microsoft.com/office/powerpoint/2010/main" val="2622839552"/>
              </p:ext>
            </p:extLst>
          </p:nvPr>
        </p:nvGraphicFramePr>
        <p:xfrm>
          <a:off x="6786245" y="893186"/>
          <a:ext cx="4883122" cy="3531670"/>
        </p:xfrm>
        <a:graphic>
          <a:graphicData uri="http://schemas.openxmlformats.org/drawingml/2006/table">
            <a:tbl>
              <a:tblPr>
                <a:tableStyleId>{0505E3EF-67EA-436B-97B2-0124C06EBD24}</a:tableStyleId>
              </a:tblPr>
              <a:tblGrid>
                <a:gridCol w="2659635">
                  <a:extLst>
                    <a:ext uri="{9D8B030D-6E8A-4147-A177-3AD203B41FA5}">
                      <a16:colId xmlns:a16="http://schemas.microsoft.com/office/drawing/2014/main" val="2256721327"/>
                    </a:ext>
                  </a:extLst>
                </a:gridCol>
                <a:gridCol w="2223487">
                  <a:extLst>
                    <a:ext uri="{9D8B030D-6E8A-4147-A177-3AD203B41FA5}">
                      <a16:colId xmlns:a16="http://schemas.microsoft.com/office/drawing/2014/main" val="2328479335"/>
                    </a:ext>
                  </a:extLst>
                </a:gridCol>
              </a:tblGrid>
              <a:tr h="399086">
                <a:tc>
                  <a:txBody>
                    <a:bodyPr/>
                    <a:lstStyle/>
                    <a:p>
                      <a:pPr algn="ctr" fontAlgn="b"/>
                      <a:r>
                        <a:rPr lang="en-SG" sz="1400" b="1" u="none" strike="noStrike">
                          <a:solidFill>
                            <a:schemeClr val="bg1"/>
                          </a:solidFill>
                          <a:effectLst/>
                          <a:latin typeface="+mj-lt"/>
                        </a:rPr>
                        <a:t>Row Labels</a:t>
                      </a:r>
                      <a:endParaRPr lang="en-SG" sz="1400" b="1" i="0" u="none" strike="noStrike">
                        <a:solidFill>
                          <a:schemeClr val="bg1"/>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7D9"/>
                    </a:solidFill>
                  </a:tcPr>
                </a:tc>
                <a:tc>
                  <a:txBody>
                    <a:bodyPr/>
                    <a:lstStyle/>
                    <a:p>
                      <a:pPr algn="ctr" fontAlgn="b"/>
                      <a:r>
                        <a:rPr lang="en-SG" sz="1400" b="1" u="none" strike="noStrike">
                          <a:solidFill>
                            <a:schemeClr val="bg1"/>
                          </a:solidFill>
                          <a:effectLst/>
                          <a:latin typeface="+mj-lt"/>
                        </a:rPr>
                        <a:t>Sum of Qty</a:t>
                      </a:r>
                      <a:endParaRPr lang="en-SG" sz="1400" b="1" i="0" u="none" strike="noStrike">
                        <a:solidFill>
                          <a:schemeClr val="bg1"/>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7D9"/>
                    </a:solidFill>
                  </a:tcPr>
                </a:tc>
                <a:extLst>
                  <a:ext uri="{0D108BD9-81ED-4DB2-BD59-A6C34878D82A}">
                    <a16:rowId xmlns:a16="http://schemas.microsoft.com/office/drawing/2014/main" val="1645435452"/>
                  </a:ext>
                </a:extLst>
              </a:tr>
              <a:tr h="401218">
                <a:tc>
                  <a:txBody>
                    <a:bodyPr/>
                    <a:lstStyle/>
                    <a:p>
                      <a:pPr algn="ctr" fontAlgn="b"/>
                      <a:r>
                        <a:rPr lang="en-SG" sz="1400" b="1" u="none" strike="noStrike">
                          <a:solidFill>
                            <a:schemeClr val="bg1"/>
                          </a:solidFill>
                          <a:effectLst/>
                          <a:latin typeface="+mj-lt"/>
                        </a:rPr>
                        <a:t>Haircare</a:t>
                      </a:r>
                      <a:endParaRPr lang="en-SG" sz="1400" b="1" i="0" u="none" strike="noStrike">
                        <a:solidFill>
                          <a:schemeClr val="bg1"/>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7D9"/>
                    </a:solidFill>
                  </a:tcPr>
                </a:tc>
                <a:tc>
                  <a:txBody>
                    <a:bodyPr/>
                    <a:lstStyle/>
                    <a:p>
                      <a:pPr algn="ctr" fontAlgn="b"/>
                      <a:endParaRPr lang="en-SG" sz="1400" b="1" i="0" u="none" strike="noStrike">
                        <a:solidFill>
                          <a:schemeClr val="bg1"/>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7D9"/>
                    </a:solidFill>
                  </a:tcPr>
                </a:tc>
                <a:extLst>
                  <a:ext uri="{0D108BD9-81ED-4DB2-BD59-A6C34878D82A}">
                    <a16:rowId xmlns:a16="http://schemas.microsoft.com/office/drawing/2014/main" val="3900340927"/>
                  </a:ext>
                </a:extLst>
              </a:tr>
              <a:tr h="776716">
                <a:tc>
                  <a:txBody>
                    <a:bodyPr/>
                    <a:lstStyle/>
                    <a:p>
                      <a:pPr algn="ctr" fontAlgn="b"/>
                      <a:r>
                        <a:rPr lang="en-SG" sz="1400" b="1" u="none" strike="noStrike">
                          <a:solidFill>
                            <a:srgbClr val="3C5BE0"/>
                          </a:solidFill>
                          <a:effectLst/>
                          <a:latin typeface="+mj-lt"/>
                        </a:rPr>
                        <a:t>AVH INVATI SHMP/COND LGT PKT 20ML SAMPLE</a:t>
                      </a:r>
                      <a:endParaRPr lang="en-SG" sz="1400" b="1" i="0" u="none" strike="noStrike">
                        <a:solidFill>
                          <a:srgbClr val="3C5BE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400" b="1" u="none" strike="noStrike">
                          <a:solidFill>
                            <a:srgbClr val="3C5BE0"/>
                          </a:solidFill>
                          <a:effectLst/>
                          <a:latin typeface="+mj-lt"/>
                        </a:rPr>
                        <a:t>2980</a:t>
                      </a:r>
                      <a:endParaRPr lang="en-SG" sz="1400" b="1" i="0" u="none" strike="noStrike">
                        <a:solidFill>
                          <a:srgbClr val="3C5BE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364037"/>
                  </a:ext>
                </a:extLst>
              </a:tr>
              <a:tr h="776716">
                <a:tc>
                  <a:txBody>
                    <a:bodyPr/>
                    <a:lstStyle/>
                    <a:p>
                      <a:pPr algn="ctr" fontAlgn="b"/>
                      <a:r>
                        <a:rPr lang="en-SG" sz="1400" b="1" u="none" strike="noStrike">
                          <a:solidFill>
                            <a:srgbClr val="3C5BE0"/>
                          </a:solidFill>
                          <a:effectLst/>
                          <a:latin typeface="+mj-lt"/>
                        </a:rPr>
                        <a:t>AVH BR OVERNIGHT SERUM 10ML SAMP</a:t>
                      </a:r>
                      <a:endParaRPr lang="en-SG" sz="1400" b="1" i="0" u="none" strike="noStrike">
                        <a:solidFill>
                          <a:srgbClr val="3C5BE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400" b="1" u="none" strike="noStrike">
                          <a:solidFill>
                            <a:srgbClr val="3C5BE0"/>
                          </a:solidFill>
                          <a:effectLst/>
                          <a:latin typeface="+mj-lt"/>
                        </a:rPr>
                        <a:t>2971</a:t>
                      </a:r>
                      <a:endParaRPr lang="en-SG" sz="1400" b="1" i="0" u="none" strike="noStrike">
                        <a:solidFill>
                          <a:srgbClr val="3C5BE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564621"/>
                  </a:ext>
                </a:extLst>
              </a:tr>
              <a:tr h="776716">
                <a:tc>
                  <a:txBody>
                    <a:bodyPr/>
                    <a:lstStyle/>
                    <a:p>
                      <a:pPr algn="ctr" fontAlgn="b"/>
                      <a:r>
                        <a:rPr lang="en-SG" sz="1400" b="1" u="none" strike="noStrike">
                          <a:solidFill>
                            <a:srgbClr val="3C5BE0"/>
                          </a:solidFill>
                          <a:effectLst/>
                          <a:latin typeface="+mj-lt"/>
                        </a:rPr>
                        <a:t>AVH BR STRENGTHEN L/I TRT 10ML SAMP</a:t>
                      </a:r>
                      <a:endParaRPr lang="en-SG" sz="1400" b="1" i="0" u="none" strike="noStrike">
                        <a:solidFill>
                          <a:srgbClr val="3C5BE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400" b="1" u="none" strike="noStrike">
                          <a:solidFill>
                            <a:srgbClr val="3C5BE0"/>
                          </a:solidFill>
                          <a:effectLst/>
                          <a:latin typeface="+mj-lt"/>
                        </a:rPr>
                        <a:t>2834</a:t>
                      </a:r>
                      <a:endParaRPr lang="en-SG" sz="1400" b="1" i="0" u="none" strike="noStrike">
                        <a:solidFill>
                          <a:srgbClr val="3C5BE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1420568"/>
                  </a:ext>
                </a:extLst>
              </a:tr>
              <a:tr h="401218">
                <a:tc>
                  <a:txBody>
                    <a:bodyPr/>
                    <a:lstStyle/>
                    <a:p>
                      <a:pPr algn="ctr" fontAlgn="b"/>
                      <a:r>
                        <a:rPr lang="en-SG" sz="1400" b="1" u="none" strike="noStrike">
                          <a:solidFill>
                            <a:srgbClr val="3C5BE0"/>
                          </a:solidFill>
                          <a:effectLst/>
                          <a:latin typeface="+mj-lt"/>
                        </a:rPr>
                        <a:t>Grand Total</a:t>
                      </a:r>
                      <a:endParaRPr lang="en-SG" sz="1400" b="1" i="0" u="none" strike="noStrike">
                        <a:solidFill>
                          <a:srgbClr val="3C5BE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400" b="1" i="0" u="none" strike="noStrike">
                          <a:solidFill>
                            <a:srgbClr val="3C5BE0"/>
                          </a:solidFill>
                          <a:effectLst/>
                          <a:latin typeface="+mj-lt"/>
                        </a:rPr>
                        <a:t>8784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3087506"/>
                  </a:ext>
                </a:extLst>
              </a:tr>
            </a:tbl>
          </a:graphicData>
        </a:graphic>
      </p:graphicFrame>
      <p:pic>
        <p:nvPicPr>
          <p:cNvPr id="5" name="Picture 4">
            <a:extLst>
              <a:ext uri="{FF2B5EF4-FFF2-40B4-BE49-F238E27FC236}">
                <a16:creationId xmlns:a16="http://schemas.microsoft.com/office/drawing/2014/main" id="{56C8EFA9-E5A9-171B-5332-A1E3EAAB4560}"/>
              </a:ext>
            </a:extLst>
          </p:cNvPr>
          <p:cNvPicPr>
            <a:picLocks noChangeAspect="1"/>
          </p:cNvPicPr>
          <p:nvPr/>
        </p:nvPicPr>
        <p:blipFill>
          <a:blip r:embed="rId4"/>
          <a:stretch>
            <a:fillRect/>
          </a:stretch>
        </p:blipFill>
        <p:spPr>
          <a:xfrm>
            <a:off x="10707454" y="6315539"/>
            <a:ext cx="1376966" cy="391819"/>
          </a:xfrm>
          <a:prstGeom prst="rect">
            <a:avLst/>
          </a:prstGeom>
        </p:spPr>
      </p:pic>
      <p:pic>
        <p:nvPicPr>
          <p:cNvPr id="8" name="Picture 2" descr="University Brand Identity | Singapore Management University ...">
            <a:extLst>
              <a:ext uri="{FF2B5EF4-FFF2-40B4-BE49-F238E27FC236}">
                <a16:creationId xmlns:a16="http://schemas.microsoft.com/office/drawing/2014/main" id="{5B65B48C-4FAB-0A5D-EB9E-F434F1253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aph of different types of serum&#10;&#10;Description automatically generated">
            <a:extLst>
              <a:ext uri="{FF2B5EF4-FFF2-40B4-BE49-F238E27FC236}">
                <a16:creationId xmlns:a16="http://schemas.microsoft.com/office/drawing/2014/main" id="{A122C236-CEBA-A7B9-0666-9E9E312650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139" y="883756"/>
            <a:ext cx="5762553" cy="5176198"/>
          </a:xfrm>
          <a:prstGeom prst="rect">
            <a:avLst/>
          </a:prstGeom>
          <a:ln>
            <a:solidFill>
              <a:schemeClr val="tx1"/>
            </a:solidFill>
          </a:ln>
        </p:spPr>
      </p:pic>
    </p:spTree>
    <p:extLst>
      <p:ext uri="{BB962C8B-B14F-4D97-AF65-F5344CB8AC3E}">
        <p14:creationId xmlns:p14="http://schemas.microsoft.com/office/powerpoint/2010/main" val="13861788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University Brand Identity | Singapore Management University ...">
            <a:extLst>
              <a:ext uri="{FF2B5EF4-FFF2-40B4-BE49-F238E27FC236}">
                <a16:creationId xmlns:a16="http://schemas.microsoft.com/office/drawing/2014/main" id="{E1249798-1D10-BFE5-C04B-854C7F9DF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E38463E-5502-1634-4F2C-6105CA81E2B0}"/>
              </a:ext>
            </a:extLst>
          </p:cNvPr>
          <p:cNvGraphicFramePr>
            <a:graphicFrameLocks noGrp="1"/>
          </p:cNvGraphicFramePr>
          <p:nvPr>
            <p:extLst>
              <p:ext uri="{D42A27DB-BD31-4B8C-83A1-F6EECF244321}">
                <p14:modId xmlns:p14="http://schemas.microsoft.com/office/powerpoint/2010/main" val="1466203962"/>
              </p:ext>
            </p:extLst>
          </p:nvPr>
        </p:nvGraphicFramePr>
        <p:xfrm>
          <a:off x="735724" y="1282261"/>
          <a:ext cx="10646979" cy="3866444"/>
        </p:xfrm>
        <a:graphic>
          <a:graphicData uri="http://schemas.openxmlformats.org/drawingml/2006/table">
            <a:tbl>
              <a:tblPr>
                <a:tableStyleId>{5C22544A-7EE6-4342-B048-85BDC9FD1C3A}</a:tableStyleId>
              </a:tblPr>
              <a:tblGrid>
                <a:gridCol w="1162762">
                  <a:extLst>
                    <a:ext uri="{9D8B030D-6E8A-4147-A177-3AD203B41FA5}">
                      <a16:colId xmlns:a16="http://schemas.microsoft.com/office/drawing/2014/main" val="3745137389"/>
                    </a:ext>
                  </a:extLst>
                </a:gridCol>
                <a:gridCol w="1681102">
                  <a:extLst>
                    <a:ext uri="{9D8B030D-6E8A-4147-A177-3AD203B41FA5}">
                      <a16:colId xmlns:a16="http://schemas.microsoft.com/office/drawing/2014/main" val="2022819180"/>
                    </a:ext>
                  </a:extLst>
                </a:gridCol>
                <a:gridCol w="2017322">
                  <a:extLst>
                    <a:ext uri="{9D8B030D-6E8A-4147-A177-3AD203B41FA5}">
                      <a16:colId xmlns:a16="http://schemas.microsoft.com/office/drawing/2014/main" val="3255368821"/>
                    </a:ext>
                  </a:extLst>
                </a:gridCol>
                <a:gridCol w="1400919">
                  <a:extLst>
                    <a:ext uri="{9D8B030D-6E8A-4147-A177-3AD203B41FA5}">
                      <a16:colId xmlns:a16="http://schemas.microsoft.com/office/drawing/2014/main" val="3939926996"/>
                    </a:ext>
                  </a:extLst>
                </a:gridCol>
                <a:gridCol w="2017322">
                  <a:extLst>
                    <a:ext uri="{9D8B030D-6E8A-4147-A177-3AD203B41FA5}">
                      <a16:colId xmlns:a16="http://schemas.microsoft.com/office/drawing/2014/main" val="4000968047"/>
                    </a:ext>
                  </a:extLst>
                </a:gridCol>
                <a:gridCol w="2367552">
                  <a:extLst>
                    <a:ext uri="{9D8B030D-6E8A-4147-A177-3AD203B41FA5}">
                      <a16:colId xmlns:a16="http://schemas.microsoft.com/office/drawing/2014/main" val="1528268968"/>
                    </a:ext>
                  </a:extLst>
                </a:gridCol>
              </a:tblGrid>
              <a:tr h="256694">
                <a:tc>
                  <a:txBody>
                    <a:bodyPr/>
                    <a:lstStyle/>
                    <a:p>
                      <a:pPr algn="ctr" fontAlgn="ctr"/>
                      <a:r>
                        <a:rPr lang="en-SG" sz="1100" b="1" u="none" strike="noStrike">
                          <a:solidFill>
                            <a:schemeClr val="bg1"/>
                          </a:solidFill>
                          <a:effectLst/>
                          <a:latin typeface="+mn-lt"/>
                        </a:rPr>
                        <a:t> </a:t>
                      </a:r>
                      <a:endParaRPr lang="en-SG" sz="1100" b="1" i="0" u="none" strike="noStrike">
                        <a:solidFill>
                          <a:schemeClr val="bg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5BE0"/>
                    </a:solidFill>
                  </a:tcPr>
                </a:tc>
                <a:tc gridSpan="2">
                  <a:txBody>
                    <a:bodyPr/>
                    <a:lstStyle/>
                    <a:p>
                      <a:pPr algn="ctr" fontAlgn="ctr"/>
                      <a:r>
                        <a:rPr lang="en-SG" sz="1100" b="1" u="none" strike="noStrike">
                          <a:solidFill>
                            <a:schemeClr val="bg1"/>
                          </a:solidFill>
                          <a:effectLst/>
                          <a:latin typeface="+mn-lt"/>
                        </a:rPr>
                        <a:t>Sum of Rev</a:t>
                      </a:r>
                      <a:endParaRPr lang="en-SG" sz="1100" b="1" i="0" u="none" strike="noStrike">
                        <a:solidFill>
                          <a:schemeClr val="bg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5BE0"/>
                    </a:solidFill>
                  </a:tcPr>
                </a:tc>
                <a:tc hMerge="1">
                  <a:txBody>
                    <a:bodyPr/>
                    <a:lstStyle/>
                    <a:p>
                      <a:endParaRPr lang="en-US"/>
                    </a:p>
                  </a:txBody>
                  <a:tcPr/>
                </a:tc>
                <a:tc gridSpan="3">
                  <a:txBody>
                    <a:bodyPr/>
                    <a:lstStyle/>
                    <a:p>
                      <a:pPr algn="ctr" fontAlgn="ctr"/>
                      <a:r>
                        <a:rPr lang="en-SG" sz="1100" b="1" u="none" strike="noStrike">
                          <a:solidFill>
                            <a:schemeClr val="bg1"/>
                          </a:solidFill>
                          <a:effectLst/>
                          <a:latin typeface="+mn-lt"/>
                        </a:rPr>
                        <a:t>Sum of Qty</a:t>
                      </a:r>
                      <a:endParaRPr lang="en-SG" sz="1100" b="1" i="0" u="none" strike="noStrike">
                        <a:solidFill>
                          <a:schemeClr val="bg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5BE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95360720"/>
                  </a:ext>
                </a:extLst>
              </a:tr>
              <a:tr h="240650">
                <a:tc>
                  <a:txBody>
                    <a:bodyPr/>
                    <a:lstStyle/>
                    <a:p>
                      <a:pPr algn="ctr" fontAlgn="ctr"/>
                      <a:r>
                        <a:rPr lang="en-SG" sz="1100" b="1" u="none" strike="noStrike">
                          <a:solidFill>
                            <a:schemeClr val="bg1"/>
                          </a:solidFill>
                          <a:effectLst/>
                          <a:latin typeface="+mn-lt"/>
                        </a:rPr>
                        <a:t>Row Labels</a:t>
                      </a:r>
                      <a:endParaRPr lang="en-SG" sz="1100" b="1" i="0" u="none" strike="noStrike">
                        <a:solidFill>
                          <a:schemeClr val="bg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5BE0"/>
                    </a:solidFill>
                  </a:tcPr>
                </a:tc>
                <a:tc>
                  <a:txBody>
                    <a:bodyPr/>
                    <a:lstStyle/>
                    <a:p>
                      <a:pPr algn="ctr" fontAlgn="ctr"/>
                      <a:r>
                        <a:rPr lang="en-SG" sz="1100" b="1" u="none" strike="noStrike">
                          <a:solidFill>
                            <a:schemeClr val="bg1"/>
                          </a:solidFill>
                          <a:effectLst/>
                          <a:latin typeface="+mn-lt"/>
                        </a:rPr>
                        <a:t>Sum of Rev 150ML</a:t>
                      </a:r>
                      <a:endParaRPr lang="en-SG" sz="1100" b="1" i="0" u="none" strike="noStrike">
                        <a:solidFill>
                          <a:schemeClr val="bg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5BE0"/>
                    </a:solidFill>
                  </a:tcPr>
                </a:tc>
                <a:tc>
                  <a:txBody>
                    <a:bodyPr/>
                    <a:lstStyle/>
                    <a:p>
                      <a:pPr algn="ctr" fontAlgn="ctr"/>
                      <a:r>
                        <a:rPr lang="en-SG" sz="1100" b="1" u="none" strike="noStrike">
                          <a:solidFill>
                            <a:schemeClr val="bg1"/>
                          </a:solidFill>
                          <a:effectLst/>
                          <a:latin typeface="+mn-lt"/>
                        </a:rPr>
                        <a:t>Link Relative Ratio</a:t>
                      </a:r>
                      <a:endParaRPr lang="en-SG" sz="1100" b="1" i="0" u="none" strike="noStrike">
                        <a:solidFill>
                          <a:schemeClr val="bg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5BE0"/>
                    </a:solidFill>
                  </a:tcPr>
                </a:tc>
                <a:tc>
                  <a:txBody>
                    <a:bodyPr/>
                    <a:lstStyle/>
                    <a:p>
                      <a:pPr algn="ctr" fontAlgn="ctr"/>
                      <a:r>
                        <a:rPr lang="en-SG" sz="1100" b="1" u="none" strike="noStrike">
                          <a:solidFill>
                            <a:schemeClr val="bg1"/>
                          </a:solidFill>
                          <a:effectLst/>
                          <a:latin typeface="+mn-lt"/>
                        </a:rPr>
                        <a:t>QTY of SAMPLE</a:t>
                      </a:r>
                      <a:endParaRPr lang="en-SG" sz="1100" b="1" i="0" u="none" strike="noStrike">
                        <a:solidFill>
                          <a:schemeClr val="bg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5BE0"/>
                    </a:solidFill>
                  </a:tcPr>
                </a:tc>
                <a:tc>
                  <a:txBody>
                    <a:bodyPr/>
                    <a:lstStyle/>
                    <a:p>
                      <a:pPr algn="ctr" fontAlgn="ctr"/>
                      <a:r>
                        <a:rPr lang="en-SG" sz="1100" b="1" u="none" strike="noStrike">
                          <a:solidFill>
                            <a:schemeClr val="bg1"/>
                          </a:solidFill>
                          <a:effectLst/>
                          <a:latin typeface="+mn-lt"/>
                        </a:rPr>
                        <a:t>link relative ratio </a:t>
                      </a:r>
                      <a:endParaRPr lang="en-SG" sz="1100" b="1" i="0" u="none" strike="noStrike">
                        <a:solidFill>
                          <a:schemeClr val="bg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5BE0"/>
                    </a:solidFill>
                  </a:tcPr>
                </a:tc>
                <a:tc>
                  <a:txBody>
                    <a:bodyPr/>
                    <a:lstStyle/>
                    <a:p>
                      <a:pPr algn="ctr" fontAlgn="ctr"/>
                      <a:r>
                        <a:rPr lang="en-SG" sz="1100" b="1" u="none" strike="noStrike">
                          <a:solidFill>
                            <a:schemeClr val="bg1"/>
                          </a:solidFill>
                          <a:effectLst/>
                          <a:latin typeface="+mn-lt"/>
                        </a:rPr>
                        <a:t>link relative ratio ROI</a:t>
                      </a:r>
                      <a:endParaRPr lang="en-SG" sz="1100" b="1" i="0" u="none" strike="noStrike">
                        <a:solidFill>
                          <a:schemeClr val="bg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5BE0"/>
                    </a:solidFill>
                  </a:tcPr>
                </a:tc>
                <a:extLst>
                  <a:ext uri="{0D108BD9-81ED-4DB2-BD59-A6C34878D82A}">
                    <a16:rowId xmlns:a16="http://schemas.microsoft.com/office/drawing/2014/main" val="55094499"/>
                  </a:ext>
                </a:extLst>
              </a:tr>
              <a:tr h="240650">
                <a:tc>
                  <a:txBody>
                    <a:bodyPr/>
                    <a:lstStyle/>
                    <a:p>
                      <a:pPr algn="ctr" fontAlgn="ctr"/>
                      <a:r>
                        <a:rPr lang="en-SG" sz="1100" b="1" u="none" strike="noStrike">
                          <a:solidFill>
                            <a:srgbClr val="3C5BE0"/>
                          </a:solidFill>
                          <a:effectLst/>
                          <a:latin typeface="+mn-lt"/>
                        </a:rPr>
                        <a:t>Dec</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23704.26</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 </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b="1" i="0" u="none" strike="noStrike">
                          <a:solidFill>
                            <a:srgbClr val="3C5BE0"/>
                          </a:solidFill>
                          <a:effectLst/>
                          <a:latin typeface="+mn-lt"/>
                        </a:rPr>
                        <a:t>2743</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 </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 </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4953215"/>
                  </a:ext>
                </a:extLst>
              </a:tr>
              <a:tr h="240650">
                <a:tc>
                  <a:txBody>
                    <a:bodyPr/>
                    <a:lstStyle/>
                    <a:p>
                      <a:pPr algn="ctr" fontAlgn="ctr"/>
                      <a:r>
                        <a:rPr lang="en-SG" sz="1100" b="1" u="none" strike="noStrike">
                          <a:solidFill>
                            <a:srgbClr val="3C5BE0"/>
                          </a:solidFill>
                          <a:effectLst/>
                          <a:latin typeface="+mn-lt"/>
                        </a:rPr>
                        <a:t>Jan</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35734.95</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51%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32</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-97%</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3C5BE0"/>
                          </a:solidFill>
                          <a:effectLst/>
                          <a:latin typeface="+mn-lt"/>
                        </a:rPr>
                        <a:t>-214</a:t>
                      </a:r>
                      <a:endParaRPr lang="en-SG" sz="1100" b="1" i="0" u="none" strike="noStrike">
                        <a:solidFill>
                          <a:srgbClr val="3C5BE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9518521"/>
                  </a:ext>
                </a:extLst>
              </a:tr>
              <a:tr h="240650">
                <a:tc>
                  <a:txBody>
                    <a:bodyPr/>
                    <a:lstStyle/>
                    <a:p>
                      <a:pPr algn="ctr" fontAlgn="ctr"/>
                      <a:r>
                        <a:rPr lang="en-SG" sz="1100" b="1" u="none" strike="noStrike">
                          <a:solidFill>
                            <a:srgbClr val="3C5BE0"/>
                          </a:solidFill>
                          <a:effectLst/>
                          <a:latin typeface="+mn-lt"/>
                        </a:rPr>
                        <a:t>Feb</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22331.89</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-38%</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283</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784%</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3C5BE0"/>
                          </a:solidFill>
                          <a:effectLst/>
                          <a:latin typeface="+mn-lt"/>
                        </a:rPr>
                        <a:t>-1004</a:t>
                      </a:r>
                      <a:endParaRPr lang="en-SG" sz="1100" b="1" i="0" u="none" strike="noStrike">
                        <a:solidFill>
                          <a:srgbClr val="3C5BE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32313210"/>
                  </a:ext>
                </a:extLst>
              </a:tr>
              <a:tr h="240650">
                <a:tc>
                  <a:txBody>
                    <a:bodyPr/>
                    <a:lstStyle/>
                    <a:p>
                      <a:pPr algn="ctr" fontAlgn="ctr"/>
                      <a:r>
                        <a:rPr lang="en-SG" sz="1100" b="1" u="none" strike="noStrike">
                          <a:solidFill>
                            <a:srgbClr val="3C5BE0"/>
                          </a:solidFill>
                          <a:effectLst/>
                          <a:latin typeface="+mn-lt"/>
                        </a:rPr>
                        <a:t>Mar</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32068.56</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44%</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151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-47%</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3C5BE0"/>
                          </a:solidFill>
                          <a:effectLst/>
                          <a:latin typeface="+mn-lt"/>
                        </a:rPr>
                        <a:t>-1387</a:t>
                      </a:r>
                      <a:endParaRPr lang="en-SG" sz="1100" b="1" i="0" u="none" strike="noStrike">
                        <a:solidFill>
                          <a:srgbClr val="3C5BE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556838006"/>
                  </a:ext>
                </a:extLst>
              </a:tr>
              <a:tr h="240650">
                <a:tc>
                  <a:txBody>
                    <a:bodyPr/>
                    <a:lstStyle/>
                    <a:p>
                      <a:pPr algn="ctr" fontAlgn="ctr"/>
                      <a:r>
                        <a:rPr lang="en-SG" sz="1100" b="1" u="none" strike="noStrike">
                          <a:solidFill>
                            <a:srgbClr val="3C5BE0"/>
                          </a:solidFill>
                          <a:effectLst/>
                          <a:latin typeface="+mn-lt"/>
                        </a:rPr>
                        <a:t>Apr</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30006.06</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-6%</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34</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-77%</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3C5BE0"/>
                          </a:solidFill>
                          <a:effectLst/>
                          <a:latin typeface="+mn-lt"/>
                        </a:rPr>
                        <a:t>331</a:t>
                      </a:r>
                      <a:endParaRPr lang="en-SG" sz="1100" b="1" i="0" u="none" strike="noStrike">
                        <a:solidFill>
                          <a:srgbClr val="3C5BE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3635178"/>
                  </a:ext>
                </a:extLst>
              </a:tr>
              <a:tr h="240650">
                <a:tc>
                  <a:txBody>
                    <a:bodyPr/>
                    <a:lstStyle/>
                    <a:p>
                      <a:pPr algn="ctr" fontAlgn="ctr"/>
                      <a:r>
                        <a:rPr lang="en-SG" sz="1100" b="1" u="none" strike="noStrike">
                          <a:solidFill>
                            <a:srgbClr val="3C5BE0"/>
                          </a:solidFill>
                          <a:effectLst/>
                          <a:latin typeface="+mn-lt"/>
                        </a:rPr>
                        <a:t>May</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23557.78</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772</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2171%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3C5BE0"/>
                          </a:solidFill>
                          <a:effectLst/>
                          <a:latin typeface="+mn-lt"/>
                        </a:rPr>
                        <a:t>-164</a:t>
                      </a:r>
                      <a:endParaRPr lang="en-SG" sz="1100" b="1" i="0" u="none" strike="noStrike">
                        <a:solidFill>
                          <a:srgbClr val="3C5BE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105841439"/>
                  </a:ext>
                </a:extLst>
              </a:tr>
              <a:tr h="240650">
                <a:tc>
                  <a:txBody>
                    <a:bodyPr/>
                    <a:lstStyle/>
                    <a:p>
                      <a:pPr algn="ctr" fontAlgn="ctr"/>
                      <a:r>
                        <a:rPr lang="en-SG" sz="1100" b="1" u="none" strike="noStrike">
                          <a:solidFill>
                            <a:srgbClr val="3C5BE0"/>
                          </a:solidFill>
                          <a:effectLst/>
                          <a:latin typeface="+mn-lt"/>
                        </a:rPr>
                        <a:t>Jun</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20855.5</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504</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-35%</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3C5BE0"/>
                          </a:solidFill>
                          <a:effectLst/>
                          <a:latin typeface="+mn-lt"/>
                        </a:rPr>
                        <a:t>190</a:t>
                      </a:r>
                      <a:endParaRPr lang="en-SG" sz="1100" b="1" i="0" u="none" strike="noStrike">
                        <a:solidFill>
                          <a:srgbClr val="3C5BE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9877648"/>
                  </a:ext>
                </a:extLst>
              </a:tr>
              <a:tr h="240650">
                <a:tc>
                  <a:txBody>
                    <a:bodyPr/>
                    <a:lstStyle/>
                    <a:p>
                      <a:pPr algn="ctr" fontAlgn="ctr"/>
                      <a:r>
                        <a:rPr lang="en-SG" sz="1100" b="1" u="none" strike="noStrike">
                          <a:solidFill>
                            <a:srgbClr val="3C5BE0"/>
                          </a:solidFill>
                          <a:effectLst/>
                          <a:latin typeface="+mn-lt"/>
                        </a:rPr>
                        <a:t>Jul</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11533.12</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-45%</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481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-5%</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FF0000"/>
                          </a:solidFill>
                          <a:effectLst/>
                          <a:latin typeface="+mn-lt"/>
                        </a:rPr>
                        <a:t>7620</a:t>
                      </a:r>
                      <a:endParaRPr lang="en-SG" sz="1100" b="1" i="0" u="none" strike="noStrike">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540241"/>
                  </a:ext>
                </a:extLst>
              </a:tr>
              <a:tr h="240650">
                <a:tc>
                  <a:txBody>
                    <a:bodyPr/>
                    <a:lstStyle/>
                    <a:p>
                      <a:pPr algn="ctr" fontAlgn="ctr"/>
                      <a:r>
                        <a:rPr lang="en-SG" sz="1100" b="1" u="none" strike="noStrike">
                          <a:solidFill>
                            <a:srgbClr val="3C5BE0"/>
                          </a:solidFill>
                          <a:effectLst/>
                          <a:latin typeface="+mn-lt"/>
                        </a:rPr>
                        <a:t>Aug</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14001.78</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-98%</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3C5BE0"/>
                          </a:solidFill>
                          <a:effectLst/>
                          <a:latin typeface="+mn-lt"/>
                        </a:rPr>
                        <a:t>-99</a:t>
                      </a:r>
                      <a:endParaRPr lang="en-SG" sz="1100" b="1" i="0" u="none" strike="noStrike">
                        <a:solidFill>
                          <a:srgbClr val="3C5BE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058536937"/>
                  </a:ext>
                </a:extLst>
              </a:tr>
              <a:tr h="240650">
                <a:tc>
                  <a:txBody>
                    <a:bodyPr/>
                    <a:lstStyle/>
                    <a:p>
                      <a:pPr algn="ctr" fontAlgn="ctr"/>
                      <a:r>
                        <a:rPr lang="en-SG" sz="1100" b="1" u="none" strike="noStrike">
                          <a:solidFill>
                            <a:srgbClr val="3C5BE0"/>
                          </a:solidFill>
                          <a:effectLst/>
                          <a:latin typeface="+mn-lt"/>
                        </a:rPr>
                        <a:t>Sep</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18280.36</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31%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27</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145%</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FF0000"/>
                          </a:solidFill>
                          <a:effectLst/>
                          <a:latin typeface="+mn-lt"/>
                        </a:rPr>
                        <a:t>5027</a:t>
                      </a:r>
                      <a:endParaRPr lang="en-SG" sz="1100" b="1" i="0" u="none" strike="noStrike">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4868253"/>
                  </a:ext>
                </a:extLst>
              </a:tr>
              <a:tr h="240650">
                <a:tc>
                  <a:txBody>
                    <a:bodyPr/>
                    <a:lstStyle/>
                    <a:p>
                      <a:pPr algn="ctr" fontAlgn="ctr"/>
                      <a:r>
                        <a:rPr lang="en-SG" sz="1100" b="1" u="none" strike="noStrike">
                          <a:solidFill>
                            <a:srgbClr val="3C5BE0"/>
                          </a:solidFill>
                          <a:effectLst/>
                          <a:latin typeface="+mn-lt"/>
                        </a:rPr>
                        <a:t>Oct</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14658.02</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-20%</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9</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-67%</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FF0000"/>
                          </a:solidFill>
                          <a:effectLst/>
                          <a:latin typeface="+mn-lt"/>
                        </a:rPr>
                        <a:t>3783</a:t>
                      </a:r>
                      <a:endParaRPr lang="en-SG" sz="1100" b="1" i="0" u="none" strike="noStrike">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014014"/>
                  </a:ext>
                </a:extLst>
              </a:tr>
              <a:tr h="240650">
                <a:tc>
                  <a:txBody>
                    <a:bodyPr/>
                    <a:lstStyle/>
                    <a:p>
                      <a:pPr algn="ctr" fontAlgn="ctr"/>
                      <a:r>
                        <a:rPr lang="en-SG" sz="1100" b="1" u="none" strike="noStrike">
                          <a:solidFill>
                            <a:srgbClr val="3C5BE0"/>
                          </a:solidFill>
                          <a:effectLst/>
                          <a:latin typeface="+mn-lt"/>
                        </a:rPr>
                        <a:t>Nov</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12987.78</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84</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833%</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3C5BE0"/>
                          </a:solidFill>
                          <a:effectLst/>
                          <a:latin typeface="+mn-lt"/>
                        </a:rPr>
                        <a:t>-419</a:t>
                      </a:r>
                      <a:endParaRPr lang="en-SG" sz="1100" b="1" i="0" u="none" strike="noStrike">
                        <a:solidFill>
                          <a:srgbClr val="3C5BE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86304472"/>
                  </a:ext>
                </a:extLst>
              </a:tr>
              <a:tr h="240650">
                <a:tc>
                  <a:txBody>
                    <a:bodyPr/>
                    <a:lstStyle/>
                    <a:p>
                      <a:pPr algn="ctr" fontAlgn="ctr"/>
                      <a:r>
                        <a:rPr lang="en-SG" sz="1100" b="1" u="none" strike="noStrike">
                          <a:solidFill>
                            <a:srgbClr val="3C5BE0"/>
                          </a:solidFill>
                          <a:effectLst/>
                          <a:latin typeface="+mn-lt"/>
                        </a:rPr>
                        <a:t>Dec</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13155.6</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1</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-99%</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SG" sz="1100" b="1" u="none" strike="noStrike">
                          <a:solidFill>
                            <a:srgbClr val="3C5BE0"/>
                          </a:solidFill>
                          <a:effectLst/>
                          <a:latin typeface="+mn-lt"/>
                        </a:rPr>
                        <a:t>-38</a:t>
                      </a:r>
                      <a:endParaRPr lang="en-SG" sz="1100" b="1" i="0" u="none" strike="noStrike">
                        <a:solidFill>
                          <a:srgbClr val="3C5BE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009016335"/>
                  </a:ext>
                </a:extLst>
              </a:tr>
              <a:tr h="240650">
                <a:tc>
                  <a:txBody>
                    <a:bodyPr/>
                    <a:lstStyle/>
                    <a:p>
                      <a:pPr algn="ctr" fontAlgn="ctr"/>
                      <a:r>
                        <a:rPr lang="en-SG" sz="1100" b="1" u="none" strike="noStrike">
                          <a:solidFill>
                            <a:srgbClr val="3C5BE0"/>
                          </a:solidFill>
                          <a:effectLst/>
                          <a:latin typeface="+mn-lt"/>
                        </a:rPr>
                        <a:t>Grand Total</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249171.4</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 </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2980</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 </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u="none" strike="noStrike">
                          <a:solidFill>
                            <a:srgbClr val="3C5BE0"/>
                          </a:solidFill>
                          <a:effectLst/>
                          <a:latin typeface="+mn-lt"/>
                        </a:rPr>
                        <a:t> </a:t>
                      </a:r>
                      <a:endParaRPr lang="en-SG" sz="1100" b="1" i="0" u="none" strike="noStrike">
                        <a:solidFill>
                          <a:srgbClr val="3C5BE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2760332"/>
                  </a:ext>
                </a:extLst>
              </a:tr>
            </a:tbl>
          </a:graphicData>
        </a:graphic>
      </p:graphicFrame>
      <p:pic>
        <p:nvPicPr>
          <p:cNvPr id="5" name="Picture 4">
            <a:extLst>
              <a:ext uri="{FF2B5EF4-FFF2-40B4-BE49-F238E27FC236}">
                <a16:creationId xmlns:a16="http://schemas.microsoft.com/office/drawing/2014/main" id="{9A3A4B37-9668-1177-F98D-1D4224C94CA9}"/>
              </a:ext>
            </a:extLst>
          </p:cNvPr>
          <p:cNvPicPr>
            <a:picLocks noChangeAspect="1"/>
          </p:cNvPicPr>
          <p:nvPr/>
        </p:nvPicPr>
        <p:blipFill>
          <a:blip r:embed="rId4"/>
          <a:stretch>
            <a:fillRect/>
          </a:stretch>
        </p:blipFill>
        <p:spPr>
          <a:xfrm>
            <a:off x="10707454" y="6315539"/>
            <a:ext cx="1376966" cy="391819"/>
          </a:xfrm>
          <a:prstGeom prst="rect">
            <a:avLst/>
          </a:prstGeom>
        </p:spPr>
      </p:pic>
      <p:sp>
        <p:nvSpPr>
          <p:cNvPr id="4" name="TextBox 3">
            <a:extLst>
              <a:ext uri="{FF2B5EF4-FFF2-40B4-BE49-F238E27FC236}">
                <a16:creationId xmlns:a16="http://schemas.microsoft.com/office/drawing/2014/main" id="{03251BE6-0569-DA6E-BA25-5BEFF0EA871C}"/>
              </a:ext>
            </a:extLst>
          </p:cNvPr>
          <p:cNvSpPr txBox="1"/>
          <p:nvPr/>
        </p:nvSpPr>
        <p:spPr>
          <a:xfrm>
            <a:off x="563435" y="724393"/>
            <a:ext cx="9872336" cy="742951"/>
          </a:xfrm>
          <a:prstGeom prst="rect">
            <a:avLst/>
          </a:prstGeom>
        </p:spPr>
        <p:txBody>
          <a:bodyPr vert="horz" lIns="91440" tIns="45720" rIns="91440" bIns="45720" rtlCol="0" anchor="ctr">
            <a:noAutofit/>
          </a:bodyPr>
          <a:lstStyle/>
          <a:p>
            <a:pPr>
              <a:lnSpc>
                <a:spcPct val="90000"/>
              </a:lnSpc>
              <a:spcBef>
                <a:spcPct val="0"/>
              </a:spcBef>
              <a:spcAft>
                <a:spcPts val="600"/>
              </a:spcAft>
            </a:pPr>
            <a:r>
              <a:rPr lang="en-SG" sz="3600" b="1">
                <a:latin typeface="+mj-lt"/>
              </a:rPr>
              <a:t>Aveda Current Initiatives: </a:t>
            </a:r>
            <a:r>
              <a:rPr lang="en-US" sz="3600" b="1">
                <a:latin typeface="+mj-lt"/>
              </a:rPr>
              <a:t>ROI of Sample product</a:t>
            </a:r>
            <a:endParaRPr lang="en-US" sz="3600" b="1" kern="1200">
              <a:solidFill>
                <a:schemeClr val="tx1"/>
              </a:solidFill>
              <a:latin typeface="+mj-lt"/>
              <a:ea typeface="+mj-ea"/>
              <a:cs typeface="+mj-cs"/>
            </a:endParaRPr>
          </a:p>
          <a:p>
            <a:pPr>
              <a:lnSpc>
                <a:spcPct val="90000"/>
              </a:lnSpc>
              <a:spcBef>
                <a:spcPct val="0"/>
              </a:spcBef>
              <a:spcAft>
                <a:spcPts val="600"/>
              </a:spcAft>
            </a:pPr>
            <a:endParaRPr lang="en-US" sz="3600" b="1" kern="1200">
              <a:solidFill>
                <a:schemeClr val="tx1"/>
              </a:solidFill>
              <a:latin typeface="+mj-lt"/>
              <a:ea typeface="+mj-ea"/>
              <a:cs typeface="+mj-cs"/>
            </a:endParaRPr>
          </a:p>
        </p:txBody>
      </p:sp>
      <p:sp>
        <p:nvSpPr>
          <p:cNvPr id="8" name="TextBox 7">
            <a:extLst>
              <a:ext uri="{FF2B5EF4-FFF2-40B4-BE49-F238E27FC236}">
                <a16:creationId xmlns:a16="http://schemas.microsoft.com/office/drawing/2014/main" id="{86488814-3338-412A-0B07-CA9378BEF7E0}"/>
              </a:ext>
            </a:extLst>
          </p:cNvPr>
          <p:cNvSpPr txBox="1"/>
          <p:nvPr/>
        </p:nvSpPr>
        <p:spPr>
          <a:xfrm>
            <a:off x="563435" y="5311942"/>
            <a:ext cx="10415992" cy="954107"/>
          </a:xfrm>
          <a:prstGeom prst="rect">
            <a:avLst/>
          </a:prstGeom>
          <a:noFill/>
          <a:ln>
            <a:noFill/>
          </a:ln>
        </p:spPr>
        <p:txBody>
          <a:bodyPr wrap="square" rtlCol="0">
            <a:spAutoFit/>
          </a:bodyPr>
          <a:lstStyle/>
          <a:p>
            <a:pPr defTabSz="676656">
              <a:spcAft>
                <a:spcPts val="600"/>
              </a:spcAft>
            </a:pPr>
            <a:r>
              <a:rPr lang="en-US" sz="2800" b="1"/>
              <a:t>Sample for this product is efficient, return from sample is much more than the cost of sample itself.</a:t>
            </a:r>
          </a:p>
        </p:txBody>
      </p:sp>
    </p:spTree>
    <p:extLst>
      <p:ext uri="{BB962C8B-B14F-4D97-AF65-F5344CB8AC3E}">
        <p14:creationId xmlns:p14="http://schemas.microsoft.com/office/powerpoint/2010/main" val="2085820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ty Brand Identity | Singapore Management University ...">
            <a:extLst>
              <a:ext uri="{FF2B5EF4-FFF2-40B4-BE49-F238E27FC236}">
                <a16:creationId xmlns:a16="http://schemas.microsoft.com/office/drawing/2014/main" id="{E62FC9C0-1B32-B4C3-DFDF-A4AA39349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0D1658-0C51-3F2F-85F8-D05EC5D604C3}"/>
              </a:ext>
            </a:extLst>
          </p:cNvPr>
          <p:cNvSpPr txBox="1"/>
          <p:nvPr/>
        </p:nvSpPr>
        <p:spPr>
          <a:xfrm>
            <a:off x="5947046" y="1280490"/>
            <a:ext cx="5311188" cy="230832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b="1"/>
              <a:t>Low sale point</a:t>
            </a:r>
            <a:r>
              <a:rPr lang="zh-CN" altLang="en-US" b="1"/>
              <a:t> </a:t>
            </a:r>
            <a:endParaRPr lang="en-US" altLang="zh-CN" b="1"/>
          </a:p>
          <a:p>
            <a:pPr marL="285750" indent="-285750">
              <a:buFont typeface="Arial" panose="020B0604020202020204" pitchFamily="34" charset="0"/>
              <a:buChar char="•"/>
            </a:pPr>
            <a:r>
              <a:rPr lang="en-US" altLang="zh-CN" b="1"/>
              <a:t>Assumption</a:t>
            </a:r>
            <a:r>
              <a:rPr lang="en-US"/>
              <a:t>: TOP Products only sell for a </a:t>
            </a:r>
            <a:r>
              <a:rPr lang="en-US" b="1"/>
              <a:t>short sale period</a:t>
            </a:r>
            <a:endParaRPr lang="en-US"/>
          </a:p>
          <a:p>
            <a:pPr marL="285750" indent="-285750">
              <a:buFont typeface="Arial" panose="020B0604020202020204" pitchFamily="34" charset="0"/>
              <a:buChar char="•"/>
            </a:pPr>
            <a:r>
              <a:rPr lang="en-US"/>
              <a:t>Action: make set with other normal product &amp; increase sale frequency  deal with whole fluctuation</a:t>
            </a:r>
            <a:endParaRPr lang="en-US" altLang="zh-CN"/>
          </a:p>
          <a:p>
            <a:pPr marL="285750" indent="-285750">
              <a:buFont typeface="Arial" panose="020B0604020202020204" pitchFamily="34" charset="0"/>
              <a:buChar char="•"/>
            </a:pPr>
            <a:r>
              <a:rPr lang="en-US"/>
              <a:t>Action: adjust price/size/picture/description/</a:t>
            </a:r>
            <a:r>
              <a:rPr lang="en-US" altLang="zh-CN"/>
              <a:t>packaging</a:t>
            </a:r>
            <a:r>
              <a:rPr lang="en-US"/>
              <a:t> or go campaign</a:t>
            </a:r>
          </a:p>
        </p:txBody>
      </p:sp>
      <p:pic>
        <p:nvPicPr>
          <p:cNvPr id="3" name="Picture 2">
            <a:extLst>
              <a:ext uri="{FF2B5EF4-FFF2-40B4-BE49-F238E27FC236}">
                <a16:creationId xmlns:a16="http://schemas.microsoft.com/office/drawing/2014/main" id="{7847B66B-AFAE-20D3-F20A-C198FB30AB77}"/>
              </a:ext>
            </a:extLst>
          </p:cNvPr>
          <p:cNvPicPr>
            <a:picLocks noChangeAspect="1"/>
          </p:cNvPicPr>
          <p:nvPr/>
        </p:nvPicPr>
        <p:blipFill>
          <a:blip r:embed="rId4"/>
          <a:stretch>
            <a:fillRect/>
          </a:stretch>
        </p:blipFill>
        <p:spPr>
          <a:xfrm>
            <a:off x="10707454" y="6315539"/>
            <a:ext cx="1376966" cy="391819"/>
          </a:xfrm>
          <a:prstGeom prst="rect">
            <a:avLst/>
          </a:prstGeom>
        </p:spPr>
      </p:pic>
      <p:sp>
        <p:nvSpPr>
          <p:cNvPr id="7" name="Title 1">
            <a:extLst>
              <a:ext uri="{FF2B5EF4-FFF2-40B4-BE49-F238E27FC236}">
                <a16:creationId xmlns:a16="http://schemas.microsoft.com/office/drawing/2014/main" id="{DE17CC0D-AC4A-440B-314C-49C9E24BE704}"/>
              </a:ext>
            </a:extLst>
          </p:cNvPr>
          <p:cNvSpPr txBox="1">
            <a:spLocks/>
          </p:cNvSpPr>
          <p:nvPr/>
        </p:nvSpPr>
        <p:spPr>
          <a:xfrm>
            <a:off x="806854" y="443916"/>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Understanding Sales Fluctuations: Causes and Strategies for Smoother Revenue Trends</a:t>
            </a:r>
            <a:endParaRPr lang="en-SG" sz="3600" b="1"/>
          </a:p>
        </p:txBody>
      </p:sp>
      <p:pic>
        <p:nvPicPr>
          <p:cNvPr id="9" name="Picture 8">
            <a:extLst>
              <a:ext uri="{FF2B5EF4-FFF2-40B4-BE49-F238E27FC236}">
                <a16:creationId xmlns:a16="http://schemas.microsoft.com/office/drawing/2014/main" id="{B58DF487-2F38-B262-103D-12747D29C5BD}"/>
              </a:ext>
            </a:extLst>
          </p:cNvPr>
          <p:cNvPicPr>
            <a:picLocks noChangeAspect="1"/>
          </p:cNvPicPr>
          <p:nvPr/>
        </p:nvPicPr>
        <p:blipFill>
          <a:blip r:embed="rId5"/>
          <a:stretch>
            <a:fillRect/>
          </a:stretch>
        </p:blipFill>
        <p:spPr>
          <a:xfrm>
            <a:off x="903321" y="1293926"/>
            <a:ext cx="4803228" cy="2659010"/>
          </a:xfrm>
          <a:prstGeom prst="rect">
            <a:avLst/>
          </a:prstGeom>
          <a:ln>
            <a:solidFill>
              <a:schemeClr val="tx1"/>
            </a:solidFill>
          </a:ln>
        </p:spPr>
      </p:pic>
      <p:sp>
        <p:nvSpPr>
          <p:cNvPr id="10" name="Doughnut 9">
            <a:extLst>
              <a:ext uri="{FF2B5EF4-FFF2-40B4-BE49-F238E27FC236}">
                <a16:creationId xmlns:a16="http://schemas.microsoft.com/office/drawing/2014/main" id="{C6C39F56-1ED4-0B45-D0FD-68A51EA330CE}"/>
              </a:ext>
            </a:extLst>
          </p:cNvPr>
          <p:cNvSpPr/>
          <p:nvPr/>
        </p:nvSpPr>
        <p:spPr>
          <a:xfrm>
            <a:off x="1973033" y="2881541"/>
            <a:ext cx="479678" cy="438021"/>
          </a:xfrm>
          <a:prstGeom prst="donut">
            <a:avLst>
              <a:gd name="adj" fmla="val 21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D4B319B4-34BF-9969-1BCC-F5719E944AEA}"/>
              </a:ext>
            </a:extLst>
          </p:cNvPr>
          <p:cNvSpPr/>
          <p:nvPr/>
        </p:nvSpPr>
        <p:spPr>
          <a:xfrm>
            <a:off x="3850583" y="2578727"/>
            <a:ext cx="479677" cy="416425"/>
          </a:xfrm>
          <a:prstGeom prst="donut">
            <a:avLst>
              <a:gd name="adj" fmla="val 21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descr="A screenshot of a graph&#10;&#10;Description automatically generated">
            <a:extLst>
              <a:ext uri="{FF2B5EF4-FFF2-40B4-BE49-F238E27FC236}">
                <a16:creationId xmlns:a16="http://schemas.microsoft.com/office/drawing/2014/main" id="{A24FE8FB-8E93-6B2D-7FF5-5018D2F6BC7F}"/>
              </a:ext>
            </a:extLst>
          </p:cNvPr>
          <p:cNvPicPr>
            <a:picLocks noChangeAspect="1"/>
          </p:cNvPicPr>
          <p:nvPr/>
        </p:nvPicPr>
        <p:blipFill rotWithShape="1">
          <a:blip r:embed="rId6">
            <a:extLst>
              <a:ext uri="{28A0092B-C50C-407E-A947-70E740481C1C}">
                <a14:useLocalDpi xmlns:a14="http://schemas.microsoft.com/office/drawing/2010/main" val="0"/>
              </a:ext>
            </a:extLst>
          </a:blip>
          <a:srcRect t="17486"/>
          <a:stretch/>
        </p:blipFill>
        <p:spPr>
          <a:xfrm>
            <a:off x="892482" y="4493821"/>
            <a:ext cx="10386919" cy="1740070"/>
          </a:xfrm>
          <a:prstGeom prst="rect">
            <a:avLst/>
          </a:prstGeom>
        </p:spPr>
      </p:pic>
      <p:sp>
        <p:nvSpPr>
          <p:cNvPr id="5" name="TextBox 4">
            <a:extLst>
              <a:ext uri="{FF2B5EF4-FFF2-40B4-BE49-F238E27FC236}">
                <a16:creationId xmlns:a16="http://schemas.microsoft.com/office/drawing/2014/main" id="{420BD51B-9007-2294-9711-3DB31D90AC65}"/>
              </a:ext>
            </a:extLst>
          </p:cNvPr>
          <p:cNvSpPr txBox="1"/>
          <p:nvPr/>
        </p:nvSpPr>
        <p:spPr>
          <a:xfrm>
            <a:off x="892482" y="4094588"/>
            <a:ext cx="10386919" cy="369332"/>
          </a:xfrm>
          <a:prstGeom prst="rect">
            <a:avLst/>
          </a:prstGeom>
          <a:solidFill>
            <a:schemeClr val="accent5"/>
          </a:solidFill>
          <a:ln>
            <a:solidFill>
              <a:schemeClr val="tx1"/>
            </a:solidFill>
          </a:ln>
        </p:spPr>
        <p:txBody>
          <a:bodyPr wrap="square" rtlCol="0">
            <a:spAutoFit/>
          </a:bodyPr>
          <a:lstStyle/>
          <a:p>
            <a:r>
              <a:rPr lang="en-US"/>
              <a:t>               Revenue by Month                              Rev                                            Product Description                                                                            </a:t>
            </a:r>
          </a:p>
        </p:txBody>
      </p:sp>
    </p:spTree>
    <p:extLst>
      <p:ext uri="{BB962C8B-B14F-4D97-AF65-F5344CB8AC3E}">
        <p14:creationId xmlns:p14="http://schemas.microsoft.com/office/powerpoint/2010/main" val="32781280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University Brand Identity | Singapore Management University ...">
            <a:extLst>
              <a:ext uri="{FF2B5EF4-FFF2-40B4-BE49-F238E27FC236}">
                <a16:creationId xmlns:a16="http://schemas.microsoft.com/office/drawing/2014/main" id="{39BD25A8-5F6C-C1B5-BE8E-D88A91932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3189B3-D174-EA1E-7861-88B62B575598}"/>
              </a:ext>
            </a:extLst>
          </p:cNvPr>
          <p:cNvSpPr txBox="1"/>
          <p:nvPr/>
        </p:nvSpPr>
        <p:spPr>
          <a:xfrm>
            <a:off x="6074722" y="1435947"/>
            <a:ext cx="5276107" cy="230832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b="1"/>
              <a:t>Sale fluctuation </a:t>
            </a:r>
          </a:p>
          <a:p>
            <a:pPr marL="285750" indent="-285750">
              <a:buFont typeface="Arial" panose="020B0604020202020204" pitchFamily="34" charset="0"/>
              <a:buChar char="•"/>
            </a:pPr>
            <a:r>
              <a:rPr lang="en-US" b="1"/>
              <a:t>Assumption</a:t>
            </a:r>
            <a:r>
              <a:rPr lang="en-US"/>
              <a:t>: TOP products fluctuated frequently or stopped selling suddenly</a:t>
            </a:r>
          </a:p>
          <a:p>
            <a:pPr marL="285750" indent="-285750">
              <a:buFont typeface="Arial" panose="020B0604020202020204" pitchFamily="34" charset="0"/>
              <a:buChar char="•"/>
            </a:pPr>
            <a:r>
              <a:rPr lang="en-US"/>
              <a:t>Conclusion: both existed</a:t>
            </a:r>
          </a:p>
          <a:p>
            <a:pPr marL="285750" indent="-285750">
              <a:buFont typeface="Arial" panose="020B0604020202020204" pitchFamily="34" charset="0"/>
              <a:buChar char="•"/>
            </a:pPr>
            <a:r>
              <a:rPr lang="en-US"/>
              <a:t>Action: make set with other normal product &amp; increase sale frequency  deal with whole fluctuation</a:t>
            </a:r>
          </a:p>
          <a:p>
            <a:endParaRPr lang="en-US"/>
          </a:p>
        </p:txBody>
      </p:sp>
      <p:pic>
        <p:nvPicPr>
          <p:cNvPr id="5" name="Picture 4">
            <a:extLst>
              <a:ext uri="{FF2B5EF4-FFF2-40B4-BE49-F238E27FC236}">
                <a16:creationId xmlns:a16="http://schemas.microsoft.com/office/drawing/2014/main" id="{0FC1A9B0-8407-FE66-65BB-C0E44D37900E}"/>
              </a:ext>
            </a:extLst>
          </p:cNvPr>
          <p:cNvPicPr>
            <a:picLocks noChangeAspect="1"/>
          </p:cNvPicPr>
          <p:nvPr/>
        </p:nvPicPr>
        <p:blipFill>
          <a:blip r:embed="rId4"/>
          <a:stretch>
            <a:fillRect/>
          </a:stretch>
        </p:blipFill>
        <p:spPr>
          <a:xfrm>
            <a:off x="10707454" y="6315539"/>
            <a:ext cx="1376966" cy="391819"/>
          </a:xfrm>
          <a:prstGeom prst="rect">
            <a:avLst/>
          </a:prstGeom>
        </p:spPr>
      </p:pic>
      <p:pic>
        <p:nvPicPr>
          <p:cNvPr id="3" name="Picture 2">
            <a:extLst>
              <a:ext uri="{FF2B5EF4-FFF2-40B4-BE49-F238E27FC236}">
                <a16:creationId xmlns:a16="http://schemas.microsoft.com/office/drawing/2014/main" id="{0734068A-2928-5F6E-8DF6-2ECE34F318BA}"/>
              </a:ext>
            </a:extLst>
          </p:cNvPr>
          <p:cNvPicPr>
            <a:picLocks noChangeAspect="1"/>
          </p:cNvPicPr>
          <p:nvPr/>
        </p:nvPicPr>
        <p:blipFill>
          <a:blip r:embed="rId5"/>
          <a:stretch>
            <a:fillRect/>
          </a:stretch>
        </p:blipFill>
        <p:spPr>
          <a:xfrm>
            <a:off x="892482" y="1453844"/>
            <a:ext cx="4846166" cy="2552272"/>
          </a:xfrm>
          <a:prstGeom prst="rect">
            <a:avLst/>
          </a:prstGeom>
          <a:ln>
            <a:solidFill>
              <a:schemeClr val="tx1"/>
            </a:solidFill>
          </a:ln>
        </p:spPr>
      </p:pic>
      <p:sp>
        <p:nvSpPr>
          <p:cNvPr id="16" name="Doughnut 15">
            <a:extLst>
              <a:ext uri="{FF2B5EF4-FFF2-40B4-BE49-F238E27FC236}">
                <a16:creationId xmlns:a16="http://schemas.microsoft.com/office/drawing/2014/main" id="{78108EAF-6AD0-AFAA-2820-EEA9D52C3F87}"/>
              </a:ext>
            </a:extLst>
          </p:cNvPr>
          <p:cNvSpPr/>
          <p:nvPr/>
        </p:nvSpPr>
        <p:spPr>
          <a:xfrm rot="20493813">
            <a:off x="1928915" y="1660927"/>
            <a:ext cx="3230709" cy="1559701"/>
          </a:xfrm>
          <a:prstGeom prst="donut">
            <a:avLst>
              <a:gd name="adj" fmla="val 21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Arrow Connector 12">
            <a:extLst>
              <a:ext uri="{FF2B5EF4-FFF2-40B4-BE49-F238E27FC236}">
                <a16:creationId xmlns:a16="http://schemas.microsoft.com/office/drawing/2014/main" id="{C9C3725C-818D-DF06-767A-BFA514378385}"/>
              </a:ext>
            </a:extLst>
          </p:cNvPr>
          <p:cNvCxnSpPr>
            <a:cxnSpLocks/>
            <a:stCxn id="16" idx="6"/>
          </p:cNvCxnSpPr>
          <p:nvPr/>
        </p:nvCxnSpPr>
        <p:spPr>
          <a:xfrm flipV="1">
            <a:off x="5076716" y="1675125"/>
            <a:ext cx="1019284" cy="254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43689FEF-35A5-99CA-3FFC-DB9D31267BE3}"/>
              </a:ext>
            </a:extLst>
          </p:cNvPr>
          <p:cNvPicPr>
            <a:picLocks noChangeAspect="1"/>
          </p:cNvPicPr>
          <p:nvPr/>
        </p:nvPicPr>
        <p:blipFill rotWithShape="1">
          <a:blip r:embed="rId6">
            <a:extLst>
              <a:ext uri="{28A0092B-C50C-407E-A947-70E740481C1C}">
                <a14:useLocalDpi xmlns:a14="http://schemas.microsoft.com/office/drawing/2010/main" val="0"/>
              </a:ext>
            </a:extLst>
          </a:blip>
          <a:srcRect t="24800"/>
          <a:stretch/>
        </p:blipFill>
        <p:spPr>
          <a:xfrm>
            <a:off x="954414" y="4464428"/>
            <a:ext cx="10441523" cy="1951167"/>
          </a:xfrm>
          <a:prstGeom prst="rect">
            <a:avLst/>
          </a:prstGeom>
        </p:spPr>
      </p:pic>
      <p:sp>
        <p:nvSpPr>
          <p:cNvPr id="10" name="TextBox 9">
            <a:extLst>
              <a:ext uri="{FF2B5EF4-FFF2-40B4-BE49-F238E27FC236}">
                <a16:creationId xmlns:a16="http://schemas.microsoft.com/office/drawing/2014/main" id="{6BE69C4E-820F-5CB3-AB81-00B9BBBB03D4}"/>
              </a:ext>
            </a:extLst>
          </p:cNvPr>
          <p:cNvSpPr txBox="1"/>
          <p:nvPr/>
        </p:nvSpPr>
        <p:spPr>
          <a:xfrm>
            <a:off x="954414" y="4039628"/>
            <a:ext cx="10396415" cy="400110"/>
          </a:xfrm>
          <a:prstGeom prst="rect">
            <a:avLst/>
          </a:prstGeom>
          <a:solidFill>
            <a:schemeClr val="accent5"/>
          </a:solidFill>
          <a:ln>
            <a:solidFill>
              <a:schemeClr val="tx1"/>
            </a:solidFill>
          </a:ln>
        </p:spPr>
        <p:txBody>
          <a:bodyPr wrap="square" rtlCol="0">
            <a:spAutoFit/>
          </a:bodyPr>
          <a:lstStyle/>
          <a:p>
            <a:r>
              <a:rPr lang="en-US" sz="2000"/>
              <a:t>               Revenue by Month                       Rev                                      Product Description                                                                            </a:t>
            </a:r>
          </a:p>
        </p:txBody>
      </p:sp>
      <p:sp>
        <p:nvSpPr>
          <p:cNvPr id="11" name="Doughnut 10">
            <a:extLst>
              <a:ext uri="{FF2B5EF4-FFF2-40B4-BE49-F238E27FC236}">
                <a16:creationId xmlns:a16="http://schemas.microsoft.com/office/drawing/2014/main" id="{1AC9D91D-BFB5-832F-ECC5-724065BD4805}"/>
              </a:ext>
            </a:extLst>
          </p:cNvPr>
          <p:cNvSpPr/>
          <p:nvPr/>
        </p:nvSpPr>
        <p:spPr>
          <a:xfrm>
            <a:off x="785177" y="5683004"/>
            <a:ext cx="2048181" cy="768309"/>
          </a:xfrm>
          <a:prstGeom prst="donut">
            <a:avLst>
              <a:gd name="adj" fmla="val 21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itle 1">
            <a:extLst>
              <a:ext uri="{FF2B5EF4-FFF2-40B4-BE49-F238E27FC236}">
                <a16:creationId xmlns:a16="http://schemas.microsoft.com/office/drawing/2014/main" id="{7016FAEA-13C0-1D6F-2B55-3F3150DACC89}"/>
              </a:ext>
            </a:extLst>
          </p:cNvPr>
          <p:cNvSpPr txBox="1">
            <a:spLocks/>
          </p:cNvSpPr>
          <p:nvPr/>
        </p:nvSpPr>
        <p:spPr>
          <a:xfrm>
            <a:off x="806854" y="443916"/>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Understanding Sales Fluctuations: Causes and Strategies for Smoother Revenue Trends</a:t>
            </a:r>
            <a:endParaRPr lang="en-SG" sz="3600" b="1"/>
          </a:p>
        </p:txBody>
      </p:sp>
    </p:spTree>
    <p:extLst>
      <p:ext uri="{BB962C8B-B14F-4D97-AF65-F5344CB8AC3E}">
        <p14:creationId xmlns:p14="http://schemas.microsoft.com/office/powerpoint/2010/main" val="3612991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AA49E2-1E3B-4227-0EF1-611F01D99155}"/>
              </a:ext>
            </a:extLst>
          </p:cNvPr>
          <p:cNvSpPr txBox="1">
            <a:spLocks/>
          </p:cNvSpPr>
          <p:nvPr/>
        </p:nvSpPr>
        <p:spPr>
          <a:xfrm>
            <a:off x="3321050" y="2888690"/>
            <a:ext cx="55499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a:t>Customer Segmentation</a:t>
            </a:r>
          </a:p>
        </p:txBody>
      </p:sp>
      <p:pic>
        <p:nvPicPr>
          <p:cNvPr id="6" name="Picture 5">
            <a:extLst>
              <a:ext uri="{FF2B5EF4-FFF2-40B4-BE49-F238E27FC236}">
                <a16:creationId xmlns:a16="http://schemas.microsoft.com/office/drawing/2014/main" id="{D9E1E192-8A48-DE1A-3349-A0A87A8C0592}"/>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7" name="Picture 2" descr="University Brand Identity | Singapore Management University ...">
            <a:extLst>
              <a:ext uri="{FF2B5EF4-FFF2-40B4-BE49-F238E27FC236}">
                <a16:creationId xmlns:a16="http://schemas.microsoft.com/office/drawing/2014/main" id="{339B3BA3-3AF9-798E-9EFF-08D7604B1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432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1CA38-A474-7A0E-6BED-9AE57BB75A83}"/>
              </a:ext>
            </a:extLst>
          </p:cNvPr>
          <p:cNvPicPr>
            <a:picLocks noChangeAspect="1"/>
          </p:cNvPicPr>
          <p:nvPr/>
        </p:nvPicPr>
        <p:blipFill>
          <a:blip r:embed="rId3"/>
          <a:stretch>
            <a:fillRect/>
          </a:stretch>
        </p:blipFill>
        <p:spPr>
          <a:xfrm>
            <a:off x="10707454" y="6324504"/>
            <a:ext cx="1376966" cy="391819"/>
          </a:xfrm>
          <a:prstGeom prst="rect">
            <a:avLst/>
          </a:prstGeom>
        </p:spPr>
      </p:pic>
      <p:pic>
        <p:nvPicPr>
          <p:cNvPr id="7" name="Picture 2" descr="University Brand Identity | Singapore Management University ...">
            <a:extLst>
              <a:ext uri="{FF2B5EF4-FFF2-40B4-BE49-F238E27FC236}">
                <a16:creationId xmlns:a16="http://schemas.microsoft.com/office/drawing/2014/main" id="{A35A6BD1-7C69-942B-D783-383AACD79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a:t>Deep Dive: Personas of Retail “Need Attention”</a:t>
            </a:r>
          </a:p>
        </p:txBody>
      </p:sp>
      <p:pic>
        <p:nvPicPr>
          <p:cNvPr id="3" name="Picture 2">
            <a:extLst>
              <a:ext uri="{FF2B5EF4-FFF2-40B4-BE49-F238E27FC236}">
                <a16:creationId xmlns:a16="http://schemas.microsoft.com/office/drawing/2014/main" id="{33E5884C-7686-149E-E9A1-6C52FCF3FE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322" y="834272"/>
            <a:ext cx="1768365" cy="1768365"/>
          </a:xfrm>
          <a:prstGeom prst="rect">
            <a:avLst/>
          </a:prstGeom>
        </p:spPr>
      </p:pic>
      <p:graphicFrame>
        <p:nvGraphicFramePr>
          <p:cNvPr id="8" name="Table 7">
            <a:extLst>
              <a:ext uri="{FF2B5EF4-FFF2-40B4-BE49-F238E27FC236}">
                <a16:creationId xmlns:a16="http://schemas.microsoft.com/office/drawing/2014/main" id="{6835DFBD-1020-8455-8DD7-8AD874D45171}"/>
              </a:ext>
            </a:extLst>
          </p:cNvPr>
          <p:cNvGraphicFramePr>
            <a:graphicFrameLocks noGrp="1"/>
          </p:cNvGraphicFramePr>
          <p:nvPr>
            <p:extLst>
              <p:ext uri="{D42A27DB-BD31-4B8C-83A1-F6EECF244321}">
                <p14:modId xmlns:p14="http://schemas.microsoft.com/office/powerpoint/2010/main" val="2074235915"/>
              </p:ext>
            </p:extLst>
          </p:nvPr>
        </p:nvGraphicFramePr>
        <p:xfrm>
          <a:off x="2932574" y="1315328"/>
          <a:ext cx="8128000" cy="128730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Boon Kiat</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1 past purchase</a:t>
                      </a:r>
                    </a:p>
                    <a:p>
                      <a:pPr marL="285750" indent="-285750">
                        <a:buFont typeface="Arial" panose="020B0604020202020204" pitchFamily="34" charset="0"/>
                        <a:buChar char="•"/>
                      </a:pPr>
                      <a:r>
                        <a:rPr lang="en-US" sz="1400"/>
                        <a:t>Last purchase about 6.5 months </a:t>
                      </a:r>
                    </a:p>
                    <a:p>
                      <a:pPr marL="285750" indent="-285750">
                        <a:buFont typeface="Arial" panose="020B0604020202020204" pitchFamily="34" charset="0"/>
                        <a:buChar char="•"/>
                      </a:pPr>
                      <a:r>
                        <a:rPr lang="en-US" sz="1400"/>
                        <a:t>Spent $159 in total</a:t>
                      </a:r>
                    </a:p>
                    <a:p>
                      <a:pPr marL="285750" indent="-285750">
                        <a:buFont typeface="Arial" panose="020B0604020202020204" pitchFamily="34" charset="0"/>
                        <a:buChar char="•"/>
                      </a:pPr>
                      <a:r>
                        <a:rPr lang="en-US" sz="1400"/>
                        <a:t>Hair Care Needs: Experiencing hair loss</a:t>
                      </a:r>
                    </a:p>
                  </a:txBody>
                  <a:tcPr/>
                </a:tc>
                <a:extLst>
                  <a:ext uri="{0D108BD9-81ED-4DB2-BD59-A6C34878D82A}">
                    <a16:rowId xmlns:a16="http://schemas.microsoft.com/office/drawing/2014/main" val="3537663732"/>
                  </a:ext>
                </a:extLst>
              </a:tr>
            </a:tbl>
          </a:graphicData>
        </a:graphic>
      </p:graphicFrame>
      <p:sp>
        <p:nvSpPr>
          <p:cNvPr id="13" name="TextBox 12">
            <a:extLst>
              <a:ext uri="{FF2B5EF4-FFF2-40B4-BE49-F238E27FC236}">
                <a16:creationId xmlns:a16="http://schemas.microsoft.com/office/drawing/2014/main" id="{DC20B721-D67B-7E0E-E1F4-4500B90A15C6}"/>
              </a:ext>
            </a:extLst>
          </p:cNvPr>
          <p:cNvSpPr txBox="1"/>
          <p:nvPr/>
        </p:nvSpPr>
        <p:spPr>
          <a:xfrm>
            <a:off x="2856370" y="945996"/>
            <a:ext cx="5446802" cy="369332"/>
          </a:xfrm>
          <a:prstGeom prst="rect">
            <a:avLst/>
          </a:prstGeom>
          <a:noFill/>
        </p:spPr>
        <p:txBody>
          <a:bodyPr wrap="square" rtlCol="0">
            <a:spAutoFit/>
          </a:bodyPr>
          <a:lstStyle/>
          <a:p>
            <a:r>
              <a:rPr lang="en-US" b="1"/>
              <a:t>The impatient skeptical “Hair Thinning” man</a:t>
            </a:r>
          </a:p>
        </p:txBody>
      </p:sp>
      <p:pic>
        <p:nvPicPr>
          <p:cNvPr id="15" name="Picture 14">
            <a:extLst>
              <a:ext uri="{FF2B5EF4-FFF2-40B4-BE49-F238E27FC236}">
                <a16:creationId xmlns:a16="http://schemas.microsoft.com/office/drawing/2014/main" id="{AE23330B-6F33-96E0-202D-F2C7E33CB6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694225" y="2773603"/>
            <a:ext cx="1614639" cy="1614639"/>
          </a:xfrm>
          <a:prstGeom prst="rect">
            <a:avLst/>
          </a:prstGeom>
        </p:spPr>
      </p:pic>
      <p:graphicFrame>
        <p:nvGraphicFramePr>
          <p:cNvPr id="17" name="Table 16">
            <a:extLst>
              <a:ext uri="{FF2B5EF4-FFF2-40B4-BE49-F238E27FC236}">
                <a16:creationId xmlns:a16="http://schemas.microsoft.com/office/drawing/2014/main" id="{EFE6B801-D918-9C6E-A058-FE91DE3FC103}"/>
              </a:ext>
            </a:extLst>
          </p:cNvPr>
          <p:cNvGraphicFramePr>
            <a:graphicFrameLocks noGrp="1"/>
          </p:cNvGraphicFramePr>
          <p:nvPr>
            <p:extLst>
              <p:ext uri="{D42A27DB-BD31-4B8C-83A1-F6EECF244321}">
                <p14:modId xmlns:p14="http://schemas.microsoft.com/office/powerpoint/2010/main" val="507333092"/>
              </p:ext>
            </p:extLst>
          </p:nvPr>
        </p:nvGraphicFramePr>
        <p:xfrm>
          <a:off x="1287704" y="3100933"/>
          <a:ext cx="8128000" cy="1287309"/>
        </p:xfrm>
        <a:graphic>
          <a:graphicData uri="http://schemas.openxmlformats.org/drawingml/2006/table">
            <a:tbl>
              <a:tblPr firstRow="1" bandRow="1">
                <a:tableStyleId>{21E4AEA4-8DFA-4A89-87EB-49C32662AFE0}</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May</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2 past purchases</a:t>
                      </a:r>
                    </a:p>
                    <a:p>
                      <a:pPr marL="285750" indent="-285750">
                        <a:buFont typeface="Arial" panose="020B0604020202020204" pitchFamily="34" charset="0"/>
                        <a:buChar char="•"/>
                      </a:pPr>
                      <a:r>
                        <a:rPr lang="en-US" sz="1400"/>
                        <a:t>Last purchase about 7.5 months </a:t>
                      </a:r>
                    </a:p>
                    <a:p>
                      <a:pPr marL="285750" indent="-285750">
                        <a:buFont typeface="Arial" panose="020B0604020202020204" pitchFamily="34" charset="0"/>
                        <a:buChar char="•"/>
                      </a:pPr>
                      <a:r>
                        <a:rPr lang="en-US" sz="1400"/>
                        <a:t>Spent $202 in total</a:t>
                      </a:r>
                    </a:p>
                    <a:p>
                      <a:pPr marL="285750" indent="-285750">
                        <a:buFont typeface="Arial" panose="020B0604020202020204" pitchFamily="34" charset="0"/>
                        <a:buChar char="•"/>
                      </a:pPr>
                      <a:r>
                        <a:rPr lang="en-US" sz="1400"/>
                        <a:t>Hair Care Needs: Damaged hair</a:t>
                      </a:r>
                    </a:p>
                  </a:txBody>
                  <a:tcPr/>
                </a:tc>
                <a:extLst>
                  <a:ext uri="{0D108BD9-81ED-4DB2-BD59-A6C34878D82A}">
                    <a16:rowId xmlns:a16="http://schemas.microsoft.com/office/drawing/2014/main" val="3537663732"/>
                  </a:ext>
                </a:extLst>
              </a:tr>
            </a:tbl>
          </a:graphicData>
        </a:graphic>
      </p:graphicFrame>
      <p:sp>
        <p:nvSpPr>
          <p:cNvPr id="18" name="TextBox 17">
            <a:extLst>
              <a:ext uri="{FF2B5EF4-FFF2-40B4-BE49-F238E27FC236}">
                <a16:creationId xmlns:a16="http://schemas.microsoft.com/office/drawing/2014/main" id="{707C70C8-10C7-E052-5523-E04D5CE3224C}"/>
              </a:ext>
            </a:extLst>
          </p:cNvPr>
          <p:cNvSpPr txBox="1"/>
          <p:nvPr/>
        </p:nvSpPr>
        <p:spPr>
          <a:xfrm>
            <a:off x="1211500" y="2731601"/>
            <a:ext cx="4726845" cy="369332"/>
          </a:xfrm>
          <a:prstGeom prst="rect">
            <a:avLst/>
          </a:prstGeom>
          <a:noFill/>
        </p:spPr>
        <p:txBody>
          <a:bodyPr wrap="square" rtlCol="0">
            <a:spAutoFit/>
          </a:bodyPr>
          <a:lstStyle/>
          <a:p>
            <a:r>
              <a:rPr lang="en-US" b="1"/>
              <a:t>The not too concerned “Damaged Hair” lady</a:t>
            </a:r>
          </a:p>
        </p:txBody>
      </p:sp>
      <p:pic>
        <p:nvPicPr>
          <p:cNvPr id="22" name="Picture 21">
            <a:extLst>
              <a:ext uri="{FF2B5EF4-FFF2-40B4-BE49-F238E27FC236}">
                <a16:creationId xmlns:a16="http://schemas.microsoft.com/office/drawing/2014/main" id="{8830AAAB-38AF-018E-2FC7-8AC0FB2D372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02323" y="4552666"/>
            <a:ext cx="1768364" cy="1768364"/>
          </a:xfrm>
          <a:prstGeom prst="rect">
            <a:avLst/>
          </a:prstGeom>
        </p:spPr>
      </p:pic>
      <p:graphicFrame>
        <p:nvGraphicFramePr>
          <p:cNvPr id="23" name="Table 22">
            <a:extLst>
              <a:ext uri="{FF2B5EF4-FFF2-40B4-BE49-F238E27FC236}">
                <a16:creationId xmlns:a16="http://schemas.microsoft.com/office/drawing/2014/main" id="{F4ADCBC1-B30D-47A4-AEA5-8F33470B48E4}"/>
              </a:ext>
            </a:extLst>
          </p:cNvPr>
          <p:cNvGraphicFramePr>
            <a:graphicFrameLocks noGrp="1"/>
          </p:cNvGraphicFramePr>
          <p:nvPr>
            <p:extLst>
              <p:ext uri="{D42A27DB-BD31-4B8C-83A1-F6EECF244321}">
                <p14:modId xmlns:p14="http://schemas.microsoft.com/office/powerpoint/2010/main" val="3017400892"/>
              </p:ext>
            </p:extLst>
          </p:nvPr>
        </p:nvGraphicFramePr>
        <p:xfrm>
          <a:off x="3009461" y="5033721"/>
          <a:ext cx="8128000" cy="1287309"/>
        </p:xfrm>
        <a:graphic>
          <a:graphicData uri="http://schemas.openxmlformats.org/drawingml/2006/table">
            <a:tbl>
              <a:tblPr firstRow="1" bandRow="1">
                <a:tableStyleId>{93296810-A885-4BE3-A3E7-6D5BEEA58F35}</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Lucy</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2 past purchases</a:t>
                      </a:r>
                    </a:p>
                    <a:p>
                      <a:pPr marL="285750" indent="-285750">
                        <a:buFont typeface="Arial" panose="020B0604020202020204" pitchFamily="34" charset="0"/>
                        <a:buChar char="•"/>
                      </a:pPr>
                      <a:r>
                        <a:rPr lang="en-US" sz="1400"/>
                        <a:t>Last purchase about 11 months </a:t>
                      </a:r>
                    </a:p>
                    <a:p>
                      <a:pPr marL="285750" indent="-285750">
                        <a:buFont typeface="Arial" panose="020B0604020202020204" pitchFamily="34" charset="0"/>
                        <a:buChar char="•"/>
                      </a:pPr>
                      <a:r>
                        <a:rPr lang="en-US" sz="1400"/>
                        <a:t>Spent $352 in total</a:t>
                      </a:r>
                    </a:p>
                    <a:p>
                      <a:pPr marL="285750" indent="-285750">
                        <a:buFont typeface="Arial" panose="020B0604020202020204" pitchFamily="34" charset="0"/>
                        <a:buChar char="•"/>
                      </a:pPr>
                      <a:r>
                        <a:rPr lang="en-US" sz="1400"/>
                        <a:t>Hair Care Needs: Dry hair</a:t>
                      </a:r>
                    </a:p>
                  </a:txBody>
                  <a:tcPr/>
                </a:tc>
                <a:extLst>
                  <a:ext uri="{0D108BD9-81ED-4DB2-BD59-A6C34878D82A}">
                    <a16:rowId xmlns:a16="http://schemas.microsoft.com/office/drawing/2014/main" val="3537663732"/>
                  </a:ext>
                </a:extLst>
              </a:tr>
            </a:tbl>
          </a:graphicData>
        </a:graphic>
      </p:graphicFrame>
      <p:sp>
        <p:nvSpPr>
          <p:cNvPr id="24" name="TextBox 23">
            <a:extLst>
              <a:ext uri="{FF2B5EF4-FFF2-40B4-BE49-F238E27FC236}">
                <a16:creationId xmlns:a16="http://schemas.microsoft.com/office/drawing/2014/main" id="{F500CEA7-EA61-1F15-FAF4-CBA69432EACB}"/>
              </a:ext>
            </a:extLst>
          </p:cNvPr>
          <p:cNvSpPr txBox="1"/>
          <p:nvPr/>
        </p:nvSpPr>
        <p:spPr>
          <a:xfrm>
            <a:off x="2933257" y="4664389"/>
            <a:ext cx="7692702" cy="369332"/>
          </a:xfrm>
          <a:prstGeom prst="rect">
            <a:avLst/>
          </a:prstGeom>
          <a:noFill/>
        </p:spPr>
        <p:txBody>
          <a:bodyPr wrap="square" rtlCol="0">
            <a:spAutoFit/>
          </a:bodyPr>
          <a:lstStyle/>
          <a:p>
            <a:r>
              <a:rPr lang="en-US" b="1"/>
              <a:t>The “Dry hair” but not too concerned, price sensitive bulk buyer</a:t>
            </a:r>
          </a:p>
        </p:txBody>
      </p:sp>
    </p:spTree>
    <p:extLst>
      <p:ext uri="{BB962C8B-B14F-4D97-AF65-F5344CB8AC3E}">
        <p14:creationId xmlns:p14="http://schemas.microsoft.com/office/powerpoint/2010/main" val="41943645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 chart with numbers and a number on it&#10;&#10;Description automatically generated">
            <a:extLst>
              <a:ext uri="{FF2B5EF4-FFF2-40B4-BE49-F238E27FC236}">
                <a16:creationId xmlns:a16="http://schemas.microsoft.com/office/drawing/2014/main" id="{0C56E52E-F8B3-2F85-070B-36B45A04F05A}"/>
              </a:ext>
            </a:extLst>
          </p:cNvPr>
          <p:cNvPicPr>
            <a:picLocks noChangeAspect="1"/>
          </p:cNvPicPr>
          <p:nvPr/>
        </p:nvPicPr>
        <p:blipFill>
          <a:blip r:embed="rId2"/>
          <a:stretch>
            <a:fillRect/>
          </a:stretch>
        </p:blipFill>
        <p:spPr>
          <a:xfrm>
            <a:off x="6818929" y="88143"/>
            <a:ext cx="4426974" cy="3875786"/>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94C73CD1-4A30-1C4A-D8B7-D4197DD97B9F}"/>
              </a:ext>
            </a:extLst>
          </p:cNvPr>
          <p:cNvPicPr>
            <a:picLocks noGrp="1" noChangeAspect="1"/>
          </p:cNvPicPr>
          <p:nvPr>
            <p:ph idx="1"/>
          </p:nvPr>
        </p:nvPicPr>
        <p:blipFill>
          <a:blip r:embed="rId3"/>
          <a:stretch>
            <a:fillRect/>
          </a:stretch>
        </p:blipFill>
        <p:spPr>
          <a:xfrm>
            <a:off x="269954" y="1478823"/>
            <a:ext cx="4825209" cy="3609391"/>
          </a:xfrm>
        </p:spPr>
      </p:pic>
      <p:sp>
        <p:nvSpPr>
          <p:cNvPr id="5" name="Content Placeholder 22">
            <a:extLst>
              <a:ext uri="{FF2B5EF4-FFF2-40B4-BE49-F238E27FC236}">
                <a16:creationId xmlns:a16="http://schemas.microsoft.com/office/drawing/2014/main" id="{CCB3F1A0-3B6E-570A-F370-5A3A7F2A66C9}"/>
              </a:ext>
            </a:extLst>
          </p:cNvPr>
          <p:cNvSpPr txBox="1">
            <a:spLocks/>
          </p:cNvSpPr>
          <p:nvPr/>
        </p:nvSpPr>
        <p:spPr>
          <a:xfrm>
            <a:off x="4667095" y="4121860"/>
            <a:ext cx="6902606" cy="23956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Over 2021-2023, customer ID 3558061 contributes the most to the total revenue among the total 14603 customers (excluding customers have 0 contribution), whose spending takes more than 40%  in the total revenue. </a:t>
            </a:r>
            <a:endParaRPr lang="en-US" sz="1800">
              <a:ea typeface="Calibri"/>
              <a:cs typeface="Calibri"/>
            </a:endParaRPr>
          </a:p>
          <a:p>
            <a:r>
              <a:rPr lang="en-US" sz="1800"/>
              <a:t>Customer ID 4497811 was the second largest contributor to total revenue, with expenditures accounting for approximately 9%.</a:t>
            </a:r>
            <a:endParaRPr lang="en-US" sz="1800">
              <a:cs typeface="Calibri"/>
            </a:endParaRPr>
          </a:p>
          <a:p>
            <a:r>
              <a:rPr lang="en-US" sz="1800"/>
              <a:t>Other 14601 customers contributes less than 50% of the total revenue.</a:t>
            </a:r>
          </a:p>
        </p:txBody>
      </p:sp>
      <p:cxnSp>
        <p:nvCxnSpPr>
          <p:cNvPr id="6" name="Straight Arrow Connector 5">
            <a:extLst>
              <a:ext uri="{FF2B5EF4-FFF2-40B4-BE49-F238E27FC236}">
                <a16:creationId xmlns:a16="http://schemas.microsoft.com/office/drawing/2014/main" id="{F6D51DBF-7B59-08C7-F757-46580EB37E17}"/>
              </a:ext>
            </a:extLst>
          </p:cNvPr>
          <p:cNvCxnSpPr>
            <a:cxnSpLocks/>
          </p:cNvCxnSpPr>
          <p:nvPr/>
        </p:nvCxnSpPr>
        <p:spPr>
          <a:xfrm flipV="1">
            <a:off x="2677201" y="1435039"/>
            <a:ext cx="5305209" cy="223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3098BD9-396E-1974-CF30-7D7959D93B48}"/>
              </a:ext>
            </a:extLst>
          </p:cNvPr>
          <p:cNvCxnSpPr>
            <a:cxnSpLocks/>
          </p:cNvCxnSpPr>
          <p:nvPr/>
        </p:nvCxnSpPr>
        <p:spPr>
          <a:xfrm flipV="1">
            <a:off x="2700399" y="3484099"/>
            <a:ext cx="4099119" cy="6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DA25F8D-E704-A8F1-AF98-9DFE2759389F}"/>
              </a:ext>
            </a:extLst>
          </p:cNvPr>
          <p:cNvPicPr>
            <a:picLocks noChangeAspect="1"/>
          </p:cNvPicPr>
          <p:nvPr/>
        </p:nvPicPr>
        <p:blipFill>
          <a:blip r:embed="rId4"/>
          <a:stretch>
            <a:fillRect/>
          </a:stretch>
        </p:blipFill>
        <p:spPr>
          <a:xfrm>
            <a:off x="10707454" y="6315539"/>
            <a:ext cx="1376966" cy="391819"/>
          </a:xfrm>
          <a:prstGeom prst="rect">
            <a:avLst/>
          </a:prstGeom>
        </p:spPr>
      </p:pic>
      <p:pic>
        <p:nvPicPr>
          <p:cNvPr id="10" name="Picture 2" descr="University Brand Identity | Singapore Management University ...">
            <a:extLst>
              <a:ext uri="{FF2B5EF4-FFF2-40B4-BE49-F238E27FC236}">
                <a16:creationId xmlns:a16="http://schemas.microsoft.com/office/drawing/2014/main" id="{E53AA66D-9978-58F4-8DF2-48A3A56E04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21955BD-29EB-B8A8-B61B-5D58CA6E4B6A}"/>
              </a:ext>
            </a:extLst>
          </p:cNvPr>
          <p:cNvSpPr txBox="1">
            <a:spLocks/>
          </p:cNvSpPr>
          <p:nvPr/>
        </p:nvSpPr>
        <p:spPr>
          <a:xfrm>
            <a:off x="533400" y="368967"/>
            <a:ext cx="10515600" cy="54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Overview of Customer Spending</a:t>
            </a:r>
            <a:endParaRPr lang="en-SG" sz="3600" b="1"/>
          </a:p>
        </p:txBody>
      </p:sp>
    </p:spTree>
    <p:extLst>
      <p:ext uri="{BB962C8B-B14F-4D97-AF65-F5344CB8AC3E}">
        <p14:creationId xmlns:p14="http://schemas.microsoft.com/office/powerpoint/2010/main" val="4235828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EFE22-37F6-8819-3BB9-419383A0BAA4}"/>
              </a:ext>
            </a:extLst>
          </p:cNvPr>
          <p:cNvSpPr>
            <a:spLocks noGrp="1"/>
          </p:cNvSpPr>
          <p:nvPr>
            <p:ph type="title"/>
          </p:nvPr>
        </p:nvSpPr>
        <p:spPr>
          <a:xfrm>
            <a:off x="236621" y="54309"/>
            <a:ext cx="10515600" cy="1325563"/>
          </a:xfrm>
        </p:spPr>
        <p:txBody>
          <a:bodyPr>
            <a:normAutofit/>
          </a:bodyPr>
          <a:lstStyle/>
          <a:p>
            <a:r>
              <a:rPr lang="en-US" sz="3600" b="1"/>
              <a:t>Customer Segmentation Based on Customer Spending</a:t>
            </a:r>
          </a:p>
        </p:txBody>
      </p:sp>
      <p:sp>
        <p:nvSpPr>
          <p:cNvPr id="6" name="TextBox 5">
            <a:extLst>
              <a:ext uri="{FF2B5EF4-FFF2-40B4-BE49-F238E27FC236}">
                <a16:creationId xmlns:a16="http://schemas.microsoft.com/office/drawing/2014/main" id="{6901C941-D6FD-9EAC-3980-3B100C81D0D7}"/>
              </a:ext>
            </a:extLst>
          </p:cNvPr>
          <p:cNvSpPr txBox="1"/>
          <p:nvPr/>
        </p:nvSpPr>
        <p:spPr>
          <a:xfrm>
            <a:off x="5892658" y="3681746"/>
            <a:ext cx="631256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used ABS(by dollar) to evaluate purchasing power of customer and divide the customers  into 4 categories:</a:t>
            </a:r>
            <a:endParaRPr lang="en-US">
              <a:ea typeface="Calibri"/>
              <a:cs typeface="Calibri"/>
            </a:endParaRPr>
          </a:p>
          <a:p>
            <a:r>
              <a:rPr lang="en-US">
                <a:ea typeface="Calibri"/>
                <a:cs typeface="Calibri"/>
              </a:rPr>
              <a:t>"R": 2 outliers with ABS significantly higher than others</a:t>
            </a:r>
            <a:endParaRPr lang="en-US"/>
          </a:p>
          <a:p>
            <a:r>
              <a:rPr lang="en-US"/>
              <a:t>"H": ABS &gt; 0.75 quantile of total distribution excluding 2 outliers</a:t>
            </a:r>
            <a:endParaRPr lang="en-US">
              <a:ea typeface="Calibri"/>
              <a:cs typeface="Calibri"/>
            </a:endParaRPr>
          </a:p>
          <a:p>
            <a:r>
              <a:rPr lang="en-US"/>
              <a:t>"M": ABS between 0.25 and 0.75 quantile of total distribution</a:t>
            </a:r>
            <a:endParaRPr lang="en-US">
              <a:ea typeface="Calibri"/>
              <a:cs typeface="Calibri"/>
            </a:endParaRPr>
          </a:p>
          <a:p>
            <a:r>
              <a:rPr lang="en-US"/>
              <a:t>"L": ABS &lt; 0.25 quantile of total distribution. </a:t>
            </a:r>
            <a:endParaRPr lang="en-US">
              <a:ea typeface="Calibri"/>
              <a:cs typeface="Calibri"/>
            </a:endParaRPr>
          </a:p>
          <a:p>
            <a:r>
              <a:rPr lang="en-US"/>
              <a:t>There are 9284 customers who have 0 contribution to the revenue. We excluded them for later analysis temporarily.</a:t>
            </a:r>
            <a:endParaRPr lang="en-US">
              <a:ea typeface="Calibri"/>
              <a:cs typeface="Calibri"/>
            </a:endParaRPr>
          </a:p>
        </p:txBody>
      </p:sp>
      <p:pic>
        <p:nvPicPr>
          <p:cNvPr id="8" name="Content Placeholder 7" descr="A table with numbers and letters&#10;&#10;Description automatically generated">
            <a:extLst>
              <a:ext uri="{FF2B5EF4-FFF2-40B4-BE49-F238E27FC236}">
                <a16:creationId xmlns:a16="http://schemas.microsoft.com/office/drawing/2014/main" id="{9B048224-DC89-302D-3245-D4FCD99518AF}"/>
              </a:ext>
            </a:extLst>
          </p:cNvPr>
          <p:cNvPicPr>
            <a:picLocks noGrp="1" noChangeAspect="1"/>
          </p:cNvPicPr>
          <p:nvPr>
            <p:ph idx="1"/>
          </p:nvPr>
        </p:nvPicPr>
        <p:blipFill>
          <a:blip r:embed="rId2"/>
          <a:stretch>
            <a:fillRect/>
          </a:stretch>
        </p:blipFill>
        <p:spPr>
          <a:xfrm>
            <a:off x="460412" y="1506077"/>
            <a:ext cx="5182292" cy="4351338"/>
          </a:xfrm>
          <a:ln>
            <a:solidFill>
              <a:schemeClr val="bg2">
                <a:lumMod val="90000"/>
              </a:schemeClr>
            </a:solidFill>
          </a:ln>
        </p:spPr>
      </p:pic>
      <p:pic>
        <p:nvPicPr>
          <p:cNvPr id="3" name="Picture 2">
            <a:extLst>
              <a:ext uri="{FF2B5EF4-FFF2-40B4-BE49-F238E27FC236}">
                <a16:creationId xmlns:a16="http://schemas.microsoft.com/office/drawing/2014/main" id="{689C2881-1463-9219-F20D-FCD2EA02DAD2}"/>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2DB7AE77-BA06-7B66-76F4-9331165860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66F7C301-B474-5336-D998-CE92F25B3F3D}"/>
              </a:ext>
            </a:extLst>
          </p:cNvPr>
          <p:cNvPicPr>
            <a:picLocks noChangeAspect="1"/>
          </p:cNvPicPr>
          <p:nvPr/>
        </p:nvPicPr>
        <p:blipFill>
          <a:blip r:embed="rId5"/>
          <a:stretch>
            <a:fillRect/>
          </a:stretch>
        </p:blipFill>
        <p:spPr>
          <a:xfrm>
            <a:off x="5986141" y="1061453"/>
            <a:ext cx="5239752" cy="2582544"/>
          </a:xfrm>
          <a:prstGeom prst="rect">
            <a:avLst/>
          </a:prstGeom>
        </p:spPr>
      </p:pic>
    </p:spTree>
    <p:extLst>
      <p:ext uri="{BB962C8B-B14F-4D97-AF65-F5344CB8AC3E}">
        <p14:creationId xmlns:p14="http://schemas.microsoft.com/office/powerpoint/2010/main" val="3825663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118C0-FFC9-AA98-27BF-2FBE6A18903B}"/>
              </a:ext>
            </a:extLst>
          </p:cNvPr>
          <p:cNvSpPr>
            <a:spLocks noGrp="1"/>
          </p:cNvSpPr>
          <p:nvPr>
            <p:ph type="title"/>
          </p:nvPr>
        </p:nvSpPr>
        <p:spPr>
          <a:xfrm>
            <a:off x="608065" y="501769"/>
            <a:ext cx="3966098" cy="663360"/>
          </a:xfrm>
        </p:spPr>
        <p:txBody>
          <a:bodyPr anchor="b">
            <a:noAutofit/>
          </a:bodyPr>
          <a:lstStyle/>
          <a:p>
            <a:r>
              <a:rPr lang="en-US" sz="3600" b="1"/>
              <a:t>Overall best sellers</a:t>
            </a:r>
          </a:p>
        </p:txBody>
      </p:sp>
      <p:pic>
        <p:nvPicPr>
          <p:cNvPr id="13" name="Content Placeholder 12" descr="A white bottle with a green and black label&#10;&#10;Description automatically generated">
            <a:extLst>
              <a:ext uri="{FF2B5EF4-FFF2-40B4-BE49-F238E27FC236}">
                <a16:creationId xmlns:a16="http://schemas.microsoft.com/office/drawing/2014/main" id="{5D7EA8AE-B848-C48F-89B9-2C356349A9DE}"/>
              </a:ext>
            </a:extLst>
          </p:cNvPr>
          <p:cNvPicPr>
            <a:picLocks noChangeAspect="1"/>
          </p:cNvPicPr>
          <p:nvPr/>
        </p:nvPicPr>
        <p:blipFill>
          <a:blip r:embed="rId2"/>
          <a:stretch>
            <a:fillRect/>
          </a:stretch>
        </p:blipFill>
        <p:spPr>
          <a:xfrm>
            <a:off x="8801649" y="105050"/>
            <a:ext cx="1295400" cy="2194560"/>
          </a:xfrm>
          <a:prstGeom prst="rect">
            <a:avLst/>
          </a:prstGeom>
        </p:spPr>
      </p:pic>
      <p:pic>
        <p:nvPicPr>
          <p:cNvPr id="12" name="Picture 11" descr="A bottle of shampoo&#10;&#10;Description automatically generated">
            <a:extLst>
              <a:ext uri="{FF2B5EF4-FFF2-40B4-BE49-F238E27FC236}">
                <a16:creationId xmlns:a16="http://schemas.microsoft.com/office/drawing/2014/main" id="{74E6FB74-F3F5-F1A8-4B32-C01918D3D96D}"/>
              </a:ext>
            </a:extLst>
          </p:cNvPr>
          <p:cNvPicPr>
            <a:picLocks noChangeAspect="1"/>
          </p:cNvPicPr>
          <p:nvPr/>
        </p:nvPicPr>
        <p:blipFill>
          <a:blip r:embed="rId3"/>
          <a:stretch>
            <a:fillRect/>
          </a:stretch>
        </p:blipFill>
        <p:spPr>
          <a:xfrm>
            <a:off x="10155486" y="35043"/>
            <a:ext cx="1295400" cy="2194560"/>
          </a:xfrm>
          <a:prstGeom prst="rect">
            <a:avLst/>
          </a:prstGeom>
        </p:spPr>
      </p:pic>
      <p:sp>
        <p:nvSpPr>
          <p:cNvPr id="23" name="Content Placeholder 22">
            <a:extLst>
              <a:ext uri="{FF2B5EF4-FFF2-40B4-BE49-F238E27FC236}">
                <a16:creationId xmlns:a16="http://schemas.microsoft.com/office/drawing/2014/main" id="{D997B17A-4C4D-A6AD-4581-3362865639D3}"/>
              </a:ext>
            </a:extLst>
          </p:cNvPr>
          <p:cNvSpPr>
            <a:spLocks noGrp="1"/>
          </p:cNvSpPr>
          <p:nvPr>
            <p:ph idx="1"/>
          </p:nvPr>
        </p:nvSpPr>
        <p:spPr>
          <a:xfrm>
            <a:off x="608065" y="1258290"/>
            <a:ext cx="4383185" cy="1858249"/>
          </a:xfrm>
        </p:spPr>
        <p:txBody>
          <a:bodyPr vert="horz" lIns="91440" tIns="45720" rIns="91440" bIns="45720" rtlCol="0" anchor="t">
            <a:noAutofit/>
          </a:bodyPr>
          <a:lstStyle/>
          <a:p>
            <a:pPr marL="342900" indent="-342900"/>
            <a:r>
              <a:rPr lang="en-US" sz="1800"/>
              <a:t>Top 2 Best seller based on total revenue:</a:t>
            </a:r>
          </a:p>
          <a:p>
            <a:pPr marL="800100" lvl="1"/>
            <a:r>
              <a:rPr lang="en-US" sz="1800" err="1"/>
              <a:t>Invati</a:t>
            </a:r>
            <a:r>
              <a:rPr lang="en-US" sz="1800"/>
              <a:t> advanced™ exfoliating shampoo light 1000ML (152$) </a:t>
            </a:r>
            <a:endParaRPr lang="en-US" sz="1800">
              <a:cs typeface="Calibri"/>
            </a:endParaRPr>
          </a:p>
          <a:p>
            <a:pPr lvl="1"/>
            <a:r>
              <a:rPr lang="en-US" sz="1800" err="1"/>
              <a:t>invati</a:t>
            </a:r>
            <a:r>
              <a:rPr lang="en-US" sz="1800"/>
              <a:t> advanced™ scalp revitalizer 150ML (72$)</a:t>
            </a:r>
            <a:endParaRPr lang="en-US" sz="1800">
              <a:cs typeface="Calibri"/>
            </a:endParaRPr>
          </a:p>
          <a:p>
            <a:pPr marL="342900" indent="-342900"/>
            <a:r>
              <a:rPr lang="en-US" sz="1800"/>
              <a:t> Top 2 Best seller based on popularity in clients:</a:t>
            </a:r>
            <a:endParaRPr lang="en-US" sz="1800">
              <a:cs typeface="Calibri"/>
            </a:endParaRPr>
          </a:p>
          <a:p>
            <a:pPr lvl="1"/>
            <a:r>
              <a:rPr lang="en-US" sz="1800"/>
              <a:t>Rosemary mint purifying shampoo 250ML (21$)</a:t>
            </a:r>
            <a:endParaRPr lang="en-US" sz="1800">
              <a:cs typeface="Calibri"/>
            </a:endParaRPr>
          </a:p>
          <a:p>
            <a:pPr lvl="1"/>
            <a:r>
              <a:rPr lang="en-US" sz="1800" err="1"/>
              <a:t>Shampure</a:t>
            </a:r>
            <a:r>
              <a:rPr lang="en-US" sz="1800"/>
              <a:t>™ nurturing shampoo 250ML (21$)</a:t>
            </a:r>
            <a:endParaRPr lang="en-US" sz="1800">
              <a:cs typeface="Calibri"/>
            </a:endParaRPr>
          </a:p>
        </p:txBody>
      </p:sp>
      <p:pic>
        <p:nvPicPr>
          <p:cNvPr id="11" name="Content Placeholder 10" descr="A screenshot of a computer screen&#10;&#10;Description automatically generated">
            <a:extLst>
              <a:ext uri="{FF2B5EF4-FFF2-40B4-BE49-F238E27FC236}">
                <a16:creationId xmlns:a16="http://schemas.microsoft.com/office/drawing/2014/main" id="{9C879D6E-EC76-C40E-D8CC-C30CC7E46FF8}"/>
              </a:ext>
            </a:extLst>
          </p:cNvPr>
          <p:cNvPicPr>
            <a:picLocks noChangeAspect="1"/>
          </p:cNvPicPr>
          <p:nvPr/>
        </p:nvPicPr>
        <p:blipFill rotWithShape="1">
          <a:blip r:embed="rId4"/>
          <a:srcRect t="94" r="26696"/>
          <a:stretch/>
        </p:blipFill>
        <p:spPr>
          <a:xfrm>
            <a:off x="5389438" y="2261584"/>
            <a:ext cx="6381062" cy="4282295"/>
          </a:xfrm>
          <a:prstGeom prst="rect">
            <a:avLst/>
          </a:prstGeom>
        </p:spPr>
      </p:pic>
      <p:cxnSp>
        <p:nvCxnSpPr>
          <p:cNvPr id="5" name="Straight Arrow Connector 4">
            <a:extLst>
              <a:ext uri="{FF2B5EF4-FFF2-40B4-BE49-F238E27FC236}">
                <a16:creationId xmlns:a16="http://schemas.microsoft.com/office/drawing/2014/main" id="{C5AC5360-E118-7549-A47B-199F4D831C51}"/>
              </a:ext>
            </a:extLst>
          </p:cNvPr>
          <p:cNvCxnSpPr>
            <a:cxnSpLocks/>
          </p:cNvCxnSpPr>
          <p:nvPr/>
        </p:nvCxnSpPr>
        <p:spPr>
          <a:xfrm flipV="1">
            <a:off x="7473361" y="2312225"/>
            <a:ext cx="2024617" cy="2471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22">
            <a:extLst>
              <a:ext uri="{FF2B5EF4-FFF2-40B4-BE49-F238E27FC236}">
                <a16:creationId xmlns:a16="http://schemas.microsoft.com/office/drawing/2014/main" id="{218E9E09-9EC0-C540-4B52-F518604A76FE}"/>
              </a:ext>
            </a:extLst>
          </p:cNvPr>
          <p:cNvSpPr txBox="1">
            <a:spLocks/>
          </p:cNvSpPr>
          <p:nvPr/>
        </p:nvSpPr>
        <p:spPr>
          <a:xfrm>
            <a:off x="735613" y="4473835"/>
            <a:ext cx="4470270" cy="1803821"/>
          </a:xfrm>
          <a:prstGeom prst="rect">
            <a:avLst/>
          </a:prstGeom>
          <a:ln>
            <a:solidFill>
              <a:schemeClr val="bg2"/>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Note to the graph:</a:t>
            </a:r>
          </a:p>
          <a:p>
            <a:r>
              <a:rPr lang="en-US" sz="1800"/>
              <a:t>Number – Top 15 products each contributed revenue over 50 million $ .</a:t>
            </a:r>
            <a:endParaRPr lang="en-US" sz="1800">
              <a:solidFill>
                <a:srgbClr val="000000"/>
              </a:solidFill>
            </a:endParaRPr>
          </a:p>
          <a:p>
            <a:r>
              <a:rPr lang="en-US" sz="1800"/>
              <a:t>Dot color – more </a:t>
            </a:r>
            <a:r>
              <a:rPr lang="en-US" sz="1800">
                <a:solidFill>
                  <a:schemeClr val="accent2"/>
                </a:solidFill>
              </a:rPr>
              <a:t>orange </a:t>
            </a:r>
            <a:r>
              <a:rPr lang="en-US" sz="1800"/>
              <a:t>more customers have bought this product.</a:t>
            </a:r>
            <a:endParaRPr lang="en-US" sz="1800">
              <a:ea typeface="Calibri" panose="020F0502020204030204"/>
              <a:cs typeface="Calibri" panose="020F0502020204030204"/>
            </a:endParaRPr>
          </a:p>
          <a:p>
            <a:endParaRPr lang="en-US" sz="1600">
              <a:solidFill>
                <a:srgbClr val="000000"/>
              </a:solidFill>
              <a:ea typeface="Calibri"/>
              <a:cs typeface="Calibri"/>
            </a:endParaRPr>
          </a:p>
        </p:txBody>
      </p:sp>
      <p:pic>
        <p:nvPicPr>
          <p:cNvPr id="3" name="Picture 2">
            <a:extLst>
              <a:ext uri="{FF2B5EF4-FFF2-40B4-BE49-F238E27FC236}">
                <a16:creationId xmlns:a16="http://schemas.microsoft.com/office/drawing/2014/main" id="{8867FC72-DF49-8B57-D0CB-F284B7C05FA5}"/>
              </a:ext>
            </a:extLst>
          </p:cNvPr>
          <p:cNvPicPr>
            <a:picLocks noChangeAspect="1"/>
          </p:cNvPicPr>
          <p:nvPr/>
        </p:nvPicPr>
        <p:blipFill>
          <a:blip r:embed="rId5"/>
          <a:stretch>
            <a:fillRect/>
          </a:stretch>
        </p:blipFill>
        <p:spPr>
          <a:xfrm>
            <a:off x="10707454" y="6315539"/>
            <a:ext cx="1376966" cy="391819"/>
          </a:xfrm>
          <a:prstGeom prst="rect">
            <a:avLst/>
          </a:prstGeom>
        </p:spPr>
      </p:pic>
      <p:pic>
        <p:nvPicPr>
          <p:cNvPr id="7" name="Picture 2" descr="University Brand Identity | Singapore Management University ...">
            <a:extLst>
              <a:ext uri="{FF2B5EF4-FFF2-40B4-BE49-F238E27FC236}">
                <a16:creationId xmlns:a16="http://schemas.microsoft.com/office/drawing/2014/main" id="{70F69FDC-98CA-CA78-9701-C264D4BB37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A6BA9EB-3332-5F23-9B17-438B7C588E79}"/>
              </a:ext>
            </a:extLst>
          </p:cNvPr>
          <p:cNvCxnSpPr/>
          <p:nvPr/>
        </p:nvCxnSpPr>
        <p:spPr>
          <a:xfrm>
            <a:off x="5312229" y="195943"/>
            <a:ext cx="21772" cy="6553199"/>
          </a:xfrm>
          <a:prstGeom prst="straightConnector1">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A purple bottle of shampoo&#10;&#10;Description automatically generated">
            <a:extLst>
              <a:ext uri="{FF2B5EF4-FFF2-40B4-BE49-F238E27FC236}">
                <a16:creationId xmlns:a16="http://schemas.microsoft.com/office/drawing/2014/main" id="{EFE8DF51-3209-0401-8C74-CA3171ED6E1C}"/>
              </a:ext>
            </a:extLst>
          </p:cNvPr>
          <p:cNvPicPr>
            <a:picLocks noChangeAspect="1"/>
          </p:cNvPicPr>
          <p:nvPr/>
        </p:nvPicPr>
        <p:blipFill>
          <a:blip r:embed="rId7"/>
          <a:stretch>
            <a:fillRect/>
          </a:stretch>
        </p:blipFill>
        <p:spPr>
          <a:xfrm>
            <a:off x="6309632" y="76200"/>
            <a:ext cx="1281793" cy="2177143"/>
          </a:xfrm>
          <a:prstGeom prst="rect">
            <a:avLst/>
          </a:prstGeom>
        </p:spPr>
      </p:pic>
      <p:pic>
        <p:nvPicPr>
          <p:cNvPr id="10" name="Picture 9" descr="A white bottle with a green label&#10;&#10;Description automatically generated">
            <a:extLst>
              <a:ext uri="{FF2B5EF4-FFF2-40B4-BE49-F238E27FC236}">
                <a16:creationId xmlns:a16="http://schemas.microsoft.com/office/drawing/2014/main" id="{186DC0B5-E838-C958-0696-90703412C0AF}"/>
              </a:ext>
            </a:extLst>
          </p:cNvPr>
          <p:cNvPicPr>
            <a:picLocks noChangeAspect="1"/>
          </p:cNvPicPr>
          <p:nvPr/>
        </p:nvPicPr>
        <p:blipFill>
          <a:blip r:embed="rId8"/>
          <a:stretch>
            <a:fillRect/>
          </a:stretch>
        </p:blipFill>
        <p:spPr>
          <a:xfrm>
            <a:off x="7504598" y="146395"/>
            <a:ext cx="1288597" cy="2155372"/>
          </a:xfrm>
          <a:prstGeom prst="rect">
            <a:avLst/>
          </a:prstGeom>
        </p:spPr>
      </p:pic>
      <p:cxnSp>
        <p:nvCxnSpPr>
          <p:cNvPr id="4" name="Straight Arrow Connector 3">
            <a:extLst>
              <a:ext uri="{FF2B5EF4-FFF2-40B4-BE49-F238E27FC236}">
                <a16:creationId xmlns:a16="http://schemas.microsoft.com/office/drawing/2014/main" id="{93FB3239-5848-04CC-E7E2-A66AC28936E8}"/>
              </a:ext>
            </a:extLst>
          </p:cNvPr>
          <p:cNvCxnSpPr/>
          <p:nvPr/>
        </p:nvCxnSpPr>
        <p:spPr>
          <a:xfrm flipV="1">
            <a:off x="10487105" y="2150549"/>
            <a:ext cx="230718" cy="28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3F818F-E459-A6B0-81D0-488BECFB8632}"/>
              </a:ext>
            </a:extLst>
          </p:cNvPr>
          <p:cNvCxnSpPr>
            <a:cxnSpLocks/>
          </p:cNvCxnSpPr>
          <p:nvPr/>
        </p:nvCxnSpPr>
        <p:spPr>
          <a:xfrm flipH="1" flipV="1">
            <a:off x="7014909" y="2187415"/>
            <a:ext cx="235106" cy="64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7ECCB6-03DD-AEBC-4D7E-406C3DB8D8BA}"/>
              </a:ext>
            </a:extLst>
          </p:cNvPr>
          <p:cNvCxnSpPr>
            <a:cxnSpLocks/>
          </p:cNvCxnSpPr>
          <p:nvPr/>
        </p:nvCxnSpPr>
        <p:spPr>
          <a:xfrm flipV="1">
            <a:off x="7407670" y="2266242"/>
            <a:ext cx="704256" cy="245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16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BD15-1CBB-4F01-8590-9D47CF7F8CC0}"/>
              </a:ext>
            </a:extLst>
          </p:cNvPr>
          <p:cNvSpPr>
            <a:spLocks noGrp="1"/>
          </p:cNvSpPr>
          <p:nvPr>
            <p:ph type="title"/>
          </p:nvPr>
        </p:nvSpPr>
        <p:spPr>
          <a:xfrm>
            <a:off x="137652" y="85035"/>
            <a:ext cx="11508248" cy="1288693"/>
          </a:xfrm>
        </p:spPr>
        <p:txBody>
          <a:bodyPr>
            <a:noAutofit/>
          </a:bodyPr>
          <a:lstStyle/>
          <a:p>
            <a:r>
              <a:rPr lang="en-US" sz="3600" b="1"/>
              <a:t>Customer Preferences based on Segmentation</a:t>
            </a:r>
          </a:p>
        </p:txBody>
      </p:sp>
      <p:sp>
        <p:nvSpPr>
          <p:cNvPr id="8" name="Content Placeholder 22">
            <a:extLst>
              <a:ext uri="{FF2B5EF4-FFF2-40B4-BE49-F238E27FC236}">
                <a16:creationId xmlns:a16="http://schemas.microsoft.com/office/drawing/2014/main" id="{FDA2346C-1F3B-E8F2-C99A-A57FF2549CC8}"/>
              </a:ext>
            </a:extLst>
          </p:cNvPr>
          <p:cNvSpPr txBox="1">
            <a:spLocks/>
          </p:cNvSpPr>
          <p:nvPr/>
        </p:nvSpPr>
        <p:spPr>
          <a:xfrm>
            <a:off x="6986831" y="1492499"/>
            <a:ext cx="5086893" cy="43006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"R" and "H" clients prefer INVATI ADVANCED™ EXFOLIATING SHAMPOO LIGHT 1000ML the most, while "M" and "L" clients prefer the same product but in smaller size. In addition, for "M" and "L" clients, they prefer products from  SHAMPURE and ROSEMARY series both in smaller size than other categories of clients.</a:t>
            </a:r>
          </a:p>
          <a:p>
            <a:r>
              <a:rPr lang="en-US" sz="1800"/>
              <a:t>R clients and other normal clients have significantly different preferences on most of the products. While normal clients from 3 different categories have roughly similar preferences observed based on the shape of the charts.</a:t>
            </a:r>
            <a:endParaRPr lang="en-US" sz="1800">
              <a:cs typeface="Calibri"/>
            </a:endParaRPr>
          </a:p>
          <a:p>
            <a:r>
              <a:rPr lang="en-US" sz="1800"/>
              <a:t>Normal clients purchased more ancillary products like brushes and pumps. There are no samples or gifts given to R clients.</a:t>
            </a:r>
            <a:endParaRPr lang="en-US" sz="1800">
              <a:cs typeface="Calibri"/>
            </a:endParaRPr>
          </a:p>
        </p:txBody>
      </p:sp>
      <p:pic>
        <p:nvPicPr>
          <p:cNvPr id="3" name="Picture 2">
            <a:extLst>
              <a:ext uri="{FF2B5EF4-FFF2-40B4-BE49-F238E27FC236}">
                <a16:creationId xmlns:a16="http://schemas.microsoft.com/office/drawing/2014/main" id="{73B6D5B8-5B04-669E-DF34-9747D375A20F}"/>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7F025B51-C98D-F5CE-F3E9-7BB5C5248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a:extLst>
              <a:ext uri="{FF2B5EF4-FFF2-40B4-BE49-F238E27FC236}">
                <a16:creationId xmlns:a16="http://schemas.microsoft.com/office/drawing/2014/main" id="{E007AFC5-F711-432C-359D-E683D9A14163}"/>
              </a:ext>
            </a:extLst>
          </p:cNvPr>
          <p:cNvPicPr>
            <a:picLocks noGrp="1" noChangeAspect="1"/>
          </p:cNvPicPr>
          <p:nvPr>
            <p:ph idx="1"/>
          </p:nvPr>
        </p:nvPicPr>
        <p:blipFill>
          <a:blip r:embed="rId4"/>
          <a:stretch>
            <a:fillRect/>
          </a:stretch>
        </p:blipFill>
        <p:spPr>
          <a:xfrm>
            <a:off x="135417" y="1484728"/>
            <a:ext cx="6867901" cy="4571917"/>
          </a:xfrm>
          <a:ln>
            <a:solidFill>
              <a:schemeClr val="bg2">
                <a:lumMod val="90000"/>
              </a:schemeClr>
            </a:solidFill>
          </a:ln>
        </p:spPr>
      </p:pic>
    </p:spTree>
    <p:extLst>
      <p:ext uri="{BB962C8B-B14F-4D97-AF65-F5344CB8AC3E}">
        <p14:creationId xmlns:p14="http://schemas.microsoft.com/office/powerpoint/2010/main" val="14576714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59454-F526-3A2B-BEBA-BFA24BE480B0}"/>
              </a:ext>
            </a:extLst>
          </p:cNvPr>
          <p:cNvSpPr>
            <a:spLocks noGrp="1"/>
          </p:cNvSpPr>
          <p:nvPr>
            <p:ph type="title"/>
          </p:nvPr>
        </p:nvSpPr>
        <p:spPr>
          <a:xfrm>
            <a:off x="444910" y="143899"/>
            <a:ext cx="10515600" cy="1325563"/>
          </a:xfrm>
        </p:spPr>
        <p:txBody>
          <a:bodyPr>
            <a:normAutofit/>
          </a:bodyPr>
          <a:lstStyle/>
          <a:p>
            <a:r>
              <a:rPr lang="en-US" sz="3600" b="1"/>
              <a:t>Top products on which "R" client  -1 spent the most</a:t>
            </a:r>
          </a:p>
        </p:txBody>
      </p:sp>
      <p:pic>
        <p:nvPicPr>
          <p:cNvPr id="4" name="Content Placeholder 3" descr="A list of shampoos&#10;&#10;Description automatically generated">
            <a:extLst>
              <a:ext uri="{FF2B5EF4-FFF2-40B4-BE49-F238E27FC236}">
                <a16:creationId xmlns:a16="http://schemas.microsoft.com/office/drawing/2014/main" id="{708AFD54-721B-687C-D4B7-1740B67B079B}"/>
              </a:ext>
            </a:extLst>
          </p:cNvPr>
          <p:cNvPicPr>
            <a:picLocks noGrp="1" noChangeAspect="1"/>
          </p:cNvPicPr>
          <p:nvPr>
            <p:ph idx="1"/>
          </p:nvPr>
        </p:nvPicPr>
        <p:blipFill>
          <a:blip r:embed="rId2"/>
          <a:stretch>
            <a:fillRect/>
          </a:stretch>
        </p:blipFill>
        <p:spPr>
          <a:xfrm>
            <a:off x="526351" y="1750539"/>
            <a:ext cx="7106157" cy="3533527"/>
          </a:xfrm>
        </p:spPr>
      </p:pic>
      <p:sp>
        <p:nvSpPr>
          <p:cNvPr id="6" name="Content Placeholder 22">
            <a:extLst>
              <a:ext uri="{FF2B5EF4-FFF2-40B4-BE49-F238E27FC236}">
                <a16:creationId xmlns:a16="http://schemas.microsoft.com/office/drawing/2014/main" id="{7E7D1B94-F4FB-824C-E912-1C3BDB9EC80D}"/>
              </a:ext>
            </a:extLst>
          </p:cNvPr>
          <p:cNvSpPr txBox="1">
            <a:spLocks/>
          </p:cNvSpPr>
          <p:nvPr/>
        </p:nvSpPr>
        <p:spPr>
          <a:xfrm>
            <a:off x="7652372" y="1158339"/>
            <a:ext cx="4423415" cy="51580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Top 3 products on which the major client 1 spent the most are AVH 19 ROSEMARY MINTPUR SHAMP 1000ML, AVH 19 SHAMPURE SHAMP 1000ML, and AVHINVATI ADV EXF SHAMP LIGHT 1000ML, all in big size.</a:t>
            </a:r>
            <a:endParaRPr lang="en-US" sz="1800">
              <a:cs typeface="Calibri"/>
            </a:endParaRPr>
          </a:p>
          <a:p>
            <a:r>
              <a:rPr lang="en-US" sz="1800"/>
              <a:t>The customer consistently buys below 5 products among totally 57 products the one bought before over quarters:</a:t>
            </a:r>
            <a:endParaRPr lang="en-US" sz="1800">
              <a:ea typeface="Calibri"/>
              <a:cs typeface="Calibri"/>
            </a:endParaRPr>
          </a:p>
          <a:p>
            <a:pPr lvl="1"/>
            <a:r>
              <a:rPr lang="en-US" sz="1800"/>
              <a:t>AVH INVATI ADV EXF SHAMP LIGHT 1000ML</a:t>
            </a:r>
            <a:endParaRPr lang="en-US" sz="1800">
              <a:cs typeface="Calibri" panose="020F0502020204030204"/>
            </a:endParaRPr>
          </a:p>
          <a:p>
            <a:pPr lvl="1"/>
            <a:r>
              <a:rPr lang="en-US" sz="1800"/>
              <a:t>AVH INVATI ADV EXF SHAMP RICH 1000ML</a:t>
            </a:r>
            <a:endParaRPr lang="en-US" sz="1800">
              <a:cs typeface="Calibri" panose="020F0502020204030204"/>
            </a:endParaRPr>
          </a:p>
          <a:p>
            <a:pPr lvl="1"/>
            <a:r>
              <a:rPr lang="en-US" sz="1800"/>
              <a:t>AVH INVATI ADV SCALP REVITAL 150ML</a:t>
            </a:r>
            <a:endParaRPr lang="en-US" sz="1800">
              <a:ea typeface="Calibri"/>
              <a:cs typeface="Calibri"/>
            </a:endParaRPr>
          </a:p>
          <a:p>
            <a:pPr lvl="1"/>
            <a:r>
              <a:rPr lang="en-US" sz="1800"/>
              <a:t>AVH 19 SHAMPURE SHAMP 1000ML</a:t>
            </a:r>
            <a:endParaRPr lang="en-US" sz="1800">
              <a:ea typeface="Calibri"/>
              <a:cs typeface="Calibri"/>
            </a:endParaRPr>
          </a:p>
          <a:p>
            <a:pPr lvl="1"/>
            <a:r>
              <a:rPr lang="en-US" sz="1800"/>
              <a:t>AVH 19 ROSEMARY MINT PUR SHAMP 1000ML</a:t>
            </a:r>
            <a:endParaRPr lang="en-US" sz="1800">
              <a:ea typeface="Calibri"/>
              <a:cs typeface="Calibri"/>
            </a:endParaRPr>
          </a:p>
          <a:p>
            <a:endParaRPr lang="en-US" sz="2200">
              <a:solidFill>
                <a:srgbClr val="FF0000"/>
              </a:solidFill>
              <a:ea typeface="Calibri"/>
              <a:cs typeface="Calibri"/>
            </a:endParaRPr>
          </a:p>
        </p:txBody>
      </p:sp>
      <p:sp>
        <p:nvSpPr>
          <p:cNvPr id="3" name="Rectangle 2">
            <a:extLst>
              <a:ext uri="{FF2B5EF4-FFF2-40B4-BE49-F238E27FC236}">
                <a16:creationId xmlns:a16="http://schemas.microsoft.com/office/drawing/2014/main" id="{16D0B605-B687-36D8-80AB-83646219E3C8}"/>
              </a:ext>
            </a:extLst>
          </p:cNvPr>
          <p:cNvSpPr/>
          <p:nvPr/>
        </p:nvSpPr>
        <p:spPr>
          <a:xfrm>
            <a:off x="849818" y="2337168"/>
            <a:ext cx="6675106" cy="90547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6EDCA3-F731-4C83-C3BE-4E5AD7133F24}"/>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7" name="Picture 2" descr="University Brand Identity | Singapore Management University ...">
            <a:extLst>
              <a:ext uri="{FF2B5EF4-FFF2-40B4-BE49-F238E27FC236}">
                <a16:creationId xmlns:a16="http://schemas.microsoft.com/office/drawing/2014/main" id="{96EC912E-E4E6-BEB9-2C79-333F5E4D0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9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1EC57-BFF5-D510-30E5-4DEEE6F8DC93}"/>
              </a:ext>
            </a:extLst>
          </p:cNvPr>
          <p:cNvSpPr>
            <a:spLocks noGrp="1"/>
          </p:cNvSpPr>
          <p:nvPr>
            <p:ph type="title"/>
          </p:nvPr>
        </p:nvSpPr>
        <p:spPr>
          <a:xfrm>
            <a:off x="272843" y="252847"/>
            <a:ext cx="5558211" cy="1680519"/>
          </a:xfrm>
        </p:spPr>
        <p:txBody>
          <a:bodyPr vert="horz" lIns="91440" tIns="45720" rIns="91440" bIns="45720" rtlCol="0" anchor="ctr">
            <a:normAutofit/>
          </a:bodyPr>
          <a:lstStyle/>
          <a:p>
            <a:r>
              <a:rPr lang="en-US" sz="3200" b="1"/>
              <a:t>Spending trend of "R" client  -1</a:t>
            </a:r>
          </a:p>
        </p:txBody>
      </p:sp>
      <p:sp>
        <p:nvSpPr>
          <p:cNvPr id="6" name="TextBox 2">
            <a:extLst>
              <a:ext uri="{FF2B5EF4-FFF2-40B4-BE49-F238E27FC236}">
                <a16:creationId xmlns:a16="http://schemas.microsoft.com/office/drawing/2014/main" id="{9B8D2102-3837-E926-D67E-D7D477F7DFD1}"/>
              </a:ext>
            </a:extLst>
          </p:cNvPr>
          <p:cNvSpPr txBox="1"/>
          <p:nvPr/>
        </p:nvSpPr>
        <p:spPr>
          <a:xfrm>
            <a:off x="6186619" y="547815"/>
            <a:ext cx="5178960" cy="1680519"/>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Bef>
                <a:spcPts val="1000"/>
              </a:spcBef>
              <a:buFont typeface="Arial" panose="020B0604020202020204" pitchFamily="34" charset="0"/>
              <a:buChar char="•"/>
            </a:pPr>
            <a:r>
              <a:rPr lang="en-US" sz="1900"/>
              <a:t>While the most concern is that this customer refunded between 2021 to 2022, and didn't buy anything in Q3-2023, spending of this customer is going down dramatically since 2022. It can be a big loss for the revenue if the customer stops buying anymore.</a:t>
            </a:r>
          </a:p>
          <a:p>
            <a:pPr indent="-228600">
              <a:lnSpc>
                <a:spcPct val="90000"/>
              </a:lnSpc>
              <a:buFont typeface="Arial" panose="020B0604020202020204" pitchFamily="34" charset="0"/>
              <a:buChar char="•"/>
            </a:pPr>
            <a:endParaRPr lang="en-US" sz="1900"/>
          </a:p>
        </p:txBody>
      </p:sp>
      <p:pic>
        <p:nvPicPr>
          <p:cNvPr id="4" name="Content Placeholder 3" descr="A graph with a line and dots&#10;&#10;Description automatically generated">
            <a:extLst>
              <a:ext uri="{FF2B5EF4-FFF2-40B4-BE49-F238E27FC236}">
                <a16:creationId xmlns:a16="http://schemas.microsoft.com/office/drawing/2014/main" id="{5976FCE4-3FAA-8E0C-B355-A7E4E56A1253}"/>
              </a:ext>
            </a:extLst>
          </p:cNvPr>
          <p:cNvPicPr>
            <a:picLocks noGrp="1" noChangeAspect="1"/>
          </p:cNvPicPr>
          <p:nvPr>
            <p:ph idx="1"/>
          </p:nvPr>
        </p:nvPicPr>
        <p:blipFill>
          <a:blip r:embed="rId2"/>
          <a:stretch>
            <a:fillRect/>
          </a:stretch>
        </p:blipFill>
        <p:spPr>
          <a:xfrm>
            <a:off x="888585" y="2421924"/>
            <a:ext cx="5066410" cy="3711146"/>
          </a:xfrm>
          <a:prstGeom prst="rect">
            <a:avLst/>
          </a:prstGeom>
        </p:spPr>
      </p:pic>
      <p:pic>
        <p:nvPicPr>
          <p:cNvPr id="5" name="Picture 4" descr="A table with numbers and letters&#10;&#10;Description automatically generated">
            <a:extLst>
              <a:ext uri="{FF2B5EF4-FFF2-40B4-BE49-F238E27FC236}">
                <a16:creationId xmlns:a16="http://schemas.microsoft.com/office/drawing/2014/main" id="{88C43D77-0F35-5FFF-400F-63CDDA06B0DC}"/>
              </a:ext>
            </a:extLst>
          </p:cNvPr>
          <p:cNvPicPr>
            <a:picLocks noChangeAspect="1"/>
          </p:cNvPicPr>
          <p:nvPr/>
        </p:nvPicPr>
        <p:blipFill>
          <a:blip r:embed="rId3"/>
          <a:stretch>
            <a:fillRect/>
          </a:stretch>
        </p:blipFill>
        <p:spPr>
          <a:xfrm>
            <a:off x="6198394" y="2541083"/>
            <a:ext cx="5167185" cy="3472828"/>
          </a:xfrm>
          <a:prstGeom prst="rect">
            <a:avLst/>
          </a:prstGeom>
        </p:spPr>
      </p:pic>
      <p:pic>
        <p:nvPicPr>
          <p:cNvPr id="3" name="Picture 2">
            <a:extLst>
              <a:ext uri="{FF2B5EF4-FFF2-40B4-BE49-F238E27FC236}">
                <a16:creationId xmlns:a16="http://schemas.microsoft.com/office/drawing/2014/main" id="{0D655D4C-6EF8-1133-85EC-594525EA3F11}"/>
              </a:ext>
            </a:extLst>
          </p:cNvPr>
          <p:cNvPicPr>
            <a:picLocks noChangeAspect="1"/>
          </p:cNvPicPr>
          <p:nvPr/>
        </p:nvPicPr>
        <p:blipFill>
          <a:blip r:embed="rId4"/>
          <a:stretch>
            <a:fillRect/>
          </a:stretch>
        </p:blipFill>
        <p:spPr>
          <a:xfrm>
            <a:off x="10707454" y="6315539"/>
            <a:ext cx="1376966" cy="391819"/>
          </a:xfrm>
          <a:prstGeom prst="rect">
            <a:avLst/>
          </a:prstGeom>
        </p:spPr>
      </p:pic>
      <p:pic>
        <p:nvPicPr>
          <p:cNvPr id="7" name="Picture 2" descr="University Brand Identity | Singapore Management University ...">
            <a:extLst>
              <a:ext uri="{FF2B5EF4-FFF2-40B4-BE49-F238E27FC236}">
                <a16:creationId xmlns:a16="http://schemas.microsoft.com/office/drawing/2014/main" id="{E12E9C51-344E-C3E1-B16E-4C9527EC2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082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DBD3-13CF-F3D2-F31E-00681750159C}"/>
              </a:ext>
            </a:extLst>
          </p:cNvPr>
          <p:cNvSpPr>
            <a:spLocks noGrp="1"/>
          </p:cNvSpPr>
          <p:nvPr>
            <p:ph type="title"/>
          </p:nvPr>
        </p:nvSpPr>
        <p:spPr>
          <a:xfrm>
            <a:off x="329954" y="282696"/>
            <a:ext cx="11227468" cy="1335589"/>
          </a:xfrm>
        </p:spPr>
        <p:txBody>
          <a:bodyPr>
            <a:normAutofit/>
          </a:bodyPr>
          <a:lstStyle/>
          <a:p>
            <a:r>
              <a:rPr lang="en-US" sz="3600" b="1"/>
              <a:t>Top products on which "R" client -2 spent the most</a:t>
            </a:r>
          </a:p>
        </p:txBody>
      </p:sp>
      <p:pic>
        <p:nvPicPr>
          <p:cNvPr id="4" name="Content Placeholder 3" descr="A table with text and numbers&#10;&#10;Description automatically generated">
            <a:extLst>
              <a:ext uri="{FF2B5EF4-FFF2-40B4-BE49-F238E27FC236}">
                <a16:creationId xmlns:a16="http://schemas.microsoft.com/office/drawing/2014/main" id="{E89E212D-F175-BEB2-CEDD-BDDDB0BD42A2}"/>
              </a:ext>
            </a:extLst>
          </p:cNvPr>
          <p:cNvPicPr>
            <a:picLocks noGrp="1" noChangeAspect="1"/>
          </p:cNvPicPr>
          <p:nvPr>
            <p:ph idx="1"/>
          </p:nvPr>
        </p:nvPicPr>
        <p:blipFill>
          <a:blip r:embed="rId2"/>
          <a:stretch>
            <a:fillRect/>
          </a:stretch>
        </p:blipFill>
        <p:spPr>
          <a:xfrm>
            <a:off x="329954" y="1730022"/>
            <a:ext cx="6436134" cy="4129241"/>
          </a:xfrm>
        </p:spPr>
      </p:pic>
      <p:sp>
        <p:nvSpPr>
          <p:cNvPr id="8" name="Content Placeholder 22">
            <a:extLst>
              <a:ext uri="{FF2B5EF4-FFF2-40B4-BE49-F238E27FC236}">
                <a16:creationId xmlns:a16="http://schemas.microsoft.com/office/drawing/2014/main" id="{F88FD8D5-E73A-85AC-63E2-ED1841C31DE2}"/>
              </a:ext>
            </a:extLst>
          </p:cNvPr>
          <p:cNvSpPr txBox="1">
            <a:spLocks/>
          </p:cNvSpPr>
          <p:nvPr/>
        </p:nvSpPr>
        <p:spPr>
          <a:xfrm>
            <a:off x="7021883" y="1986520"/>
            <a:ext cx="4928414" cy="36046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Top products the major client 2 spent the most are </a:t>
            </a:r>
            <a:r>
              <a:rPr lang="en-US" sz="1800">
                <a:ea typeface="+mn-lt"/>
                <a:cs typeface="+mn-lt"/>
              </a:rPr>
              <a:t>AVH INVATI ADV THICK COND 1000ML, AVH INVATI ADV EXF SHAMP LIGHT 1000ML, and AVH 19 ROSEMARY MINT PUR SHAMP 1000ML</a:t>
            </a:r>
            <a:r>
              <a:rPr lang="en-US" sz="1800"/>
              <a:t>. And top 7 products are all in big size.</a:t>
            </a:r>
            <a:endParaRPr lang="en-US"/>
          </a:p>
          <a:p>
            <a:r>
              <a:rPr lang="en-US" sz="1800"/>
              <a:t>The one is loyal to specific products, purchased only 12 types of articles with a very large amount  from ecommerce channel since Q1-2023 until present.</a:t>
            </a:r>
            <a:endParaRPr lang="en-US">
              <a:ea typeface="Calibri"/>
              <a:cs typeface="Calibri"/>
            </a:endParaRPr>
          </a:p>
          <a:p>
            <a:r>
              <a:rPr lang="en-US" sz="1800"/>
              <a:t>The one bought AVH INVATI ADV EXF SHAMP LIGHT 1000ML and AVH INVATI ADV THICK COND 1000ML for each quarter, and bought a large amount of brush in Q1-2023.</a:t>
            </a:r>
            <a:endParaRPr lang="en-US" sz="1800">
              <a:cs typeface="Calibri"/>
            </a:endParaRPr>
          </a:p>
          <a:p>
            <a:endParaRPr lang="en-US" sz="2200">
              <a:solidFill>
                <a:srgbClr val="000000"/>
              </a:solidFill>
              <a:ea typeface="Calibri"/>
              <a:cs typeface="Calibri"/>
            </a:endParaRPr>
          </a:p>
          <a:p>
            <a:endParaRPr lang="en-US" sz="2200">
              <a:solidFill>
                <a:srgbClr val="FF0000"/>
              </a:solidFill>
              <a:ea typeface="Calibri" panose="020F0502020204030204"/>
              <a:cs typeface="Calibri"/>
            </a:endParaRPr>
          </a:p>
        </p:txBody>
      </p:sp>
      <p:sp>
        <p:nvSpPr>
          <p:cNvPr id="5" name="Rectangle 4">
            <a:extLst>
              <a:ext uri="{FF2B5EF4-FFF2-40B4-BE49-F238E27FC236}">
                <a16:creationId xmlns:a16="http://schemas.microsoft.com/office/drawing/2014/main" id="{92EDA227-0308-D3C2-3977-5B3C59A5E2AE}"/>
              </a:ext>
            </a:extLst>
          </p:cNvPr>
          <p:cNvSpPr/>
          <p:nvPr/>
        </p:nvSpPr>
        <p:spPr>
          <a:xfrm>
            <a:off x="330925" y="2279807"/>
            <a:ext cx="6504133" cy="8548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5402E3-886A-13BC-94E8-87F5FC5C5BDF}"/>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6" name="Picture 2" descr="University Brand Identity | Singapore Management University ...">
            <a:extLst>
              <a:ext uri="{FF2B5EF4-FFF2-40B4-BE49-F238E27FC236}">
                <a16:creationId xmlns:a16="http://schemas.microsoft.com/office/drawing/2014/main" id="{F6C95BB5-6C70-8C9E-0936-5E3E100CE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8098309-6D06-4DB1-5650-61E70566C895}"/>
              </a:ext>
            </a:extLst>
          </p:cNvPr>
          <p:cNvPicPr>
            <a:picLocks noChangeAspect="1"/>
          </p:cNvPicPr>
          <p:nvPr/>
        </p:nvPicPr>
        <p:blipFill>
          <a:blip r:embed="rId5"/>
          <a:stretch>
            <a:fillRect/>
          </a:stretch>
        </p:blipFill>
        <p:spPr>
          <a:xfrm>
            <a:off x="6091238" y="4046538"/>
            <a:ext cx="9525" cy="9525"/>
          </a:xfrm>
          <a:prstGeom prst="rect">
            <a:avLst/>
          </a:prstGeom>
        </p:spPr>
      </p:pic>
    </p:spTree>
    <p:extLst>
      <p:ext uri="{BB962C8B-B14F-4D97-AF65-F5344CB8AC3E}">
        <p14:creationId xmlns:p14="http://schemas.microsoft.com/office/powerpoint/2010/main" val="41617870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E1EC57-BFF5-D510-30E5-4DEEE6F8DC93}"/>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600" b="1"/>
              <a:t>Spending trend of "R" client -2</a:t>
            </a:r>
          </a:p>
        </p:txBody>
      </p:sp>
      <p:sp>
        <p:nvSpPr>
          <p:cNvPr id="21" name="Rectangle 2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2">
            <a:extLst>
              <a:ext uri="{FF2B5EF4-FFF2-40B4-BE49-F238E27FC236}">
                <a16:creationId xmlns:a16="http://schemas.microsoft.com/office/drawing/2014/main" id="{9B8D2102-3837-E926-D67E-D7D477F7DFD1}"/>
              </a:ext>
            </a:extLst>
          </p:cNvPr>
          <p:cNvSpPr txBox="1"/>
          <p:nvPr/>
        </p:nvSpPr>
        <p:spPr>
          <a:xfrm>
            <a:off x="5240699" y="502155"/>
            <a:ext cx="6106742" cy="2144512"/>
          </a:xfrm>
          <a:prstGeom prst="rect">
            <a:avLst/>
          </a:prstGeom>
        </p:spPr>
        <p:txBody>
          <a:bodyPr rot="0" spcFirstLastPara="0" vert="horz" lIns="91440" tIns="45720" rIns="91440" bIns="45720" numCol="1" spcCol="0" rtlCol="0" fromWordArt="0" anchor="ctr" anchorCtr="0" forceAA="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buChar char="•"/>
            </a:pPr>
            <a:r>
              <a:rPr lang="en-US"/>
              <a:t>The total spending of this client is sharply increasing in 08/2023, caused by the sharp increasement of the purchase of below 6 products. </a:t>
            </a:r>
          </a:p>
          <a:p>
            <a:pPr lvl="1">
              <a:buFont typeface="Arial" panose="020B0604020202020204" pitchFamily="34" charset="0"/>
              <a:buChar char="•"/>
            </a:pPr>
            <a:r>
              <a:rPr lang="en-US" sz="1700"/>
              <a:t>AVH INVATI ADV EXF SHAMP LIGHT 1000ML</a:t>
            </a:r>
            <a:endParaRPr lang="en-US" sz="1700">
              <a:cs typeface="Calibri"/>
            </a:endParaRPr>
          </a:p>
          <a:p>
            <a:pPr lvl="1">
              <a:buFont typeface="Arial" panose="020B0604020202020204" pitchFamily="34" charset="0"/>
              <a:buChar char="•"/>
            </a:pPr>
            <a:r>
              <a:rPr lang="en-US" sz="1700"/>
              <a:t>AVH 19 SHAMPURE SHAMP 1000ML</a:t>
            </a:r>
            <a:endParaRPr lang="en-US" sz="1700">
              <a:cs typeface="Calibri"/>
            </a:endParaRPr>
          </a:p>
          <a:p>
            <a:pPr lvl="1">
              <a:buFont typeface="Arial" panose="020B0604020202020204" pitchFamily="34" charset="0"/>
              <a:buChar char="•"/>
            </a:pPr>
            <a:r>
              <a:rPr lang="en-US" sz="1700"/>
              <a:t>AVH CHERRY ALMOND SHAMP 1000ML</a:t>
            </a:r>
            <a:endParaRPr lang="en-US" sz="1700">
              <a:cs typeface="Calibri"/>
            </a:endParaRPr>
          </a:p>
          <a:p>
            <a:pPr lvl="1">
              <a:buFont typeface="Arial" panose="020B0604020202020204" pitchFamily="34" charset="0"/>
              <a:buChar char="•"/>
            </a:pPr>
            <a:r>
              <a:rPr lang="en-US" sz="1700"/>
              <a:t>AVH INVATI ADV THICK COND 1000ML</a:t>
            </a:r>
            <a:endParaRPr lang="en-US" sz="1700">
              <a:cs typeface="Calibri"/>
            </a:endParaRPr>
          </a:p>
          <a:p>
            <a:pPr lvl="1">
              <a:buFont typeface="Arial" panose="020B0604020202020204" pitchFamily="34" charset="0"/>
              <a:buChar char="•"/>
            </a:pPr>
            <a:r>
              <a:rPr lang="en-US" sz="1700"/>
              <a:t>AVH INVATI MEN EXFOL SHAMPOO250ML</a:t>
            </a:r>
            <a:endParaRPr lang="en-US" sz="1700">
              <a:cs typeface="Calibri"/>
            </a:endParaRPr>
          </a:p>
          <a:p>
            <a:pPr lvl="1">
              <a:buFont typeface="Arial" panose="020B0604020202020204" pitchFamily="34" charset="0"/>
              <a:buChar char="•"/>
            </a:pPr>
            <a:r>
              <a:rPr lang="en-US" sz="1700"/>
              <a:t>AVH INVATI MEN SCALP REVITAL 125ML</a:t>
            </a:r>
            <a:endParaRPr lang="en-US" sz="1700">
              <a:cs typeface="Calibri"/>
            </a:endParaRPr>
          </a:p>
          <a:p>
            <a:pPr lvl="1">
              <a:buFont typeface="Arial" panose="020B0604020202020204" pitchFamily="34" charset="0"/>
              <a:buChar char="•"/>
            </a:pPr>
            <a:r>
              <a:rPr lang="en-US" sz="1700"/>
              <a:t>AVH NUTRIPLENISH SHAMP DP 1000ML</a:t>
            </a:r>
            <a:endParaRPr lang="en-US" sz="1700">
              <a:cs typeface="Calibri" panose="020F0502020204030204"/>
            </a:endParaRPr>
          </a:p>
          <a:p>
            <a:pPr indent="-228600">
              <a:lnSpc>
                <a:spcPct val="90000"/>
              </a:lnSpc>
              <a:buFont typeface="Arial" panose="020B0604020202020204" pitchFamily="34" charset="0"/>
              <a:buChar char="•"/>
            </a:pPr>
            <a:endParaRPr lang="en-US">
              <a:cs typeface="Calibri" panose="020F0502020204030204"/>
            </a:endParaRPr>
          </a:p>
        </p:txBody>
      </p:sp>
      <p:pic>
        <p:nvPicPr>
          <p:cNvPr id="11" name="Picture 10" descr="A screenshot of a graph&#10;&#10;Description automatically generated">
            <a:extLst>
              <a:ext uri="{FF2B5EF4-FFF2-40B4-BE49-F238E27FC236}">
                <a16:creationId xmlns:a16="http://schemas.microsoft.com/office/drawing/2014/main" id="{E107A8A8-7EDD-A69E-596B-E76C66B66A7A}"/>
              </a:ext>
            </a:extLst>
          </p:cNvPr>
          <p:cNvPicPr>
            <a:picLocks noChangeAspect="1"/>
          </p:cNvPicPr>
          <p:nvPr/>
        </p:nvPicPr>
        <p:blipFill>
          <a:blip r:embed="rId2"/>
          <a:stretch>
            <a:fillRect/>
          </a:stretch>
        </p:blipFill>
        <p:spPr>
          <a:xfrm>
            <a:off x="1404398" y="2729397"/>
            <a:ext cx="3788279" cy="3483864"/>
          </a:xfrm>
          <a:prstGeom prst="rect">
            <a:avLst/>
          </a:prstGeom>
        </p:spPr>
      </p:pic>
      <p:pic>
        <p:nvPicPr>
          <p:cNvPr id="10" name="Content Placeholder 9" descr="A graph with a line going up&#10;&#10;Description automatically generated">
            <a:extLst>
              <a:ext uri="{FF2B5EF4-FFF2-40B4-BE49-F238E27FC236}">
                <a16:creationId xmlns:a16="http://schemas.microsoft.com/office/drawing/2014/main" id="{2FF4F0C0-D01F-72BA-47EA-464F51D38D23}"/>
              </a:ext>
            </a:extLst>
          </p:cNvPr>
          <p:cNvPicPr>
            <a:picLocks noGrp="1" noChangeAspect="1"/>
          </p:cNvPicPr>
          <p:nvPr>
            <p:ph idx="1"/>
          </p:nvPr>
        </p:nvPicPr>
        <p:blipFill>
          <a:blip r:embed="rId3"/>
          <a:stretch>
            <a:fillRect/>
          </a:stretch>
        </p:blipFill>
        <p:spPr>
          <a:xfrm>
            <a:off x="6630834" y="2729397"/>
            <a:ext cx="4658976" cy="3483864"/>
          </a:xfrm>
          <a:prstGeom prst="rect">
            <a:avLst/>
          </a:prstGeom>
        </p:spPr>
      </p:pic>
      <p:pic>
        <p:nvPicPr>
          <p:cNvPr id="3" name="Picture 2">
            <a:extLst>
              <a:ext uri="{FF2B5EF4-FFF2-40B4-BE49-F238E27FC236}">
                <a16:creationId xmlns:a16="http://schemas.microsoft.com/office/drawing/2014/main" id="{0D655D4C-6EF8-1133-85EC-594525EA3F11}"/>
              </a:ext>
            </a:extLst>
          </p:cNvPr>
          <p:cNvPicPr>
            <a:picLocks noChangeAspect="1"/>
          </p:cNvPicPr>
          <p:nvPr/>
        </p:nvPicPr>
        <p:blipFill>
          <a:blip r:embed="rId4"/>
          <a:stretch>
            <a:fillRect/>
          </a:stretch>
        </p:blipFill>
        <p:spPr>
          <a:xfrm>
            <a:off x="10707454" y="6315539"/>
            <a:ext cx="1376966" cy="391819"/>
          </a:xfrm>
          <a:prstGeom prst="rect">
            <a:avLst/>
          </a:prstGeom>
        </p:spPr>
      </p:pic>
      <p:pic>
        <p:nvPicPr>
          <p:cNvPr id="7" name="Picture 2" descr="University Brand Identity | Singapore Management University ...">
            <a:extLst>
              <a:ext uri="{FF2B5EF4-FFF2-40B4-BE49-F238E27FC236}">
                <a16:creationId xmlns:a16="http://schemas.microsoft.com/office/drawing/2014/main" id="{E12E9C51-344E-C3E1-B16E-4C9527EC2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884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5FF41-3FE9-A896-22C6-4FB5B0824C13}"/>
              </a:ext>
            </a:extLst>
          </p:cNvPr>
          <p:cNvSpPr>
            <a:spLocks noGrp="1"/>
          </p:cNvSpPr>
          <p:nvPr>
            <p:ph type="title"/>
          </p:nvPr>
        </p:nvSpPr>
        <p:spPr/>
        <p:txBody>
          <a:bodyPr>
            <a:normAutofit/>
          </a:bodyPr>
          <a:lstStyle/>
          <a:p>
            <a:r>
              <a:rPr lang="en-US" sz="3600" b="1"/>
              <a:t>Top products on which  "H" client spent the most</a:t>
            </a:r>
          </a:p>
        </p:txBody>
      </p:sp>
      <p:pic>
        <p:nvPicPr>
          <p:cNvPr id="4" name="Content Placeholder 3" descr="A table with text on it&#10;&#10;Description automatically generated">
            <a:extLst>
              <a:ext uri="{FF2B5EF4-FFF2-40B4-BE49-F238E27FC236}">
                <a16:creationId xmlns:a16="http://schemas.microsoft.com/office/drawing/2014/main" id="{57CAE30A-381B-E13F-DC48-64833960AF53}"/>
              </a:ext>
            </a:extLst>
          </p:cNvPr>
          <p:cNvPicPr>
            <a:picLocks noGrp="1" noChangeAspect="1"/>
          </p:cNvPicPr>
          <p:nvPr>
            <p:ph idx="1"/>
          </p:nvPr>
        </p:nvPicPr>
        <p:blipFill>
          <a:blip r:embed="rId2"/>
          <a:stretch>
            <a:fillRect/>
          </a:stretch>
        </p:blipFill>
        <p:spPr>
          <a:xfrm>
            <a:off x="793938" y="1762295"/>
            <a:ext cx="6107481" cy="3426526"/>
          </a:xfrm>
        </p:spPr>
      </p:pic>
      <p:sp>
        <p:nvSpPr>
          <p:cNvPr id="6" name="Content Placeholder 22">
            <a:extLst>
              <a:ext uri="{FF2B5EF4-FFF2-40B4-BE49-F238E27FC236}">
                <a16:creationId xmlns:a16="http://schemas.microsoft.com/office/drawing/2014/main" id="{D46FDB49-75A4-343E-A444-194D4A30A173}"/>
              </a:ext>
            </a:extLst>
          </p:cNvPr>
          <p:cNvSpPr txBox="1">
            <a:spLocks/>
          </p:cNvSpPr>
          <p:nvPr/>
        </p:nvSpPr>
        <p:spPr>
          <a:xfrm>
            <a:off x="7143694" y="1763856"/>
            <a:ext cx="4812302" cy="42805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The clients spent the most on：</a:t>
            </a:r>
          </a:p>
          <a:p>
            <a:pPr marL="685800" lvl="2">
              <a:spcBef>
                <a:spcPts val="1000"/>
              </a:spcBef>
            </a:pPr>
            <a:r>
              <a:rPr lang="en-US" sz="1600"/>
              <a:t>AVH INVATI ADV EXF SHAMP LIGHT 1000ML </a:t>
            </a:r>
            <a:endParaRPr lang="en-US" sz="1600">
              <a:ea typeface="Calibri"/>
              <a:cs typeface="Calibri"/>
            </a:endParaRPr>
          </a:p>
          <a:p>
            <a:pPr marL="685800" lvl="2">
              <a:spcBef>
                <a:spcPts val="1000"/>
              </a:spcBef>
            </a:pPr>
            <a:r>
              <a:rPr lang="en-US" sz="1600"/>
              <a:t>AVH 19 ROSEMARY M PURIFY SHAMPOO 250ML </a:t>
            </a:r>
            <a:endParaRPr lang="en-US" sz="1600">
              <a:ea typeface="Calibri"/>
              <a:cs typeface="Calibri"/>
            </a:endParaRPr>
          </a:p>
          <a:p>
            <a:pPr marL="685800" lvl="2">
              <a:spcBef>
                <a:spcPts val="1000"/>
              </a:spcBef>
            </a:pPr>
            <a:r>
              <a:rPr lang="en-US" sz="1600"/>
              <a:t>AVH 19 ROSEMARY MINT PUR SHAMP 1000ML</a:t>
            </a:r>
            <a:endParaRPr lang="en-US" sz="1600">
              <a:ea typeface="Calibri"/>
              <a:cs typeface="Calibri"/>
            </a:endParaRPr>
          </a:p>
          <a:p>
            <a:endParaRPr lang="en-US" sz="2200">
              <a:solidFill>
                <a:srgbClr val="FF0000"/>
              </a:solidFill>
              <a:cs typeface="Calibri"/>
            </a:endParaRPr>
          </a:p>
        </p:txBody>
      </p:sp>
      <p:sp>
        <p:nvSpPr>
          <p:cNvPr id="5" name="Rectangle 4">
            <a:extLst>
              <a:ext uri="{FF2B5EF4-FFF2-40B4-BE49-F238E27FC236}">
                <a16:creationId xmlns:a16="http://schemas.microsoft.com/office/drawing/2014/main" id="{36CF5AC6-EB8C-7980-6D8E-87279F4B87B4}"/>
              </a:ext>
            </a:extLst>
          </p:cNvPr>
          <p:cNvSpPr/>
          <p:nvPr/>
        </p:nvSpPr>
        <p:spPr>
          <a:xfrm>
            <a:off x="838063" y="2365171"/>
            <a:ext cx="6000229" cy="8470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265668-8B3D-7FF3-692D-6251535AAA2E}"/>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7" name="Picture 2" descr="University Brand Identity | Singapore Management University ...">
            <a:extLst>
              <a:ext uri="{FF2B5EF4-FFF2-40B4-BE49-F238E27FC236}">
                <a16:creationId xmlns:a16="http://schemas.microsoft.com/office/drawing/2014/main" id="{01B24346-3981-A543-56C2-CEB6D615E0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820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list of shampoos&#10;&#10;Description automatically generated">
            <a:extLst>
              <a:ext uri="{FF2B5EF4-FFF2-40B4-BE49-F238E27FC236}">
                <a16:creationId xmlns:a16="http://schemas.microsoft.com/office/drawing/2014/main" id="{D73A99D3-5E71-9BD3-C625-9F4F3A2A5B9B}"/>
              </a:ext>
            </a:extLst>
          </p:cNvPr>
          <p:cNvPicPr>
            <a:picLocks noGrp="1" noChangeAspect="1"/>
          </p:cNvPicPr>
          <p:nvPr>
            <p:ph idx="1"/>
          </p:nvPr>
        </p:nvPicPr>
        <p:blipFill>
          <a:blip r:embed="rId2"/>
          <a:stretch>
            <a:fillRect/>
          </a:stretch>
        </p:blipFill>
        <p:spPr>
          <a:xfrm>
            <a:off x="809164" y="1964941"/>
            <a:ext cx="6124575" cy="3286125"/>
          </a:xfrm>
        </p:spPr>
      </p:pic>
      <p:sp>
        <p:nvSpPr>
          <p:cNvPr id="6" name="Title 1">
            <a:extLst>
              <a:ext uri="{FF2B5EF4-FFF2-40B4-BE49-F238E27FC236}">
                <a16:creationId xmlns:a16="http://schemas.microsoft.com/office/drawing/2014/main" id="{9704FCE1-1526-5659-80E0-B97BA52FEFB9}"/>
              </a:ext>
            </a:extLst>
          </p:cNvPr>
          <p:cNvSpPr txBox="1">
            <a:spLocks/>
          </p:cNvSpPr>
          <p:nvPr/>
        </p:nvSpPr>
        <p:spPr>
          <a:xfrm>
            <a:off x="498987" y="2594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Top products on which  "M" client spent the most</a:t>
            </a:r>
          </a:p>
        </p:txBody>
      </p:sp>
      <p:sp>
        <p:nvSpPr>
          <p:cNvPr id="8" name="Content Placeholder 22">
            <a:extLst>
              <a:ext uri="{FF2B5EF4-FFF2-40B4-BE49-F238E27FC236}">
                <a16:creationId xmlns:a16="http://schemas.microsoft.com/office/drawing/2014/main" id="{8B9133BC-3AF5-B687-F6CE-4FD6D8170B7B}"/>
              </a:ext>
            </a:extLst>
          </p:cNvPr>
          <p:cNvSpPr txBox="1">
            <a:spLocks/>
          </p:cNvSpPr>
          <p:nvPr/>
        </p:nvSpPr>
        <p:spPr>
          <a:xfrm>
            <a:off x="7376564" y="1959531"/>
            <a:ext cx="4345270" cy="42805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The clients spent the most on:</a:t>
            </a:r>
            <a:endParaRPr lang="en-US" sz="1800">
              <a:ea typeface="Calibri"/>
              <a:cs typeface="Calibri"/>
            </a:endParaRPr>
          </a:p>
          <a:p>
            <a:pPr marL="685800" lvl="2">
              <a:spcBef>
                <a:spcPts val="1000"/>
              </a:spcBef>
            </a:pPr>
            <a:r>
              <a:rPr lang="en-US" sz="1600"/>
              <a:t>AVH INVATI ADV EXF SHAMP LIGHT 200ML </a:t>
            </a:r>
            <a:endParaRPr lang="en-US" sz="1600">
              <a:ea typeface="Calibri"/>
              <a:cs typeface="Calibri"/>
            </a:endParaRPr>
          </a:p>
          <a:p>
            <a:pPr marL="685800" lvl="2">
              <a:spcBef>
                <a:spcPts val="1000"/>
              </a:spcBef>
            </a:pPr>
            <a:r>
              <a:rPr lang="en-US" sz="1600"/>
              <a:t>AVH 19 ROSEMARY M PURIFY SHAMPOO 250ML </a:t>
            </a:r>
            <a:endParaRPr lang="en-US" sz="1600">
              <a:ea typeface="Calibri"/>
              <a:cs typeface="Calibri"/>
            </a:endParaRPr>
          </a:p>
          <a:p>
            <a:pPr marL="685800" lvl="2">
              <a:spcBef>
                <a:spcPts val="1000"/>
              </a:spcBef>
            </a:pPr>
            <a:r>
              <a:rPr lang="en-US" sz="1600"/>
              <a:t>AVHINVATI ADV EXE SHAMP LIGHASI000ML</a:t>
            </a:r>
            <a:endParaRPr lang="en-US" sz="1600">
              <a:ea typeface="Calibri"/>
              <a:cs typeface="Calibri"/>
            </a:endParaRPr>
          </a:p>
          <a:p>
            <a:pPr marL="228600" lvl="1">
              <a:spcBef>
                <a:spcPts val="1000"/>
              </a:spcBef>
            </a:pPr>
            <a:r>
              <a:rPr lang="en-US" sz="1800"/>
              <a:t>Most of the top products are in smaller size</a:t>
            </a:r>
            <a:endParaRPr lang="en-US" sz="1800">
              <a:cs typeface="Calibri"/>
            </a:endParaRPr>
          </a:p>
          <a:p>
            <a:endParaRPr lang="en-US" sz="2200">
              <a:solidFill>
                <a:srgbClr val="FF0000"/>
              </a:solidFill>
              <a:ea typeface="Calibri" panose="020F0502020204030204"/>
              <a:cs typeface="Calibri"/>
            </a:endParaRPr>
          </a:p>
        </p:txBody>
      </p:sp>
      <p:sp>
        <p:nvSpPr>
          <p:cNvPr id="3" name="Rectangle 2">
            <a:extLst>
              <a:ext uri="{FF2B5EF4-FFF2-40B4-BE49-F238E27FC236}">
                <a16:creationId xmlns:a16="http://schemas.microsoft.com/office/drawing/2014/main" id="{8FE9A025-A690-2D6E-05A2-1EAE23BF14CB}"/>
              </a:ext>
            </a:extLst>
          </p:cNvPr>
          <p:cNvSpPr/>
          <p:nvPr/>
        </p:nvSpPr>
        <p:spPr>
          <a:xfrm>
            <a:off x="913034" y="2477013"/>
            <a:ext cx="6000229" cy="8470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7D4485F-CB39-17BD-BA36-51666873BBA9}"/>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1FD87155-D305-7DA2-7649-A7804374B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033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E8CFF-5614-326B-0DE7-2084C9695C06}"/>
              </a:ext>
            </a:extLst>
          </p:cNvPr>
          <p:cNvSpPr>
            <a:spLocks noGrp="1"/>
          </p:cNvSpPr>
          <p:nvPr>
            <p:ph type="title"/>
          </p:nvPr>
        </p:nvSpPr>
        <p:spPr>
          <a:xfrm>
            <a:off x="6513788" y="365125"/>
            <a:ext cx="4840010" cy="1807305"/>
          </a:xfrm>
        </p:spPr>
        <p:txBody>
          <a:bodyPr>
            <a:normAutofit/>
          </a:bodyPr>
          <a:lstStyle/>
          <a:p>
            <a:r>
              <a:rPr lang="en-US" i="1">
                <a:cs typeface="Calibri Light"/>
              </a:rPr>
              <a:t>Market Basket Analysis (MBA)</a:t>
            </a:r>
          </a:p>
        </p:txBody>
      </p:sp>
      <p:pic>
        <p:nvPicPr>
          <p:cNvPr id="5" name="Picture 4" descr="Shopping cart with boxes">
            <a:extLst>
              <a:ext uri="{FF2B5EF4-FFF2-40B4-BE49-F238E27FC236}">
                <a16:creationId xmlns:a16="http://schemas.microsoft.com/office/drawing/2014/main" id="{D6C40F66-0B30-C109-968A-DE2DC42E60FA}"/>
              </a:ext>
            </a:extLst>
          </p:cNvPr>
          <p:cNvPicPr>
            <a:picLocks noChangeAspect="1"/>
          </p:cNvPicPr>
          <p:nvPr/>
        </p:nvPicPr>
        <p:blipFill rotWithShape="1">
          <a:blip r:embed="rId3"/>
          <a:srcRect l="31411" r="905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C78BDAE-AEDA-850A-42C7-87238C919786}"/>
              </a:ext>
            </a:extLst>
          </p:cNvPr>
          <p:cNvSpPr>
            <a:spLocks noGrp="1"/>
          </p:cNvSpPr>
          <p:nvPr>
            <p:ph idx="1"/>
          </p:nvPr>
        </p:nvSpPr>
        <p:spPr>
          <a:xfrm>
            <a:off x="6513788" y="2333297"/>
            <a:ext cx="4840010" cy="3843666"/>
          </a:xfrm>
        </p:spPr>
        <p:txBody>
          <a:bodyPr vert="horz" lIns="91440" tIns="45720" rIns="91440" bIns="45720" rtlCol="0" anchor="t">
            <a:normAutofit/>
          </a:bodyPr>
          <a:lstStyle/>
          <a:p>
            <a:r>
              <a:rPr lang="en-US" sz="1600">
                <a:ea typeface="+mn-lt"/>
                <a:cs typeface="+mn-lt"/>
              </a:rPr>
              <a:t>MBA is a data mining &amp; statistical technique used in retail &amp; e-commerce to discover associations between products that are often purchased together by customers</a:t>
            </a:r>
          </a:p>
          <a:p>
            <a:endParaRPr lang="en-US" sz="1600">
              <a:cs typeface="Calibri" panose="020F0502020204030204"/>
            </a:endParaRPr>
          </a:p>
          <a:p>
            <a:r>
              <a:rPr lang="en-US" sz="1600">
                <a:ea typeface="+mn-lt"/>
                <a:cs typeface="+mn-lt"/>
              </a:rPr>
              <a:t>The primary goal of MBA is to identify patterns &amp; relationships in transaction data, such as customer purchase history &amp; to determine which items tend to be bought in conjunction with others</a:t>
            </a:r>
          </a:p>
          <a:p>
            <a:endParaRPr lang="en-US" sz="1600">
              <a:ea typeface="+mn-lt"/>
              <a:cs typeface="+mn-lt"/>
            </a:endParaRPr>
          </a:p>
          <a:p>
            <a:r>
              <a:rPr lang="en-US" sz="1600">
                <a:ea typeface="+mn-lt"/>
                <a:cs typeface="+mn-lt"/>
              </a:rPr>
              <a:t>This analysis can help retailers understand customer preferences, optimize pricing and promotion strategies, and increase revenue through cross-selling and upselling</a:t>
            </a:r>
          </a:p>
        </p:txBody>
      </p:sp>
      <p:pic>
        <p:nvPicPr>
          <p:cNvPr id="4" name="Picture 2" descr="University Brand Identity | Singapore Management University ...">
            <a:extLst>
              <a:ext uri="{FF2B5EF4-FFF2-40B4-BE49-F238E27FC236}">
                <a16:creationId xmlns:a16="http://schemas.microsoft.com/office/drawing/2014/main" id="{5C6D5D73-C710-8995-2472-A3EBE7A9A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3D00226-7FA5-687C-3337-0B161BED5253}"/>
              </a:ext>
            </a:extLst>
          </p:cNvPr>
          <p:cNvPicPr>
            <a:picLocks noChangeAspect="1"/>
          </p:cNvPicPr>
          <p:nvPr/>
        </p:nvPicPr>
        <p:blipFill>
          <a:blip r:embed="rId5"/>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31058332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9EA3-6FA1-ECC7-E013-FB5D1950079B}"/>
              </a:ext>
            </a:extLst>
          </p:cNvPr>
          <p:cNvSpPr>
            <a:spLocks noGrp="1"/>
          </p:cNvSpPr>
          <p:nvPr>
            <p:ph type="title"/>
          </p:nvPr>
        </p:nvSpPr>
        <p:spPr>
          <a:xfrm>
            <a:off x="780529" y="1059003"/>
            <a:ext cx="10534414" cy="478897"/>
          </a:xfrm>
        </p:spPr>
        <p:txBody>
          <a:bodyPr>
            <a:noAutofit/>
          </a:bodyPr>
          <a:lstStyle/>
          <a:p>
            <a:pPr>
              <a:spcBef>
                <a:spcPts val="1000"/>
              </a:spcBef>
            </a:pPr>
            <a:r>
              <a:rPr lang="en-US" sz="3600" b="1">
                <a:cs typeface="Calibri Light"/>
              </a:rPr>
              <a:t>Key Take-away from Customer </a:t>
            </a:r>
            <a:r>
              <a:rPr lang="en-US" sz="3600" b="1">
                <a:cs typeface="Calibri"/>
              </a:rPr>
              <a:t>Preferences Based on Monetary Segmentation</a:t>
            </a:r>
          </a:p>
          <a:p>
            <a:endParaRPr lang="en-US" sz="3600">
              <a:cs typeface="Calibri Light"/>
            </a:endParaRPr>
          </a:p>
        </p:txBody>
      </p:sp>
      <p:sp>
        <p:nvSpPr>
          <p:cNvPr id="4" name="TextBox 3">
            <a:extLst>
              <a:ext uri="{FF2B5EF4-FFF2-40B4-BE49-F238E27FC236}">
                <a16:creationId xmlns:a16="http://schemas.microsoft.com/office/drawing/2014/main" id="{BF7540CC-D65B-C1CC-D749-BA72C9343899}"/>
              </a:ext>
            </a:extLst>
          </p:cNvPr>
          <p:cNvSpPr txBox="1"/>
          <p:nvPr/>
        </p:nvSpPr>
        <p:spPr>
          <a:xfrm>
            <a:off x="801349" y="1881444"/>
            <a:ext cx="1051359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cs typeface="Calibri"/>
              </a:rPr>
              <a:t>Among all the products (excluding </a:t>
            </a:r>
            <a:r>
              <a:rPr lang="en-US" err="1">
                <a:cs typeface="Calibri"/>
              </a:rPr>
              <a:t>gifts+samples</a:t>
            </a:r>
            <a:r>
              <a:rPr lang="en-US">
                <a:cs typeface="Calibri"/>
              </a:rPr>
              <a:t>), INVATI, ROSEMARY, and SHAMPURE are mainstreams.</a:t>
            </a:r>
            <a:endParaRPr lang="en-US"/>
          </a:p>
          <a:p>
            <a:pPr marL="342900" indent="-342900">
              <a:buAutoNum type="arabicPeriod"/>
            </a:pPr>
            <a:r>
              <a:rPr lang="en-US">
                <a:cs typeface="Calibri"/>
              </a:rPr>
              <a:t>R clients prefer products in big size while normal clients prefer small size. </a:t>
            </a:r>
          </a:p>
          <a:p>
            <a:pPr marL="342900" indent="-342900">
              <a:buAutoNum type="arabicPeriod"/>
            </a:pPr>
            <a:r>
              <a:rPr lang="en-US">
                <a:cs typeface="Calibri"/>
              </a:rPr>
              <a:t>R client 1 is spending dramatically few recently</a:t>
            </a:r>
          </a:p>
          <a:p>
            <a:pPr marL="342900" indent="-342900">
              <a:buAutoNum type="arabicPeriod"/>
            </a:pPr>
            <a:r>
              <a:rPr lang="en-US">
                <a:cs typeface="Calibri"/>
              </a:rPr>
              <a:t>R client 2 is spending more and more actively – most potential and important client</a:t>
            </a:r>
          </a:p>
          <a:p>
            <a:pPr marL="342900" indent="-342900">
              <a:buAutoNum type="arabicPeriod"/>
            </a:pPr>
            <a:r>
              <a:rPr lang="en-US">
                <a:cs typeface="Calibri"/>
              </a:rPr>
              <a:t>Preferences of product series/categories among normal clients - "H", "M", and "L" are generally similar, the differences is caused by prices/size of the product – not that clients with lower purchasing power prefer buying fewer products, but they prefer cheaper products.</a:t>
            </a:r>
          </a:p>
          <a:p>
            <a:endParaRPr lang="en-US">
              <a:ea typeface="Calibri"/>
              <a:cs typeface="Calibri"/>
            </a:endParaRPr>
          </a:p>
          <a:p>
            <a:r>
              <a:rPr lang="en-US">
                <a:ea typeface="+mn-lt"/>
                <a:cs typeface="+mn-lt"/>
              </a:rPr>
              <a:t>Next steps:</a:t>
            </a:r>
          </a:p>
          <a:p>
            <a:pPr marL="342900" indent="-342900">
              <a:buAutoNum type="arabicPeriod"/>
            </a:pPr>
            <a:r>
              <a:rPr lang="en-US">
                <a:cs typeface="Calibri"/>
              </a:rPr>
              <a:t>We only zoomed in monetary spending, types of articles, and spending timeline of 2 outlier clients, later we can slice by more indexes to dig out more purchasing behavior of these important clients</a:t>
            </a:r>
          </a:p>
          <a:p>
            <a:pPr marL="342900" indent="-342900">
              <a:buAutoNum type="arabicPeriod"/>
            </a:pPr>
            <a:r>
              <a:rPr lang="en-US">
                <a:cs typeface="Calibri"/>
              </a:rPr>
              <a:t>For purchasing behavior of normal clients, we will dive into them deeper in the future </a:t>
            </a:r>
          </a:p>
          <a:p>
            <a:pPr marL="342900" indent="-342900">
              <a:buAutoNum type="arabicPeriod"/>
            </a:pPr>
            <a:r>
              <a:rPr lang="en-US">
                <a:cs typeface="Calibri"/>
              </a:rPr>
              <a:t>To segment and tag the products into categories in order make it more useful in segmenting clients.</a:t>
            </a:r>
          </a:p>
          <a:p>
            <a:pPr marL="342900" indent="-342900">
              <a:buAutoNum type="arabicPeriod"/>
            </a:pPr>
            <a:r>
              <a:rPr lang="en-US">
                <a:cs typeface="Calibri"/>
              </a:rPr>
              <a:t>The above segmentation is based on ABS (by dollar), there are many other indexes to segment the clients into more accurate groups. </a:t>
            </a:r>
            <a:endParaRPr lang="en-US">
              <a:ea typeface="Calibri"/>
              <a:cs typeface="Calibri"/>
            </a:endParaRPr>
          </a:p>
        </p:txBody>
      </p:sp>
      <p:pic>
        <p:nvPicPr>
          <p:cNvPr id="5" name="Picture 4">
            <a:extLst>
              <a:ext uri="{FF2B5EF4-FFF2-40B4-BE49-F238E27FC236}">
                <a16:creationId xmlns:a16="http://schemas.microsoft.com/office/drawing/2014/main" id="{32DFE60C-01F2-0C7B-F718-831D0D2A71E8}"/>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6" name="Picture 2" descr="University Brand Identity | Singapore Management University ...">
            <a:extLst>
              <a:ext uri="{FF2B5EF4-FFF2-40B4-BE49-F238E27FC236}">
                <a16:creationId xmlns:a16="http://schemas.microsoft.com/office/drawing/2014/main" id="{99309488-F79D-89B1-91B7-2271FB045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81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DC0B1-9FB8-F211-65DA-39C87DBAF58B}"/>
              </a:ext>
            </a:extLst>
          </p:cNvPr>
          <p:cNvSpPr>
            <a:spLocks noGrp="1"/>
          </p:cNvSpPr>
          <p:nvPr>
            <p:ph type="title"/>
          </p:nvPr>
        </p:nvSpPr>
        <p:spPr>
          <a:xfrm>
            <a:off x="488576" y="311338"/>
            <a:ext cx="10515600" cy="638922"/>
          </a:xfrm>
        </p:spPr>
        <p:txBody>
          <a:bodyPr vert="horz" lIns="91440" tIns="45720" rIns="91440" bIns="45720" rtlCol="0" anchor="ctr">
            <a:noAutofit/>
          </a:bodyPr>
          <a:lstStyle/>
          <a:p>
            <a:r>
              <a:rPr lang="en-US" sz="3600" b="1"/>
              <a:t>Alternative: Segmenting Customers with RFM Model</a:t>
            </a:r>
          </a:p>
        </p:txBody>
      </p:sp>
      <p:sp>
        <p:nvSpPr>
          <p:cNvPr id="3" name="TextBox 2">
            <a:extLst>
              <a:ext uri="{FF2B5EF4-FFF2-40B4-BE49-F238E27FC236}">
                <a16:creationId xmlns:a16="http://schemas.microsoft.com/office/drawing/2014/main" id="{1D66EFD4-99C9-F268-D632-4CB3C234B605}"/>
              </a:ext>
            </a:extLst>
          </p:cNvPr>
          <p:cNvSpPr txBox="1"/>
          <p:nvPr/>
        </p:nvSpPr>
        <p:spPr>
          <a:xfrm>
            <a:off x="694766" y="2139548"/>
            <a:ext cx="3007658" cy="1015663"/>
          </a:xfrm>
          <a:prstGeom prst="rect">
            <a:avLst/>
          </a:prstGeom>
          <a:noFill/>
        </p:spPr>
        <p:txBody>
          <a:bodyPr wrap="square" rtlCol="0">
            <a:spAutoFit/>
          </a:bodyPr>
          <a:lstStyle/>
          <a:p>
            <a:pPr marL="285750" indent="-285750">
              <a:buFont typeface="Arial" panose="020B0604020202020204" pitchFamily="34" charset="0"/>
              <a:buChar char="•"/>
            </a:pPr>
            <a:r>
              <a:rPr lang="en-SG" sz="1200" i="0" u="none" strike="noStrike">
                <a:effectLst/>
                <a:latin typeface="Arial" panose="020B0604020202020204" pitchFamily="34" charset="0"/>
              </a:rPr>
              <a:t>Examines how recent was customer’s last purchase</a:t>
            </a:r>
          </a:p>
          <a:p>
            <a:endParaRPr lang="en-SG" sz="1200" i="0" u="none" strike="noStrike">
              <a:effectLst/>
              <a:latin typeface="Arial" panose="020B0604020202020204" pitchFamily="34" charset="0"/>
            </a:endParaRPr>
          </a:p>
          <a:p>
            <a:pPr marL="285750" indent="-285750">
              <a:buFont typeface="Arial" panose="020B0604020202020204" pitchFamily="34" charset="0"/>
              <a:buChar char="•"/>
            </a:pPr>
            <a:r>
              <a:rPr lang="en-SG" sz="1200">
                <a:latin typeface="Arial" panose="020B0604020202020204" pitchFamily="34" charset="0"/>
              </a:rPr>
              <a:t>Lower recency increases customer’s propensity to purchase</a:t>
            </a:r>
            <a:endParaRPr lang="en-US" sz="1200"/>
          </a:p>
        </p:txBody>
      </p:sp>
      <p:sp>
        <p:nvSpPr>
          <p:cNvPr id="4" name="Rectangle 3">
            <a:extLst>
              <a:ext uri="{FF2B5EF4-FFF2-40B4-BE49-F238E27FC236}">
                <a16:creationId xmlns:a16="http://schemas.microsoft.com/office/drawing/2014/main" id="{B91ACECF-9AEA-F521-C0A1-30BBB8633138}"/>
              </a:ext>
            </a:extLst>
          </p:cNvPr>
          <p:cNvSpPr/>
          <p:nvPr/>
        </p:nvSpPr>
        <p:spPr>
          <a:xfrm>
            <a:off x="4419600" y="1090555"/>
            <a:ext cx="3164542" cy="46140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RFM Model</a:t>
            </a:r>
          </a:p>
        </p:txBody>
      </p:sp>
      <p:sp>
        <p:nvSpPr>
          <p:cNvPr id="5" name="Rectangle 4">
            <a:extLst>
              <a:ext uri="{FF2B5EF4-FFF2-40B4-BE49-F238E27FC236}">
                <a16:creationId xmlns:a16="http://schemas.microsoft.com/office/drawing/2014/main" id="{59B76990-0DD3-B848-72E0-7B72D81DD09E}"/>
              </a:ext>
            </a:extLst>
          </p:cNvPr>
          <p:cNvSpPr/>
          <p:nvPr/>
        </p:nvSpPr>
        <p:spPr>
          <a:xfrm>
            <a:off x="600635" y="1664904"/>
            <a:ext cx="3164542" cy="28456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1. Recency</a:t>
            </a:r>
          </a:p>
        </p:txBody>
      </p:sp>
      <p:sp>
        <p:nvSpPr>
          <p:cNvPr id="6" name="Rectangle 5">
            <a:extLst>
              <a:ext uri="{FF2B5EF4-FFF2-40B4-BE49-F238E27FC236}">
                <a16:creationId xmlns:a16="http://schemas.microsoft.com/office/drawing/2014/main" id="{855F8978-DB0A-8825-9BF7-04D2A0A780D1}"/>
              </a:ext>
            </a:extLst>
          </p:cNvPr>
          <p:cNvSpPr/>
          <p:nvPr/>
        </p:nvSpPr>
        <p:spPr>
          <a:xfrm>
            <a:off x="4419600" y="1664904"/>
            <a:ext cx="3164542" cy="28456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2. Frequency</a:t>
            </a:r>
          </a:p>
        </p:txBody>
      </p:sp>
      <p:sp>
        <p:nvSpPr>
          <p:cNvPr id="7" name="Rectangle 6">
            <a:extLst>
              <a:ext uri="{FF2B5EF4-FFF2-40B4-BE49-F238E27FC236}">
                <a16:creationId xmlns:a16="http://schemas.microsoft.com/office/drawing/2014/main" id="{E119C920-783F-18E2-443F-2080841DF3D4}"/>
              </a:ext>
            </a:extLst>
          </p:cNvPr>
          <p:cNvSpPr/>
          <p:nvPr/>
        </p:nvSpPr>
        <p:spPr>
          <a:xfrm>
            <a:off x="8426825" y="1664903"/>
            <a:ext cx="3164542" cy="28456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3. Monetary Value</a:t>
            </a:r>
          </a:p>
        </p:txBody>
      </p:sp>
      <p:sp>
        <p:nvSpPr>
          <p:cNvPr id="8" name="Rectangle 7">
            <a:extLst>
              <a:ext uri="{FF2B5EF4-FFF2-40B4-BE49-F238E27FC236}">
                <a16:creationId xmlns:a16="http://schemas.microsoft.com/office/drawing/2014/main" id="{8A79CF8B-C475-FF20-E5FB-8AAA68E87BA4}"/>
              </a:ext>
            </a:extLst>
          </p:cNvPr>
          <p:cNvSpPr/>
          <p:nvPr/>
        </p:nvSpPr>
        <p:spPr>
          <a:xfrm>
            <a:off x="600635" y="2032119"/>
            <a:ext cx="3164542" cy="147448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solidFill>
                <a:schemeClr val="tx1"/>
              </a:solidFill>
            </a:endParaRPr>
          </a:p>
        </p:txBody>
      </p:sp>
      <p:sp>
        <p:nvSpPr>
          <p:cNvPr id="10" name="Rectangle 9">
            <a:extLst>
              <a:ext uri="{FF2B5EF4-FFF2-40B4-BE49-F238E27FC236}">
                <a16:creationId xmlns:a16="http://schemas.microsoft.com/office/drawing/2014/main" id="{3FD97203-5F9B-1623-895D-A601115F3B83}"/>
              </a:ext>
            </a:extLst>
          </p:cNvPr>
          <p:cNvSpPr/>
          <p:nvPr/>
        </p:nvSpPr>
        <p:spPr>
          <a:xfrm>
            <a:off x="4419600" y="2032118"/>
            <a:ext cx="3164542" cy="147448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solidFill>
                <a:schemeClr val="tx1"/>
              </a:solidFill>
            </a:endParaRPr>
          </a:p>
        </p:txBody>
      </p:sp>
      <p:sp>
        <p:nvSpPr>
          <p:cNvPr id="11" name="Rectangle 10">
            <a:extLst>
              <a:ext uri="{FF2B5EF4-FFF2-40B4-BE49-F238E27FC236}">
                <a16:creationId xmlns:a16="http://schemas.microsoft.com/office/drawing/2014/main" id="{FFA01524-12CC-EB65-2C43-B885DD6D2BB2}"/>
              </a:ext>
            </a:extLst>
          </p:cNvPr>
          <p:cNvSpPr/>
          <p:nvPr/>
        </p:nvSpPr>
        <p:spPr>
          <a:xfrm>
            <a:off x="8426825" y="2032118"/>
            <a:ext cx="3164542" cy="147448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solidFill>
                <a:schemeClr val="tx1"/>
              </a:solidFill>
            </a:endParaRPr>
          </a:p>
        </p:txBody>
      </p:sp>
      <p:sp>
        <p:nvSpPr>
          <p:cNvPr id="12" name="TextBox 11">
            <a:extLst>
              <a:ext uri="{FF2B5EF4-FFF2-40B4-BE49-F238E27FC236}">
                <a16:creationId xmlns:a16="http://schemas.microsoft.com/office/drawing/2014/main" id="{917BF654-685D-B92C-54BB-5B272443B89D}"/>
              </a:ext>
            </a:extLst>
          </p:cNvPr>
          <p:cNvSpPr txBox="1"/>
          <p:nvPr/>
        </p:nvSpPr>
        <p:spPr>
          <a:xfrm>
            <a:off x="4498042" y="2139548"/>
            <a:ext cx="3007658" cy="1200329"/>
          </a:xfrm>
          <a:prstGeom prst="rect">
            <a:avLst/>
          </a:prstGeom>
          <a:noFill/>
        </p:spPr>
        <p:txBody>
          <a:bodyPr wrap="square" rtlCol="0">
            <a:spAutoFit/>
          </a:bodyPr>
          <a:lstStyle/>
          <a:p>
            <a:pPr marL="285750" indent="-285750">
              <a:buFont typeface="Arial" panose="020B0604020202020204" pitchFamily="34" charset="0"/>
              <a:buChar char="•"/>
            </a:pPr>
            <a:r>
              <a:rPr lang="en-SG" sz="1200" b="0" i="0" u="none" strike="noStrike">
                <a:effectLst/>
                <a:latin typeface="Arial" panose="020B0604020202020204" pitchFamily="34" charset="0"/>
              </a:rPr>
              <a:t>Examines how many orders each customer placed over time interval</a:t>
            </a:r>
          </a:p>
          <a:p>
            <a:pPr marL="285750" indent="-285750">
              <a:buFont typeface="Arial" panose="020B0604020202020204" pitchFamily="34" charset="0"/>
              <a:buChar char="•"/>
            </a:pPr>
            <a:endParaRPr lang="en-SG" sz="1200">
              <a:latin typeface="Arial" panose="020B0604020202020204" pitchFamily="34" charset="0"/>
            </a:endParaRPr>
          </a:p>
          <a:p>
            <a:pPr marL="285750" indent="-285750">
              <a:buFont typeface="Arial" panose="020B0604020202020204" pitchFamily="34" charset="0"/>
              <a:buChar char="•"/>
            </a:pPr>
            <a:r>
              <a:rPr lang="en-SG" sz="1200">
                <a:latin typeface="Arial" panose="020B0604020202020204" pitchFamily="34" charset="0"/>
              </a:rPr>
              <a:t>Higher frequency, the higher the chance a customer will make repeat purchase</a:t>
            </a:r>
          </a:p>
        </p:txBody>
      </p:sp>
      <p:sp>
        <p:nvSpPr>
          <p:cNvPr id="13" name="TextBox 12">
            <a:extLst>
              <a:ext uri="{FF2B5EF4-FFF2-40B4-BE49-F238E27FC236}">
                <a16:creationId xmlns:a16="http://schemas.microsoft.com/office/drawing/2014/main" id="{843B204D-113F-1D61-D649-958BF5B012D7}"/>
              </a:ext>
            </a:extLst>
          </p:cNvPr>
          <p:cNvSpPr txBox="1"/>
          <p:nvPr/>
        </p:nvSpPr>
        <p:spPr>
          <a:xfrm>
            <a:off x="8489576" y="2139548"/>
            <a:ext cx="3007658" cy="1015663"/>
          </a:xfrm>
          <a:prstGeom prst="rect">
            <a:avLst/>
          </a:prstGeom>
          <a:noFill/>
        </p:spPr>
        <p:txBody>
          <a:bodyPr wrap="square" rtlCol="0">
            <a:spAutoFit/>
          </a:bodyPr>
          <a:lstStyle/>
          <a:p>
            <a:pPr marL="285750" indent="-285750">
              <a:buFont typeface="Arial" panose="020B0604020202020204" pitchFamily="34" charset="0"/>
              <a:buChar char="•"/>
            </a:pPr>
            <a:r>
              <a:rPr lang="en-SG" sz="1200" b="0" i="0" u="none" strike="noStrike">
                <a:effectLst/>
                <a:latin typeface="Arial" panose="020B0604020202020204" pitchFamily="34" charset="0"/>
              </a:rPr>
              <a:t>Examines how much a customer has spent over a time interval</a:t>
            </a:r>
          </a:p>
          <a:p>
            <a:pPr marL="285750" indent="-285750">
              <a:buFont typeface="Arial" panose="020B0604020202020204" pitchFamily="34" charset="0"/>
              <a:buChar char="•"/>
            </a:pPr>
            <a:endParaRPr lang="en-SG" sz="1200">
              <a:latin typeface="Arial" panose="020B0604020202020204" pitchFamily="34" charset="0"/>
            </a:endParaRPr>
          </a:p>
          <a:p>
            <a:pPr marL="285750" indent="-285750">
              <a:buFont typeface="Arial" panose="020B0604020202020204" pitchFamily="34" charset="0"/>
              <a:buChar char="•"/>
            </a:pPr>
            <a:r>
              <a:rPr lang="en-SG" sz="1200">
                <a:latin typeface="Arial" panose="020B0604020202020204" pitchFamily="34" charset="0"/>
              </a:rPr>
              <a:t>Higher spent, the more valuable the customer</a:t>
            </a:r>
          </a:p>
        </p:txBody>
      </p:sp>
      <p:sp>
        <p:nvSpPr>
          <p:cNvPr id="14" name="TextBox 13">
            <a:extLst>
              <a:ext uri="{FF2B5EF4-FFF2-40B4-BE49-F238E27FC236}">
                <a16:creationId xmlns:a16="http://schemas.microsoft.com/office/drawing/2014/main" id="{FF540B34-508F-803E-E577-D06765ABFE5F}"/>
              </a:ext>
            </a:extLst>
          </p:cNvPr>
          <p:cNvSpPr txBox="1"/>
          <p:nvPr/>
        </p:nvSpPr>
        <p:spPr>
          <a:xfrm>
            <a:off x="506503" y="3614027"/>
            <a:ext cx="10990731" cy="461665"/>
          </a:xfrm>
          <a:prstGeom prst="rect">
            <a:avLst/>
          </a:prstGeom>
          <a:noFill/>
        </p:spPr>
        <p:txBody>
          <a:bodyPr wrap="square" rtlCol="0">
            <a:spAutoFit/>
          </a:bodyPr>
          <a:lstStyle/>
          <a:p>
            <a:pPr marL="285750" indent="-285750">
              <a:buFont typeface="Arial" panose="020B0604020202020204" pitchFamily="34" charset="0"/>
              <a:buChar char="•"/>
            </a:pPr>
            <a:r>
              <a:rPr lang="en-SG" sz="1200" i="0" u="none" strike="noStrike">
                <a:effectLst/>
                <a:latin typeface="Arial" panose="020B0604020202020204" pitchFamily="34" charset="0"/>
              </a:rPr>
              <a:t>RFM Model scores each user based on their recency, frequency and monetary value from past transactions and segments customer</a:t>
            </a:r>
          </a:p>
          <a:p>
            <a:pPr marL="285750" indent="-285750">
              <a:buFont typeface="Arial" panose="020B0604020202020204" pitchFamily="34" charset="0"/>
              <a:buChar char="•"/>
            </a:pPr>
            <a:r>
              <a:rPr lang="en-SG" sz="1200">
                <a:latin typeface="Arial" panose="020B0604020202020204" pitchFamily="34" charset="0"/>
              </a:rPr>
              <a:t>Based on RFM score, we will be able to group similarly behaved customers into segments</a:t>
            </a:r>
          </a:p>
        </p:txBody>
      </p:sp>
      <p:sp>
        <p:nvSpPr>
          <p:cNvPr id="9" name="Rectangle 8">
            <a:extLst>
              <a:ext uri="{FF2B5EF4-FFF2-40B4-BE49-F238E27FC236}">
                <a16:creationId xmlns:a16="http://schemas.microsoft.com/office/drawing/2014/main" id="{3425BC43-797A-0F4E-EE28-1288835D9CAE}"/>
              </a:ext>
            </a:extLst>
          </p:cNvPr>
          <p:cNvSpPr/>
          <p:nvPr/>
        </p:nvSpPr>
        <p:spPr>
          <a:xfrm>
            <a:off x="1264024" y="4556143"/>
            <a:ext cx="1801906" cy="108102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Filter out “sales” transaction</a:t>
            </a:r>
          </a:p>
        </p:txBody>
      </p:sp>
      <p:sp>
        <p:nvSpPr>
          <p:cNvPr id="15" name="Rectangle 14">
            <a:extLst>
              <a:ext uri="{FF2B5EF4-FFF2-40B4-BE49-F238E27FC236}">
                <a16:creationId xmlns:a16="http://schemas.microsoft.com/office/drawing/2014/main" id="{05E02223-0062-22FD-6D03-3CC5A788360F}"/>
              </a:ext>
            </a:extLst>
          </p:cNvPr>
          <p:cNvSpPr/>
          <p:nvPr/>
        </p:nvSpPr>
        <p:spPr>
          <a:xfrm>
            <a:off x="3765177" y="4556143"/>
            <a:ext cx="1801906" cy="108102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Split transactions based on channels</a:t>
            </a:r>
          </a:p>
        </p:txBody>
      </p:sp>
      <p:sp>
        <p:nvSpPr>
          <p:cNvPr id="16" name="Rectangle 15">
            <a:extLst>
              <a:ext uri="{FF2B5EF4-FFF2-40B4-BE49-F238E27FC236}">
                <a16:creationId xmlns:a16="http://schemas.microsoft.com/office/drawing/2014/main" id="{6A989521-CAC9-A3F9-CA38-AD0A59566558}"/>
              </a:ext>
            </a:extLst>
          </p:cNvPr>
          <p:cNvSpPr/>
          <p:nvPr/>
        </p:nvSpPr>
        <p:spPr>
          <a:xfrm>
            <a:off x="6266330" y="4556143"/>
            <a:ext cx="1801906" cy="108102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Compute Relative Recency, Frequency, Monetary value</a:t>
            </a:r>
          </a:p>
        </p:txBody>
      </p:sp>
      <p:sp>
        <p:nvSpPr>
          <p:cNvPr id="17" name="Rectangle 16">
            <a:extLst>
              <a:ext uri="{FF2B5EF4-FFF2-40B4-BE49-F238E27FC236}">
                <a16:creationId xmlns:a16="http://schemas.microsoft.com/office/drawing/2014/main" id="{68297849-B4FF-8C43-41E3-0B8A27444F04}"/>
              </a:ext>
            </a:extLst>
          </p:cNvPr>
          <p:cNvSpPr/>
          <p:nvPr/>
        </p:nvSpPr>
        <p:spPr>
          <a:xfrm>
            <a:off x="8767483" y="4556143"/>
            <a:ext cx="1801906" cy="108102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Segmentation &amp; </a:t>
            </a:r>
            <a:r>
              <a:rPr lang="en-US" sz="1200" err="1"/>
              <a:t>analyse</a:t>
            </a:r>
            <a:r>
              <a:rPr lang="en-US" sz="1200"/>
              <a:t> segment</a:t>
            </a:r>
          </a:p>
        </p:txBody>
      </p:sp>
      <p:sp>
        <p:nvSpPr>
          <p:cNvPr id="18" name="Triangle 17">
            <a:extLst>
              <a:ext uri="{FF2B5EF4-FFF2-40B4-BE49-F238E27FC236}">
                <a16:creationId xmlns:a16="http://schemas.microsoft.com/office/drawing/2014/main" id="{E99538C0-FC05-E88A-03E7-C3ECE6B884BF}"/>
              </a:ext>
            </a:extLst>
          </p:cNvPr>
          <p:cNvSpPr/>
          <p:nvPr/>
        </p:nvSpPr>
        <p:spPr>
          <a:xfrm rot="5400000">
            <a:off x="3174660" y="4971769"/>
            <a:ext cx="466164" cy="251012"/>
          </a:xfrm>
          <a:prstGeom prst="triangle">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7F81B046-9775-A809-5CBB-7F679D2A7867}"/>
              </a:ext>
            </a:extLst>
          </p:cNvPr>
          <p:cNvSpPr/>
          <p:nvPr/>
        </p:nvSpPr>
        <p:spPr>
          <a:xfrm rot="5400000">
            <a:off x="5675813" y="4971769"/>
            <a:ext cx="466164" cy="251012"/>
          </a:xfrm>
          <a:prstGeom prst="triangle">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F4AD1DBE-E32F-F5FE-4F7E-12DE1830FA8E}"/>
              </a:ext>
            </a:extLst>
          </p:cNvPr>
          <p:cNvSpPr/>
          <p:nvPr/>
        </p:nvSpPr>
        <p:spPr>
          <a:xfrm rot="5400000">
            <a:off x="8168001" y="4971769"/>
            <a:ext cx="466164" cy="251012"/>
          </a:xfrm>
          <a:prstGeom prst="triangle">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1082834-7D3B-09AB-18AA-27DE1908F7A6}"/>
              </a:ext>
            </a:extLst>
          </p:cNvPr>
          <p:cNvSpPr txBox="1"/>
          <p:nvPr/>
        </p:nvSpPr>
        <p:spPr>
          <a:xfrm>
            <a:off x="505971" y="4179959"/>
            <a:ext cx="2109008" cy="307777"/>
          </a:xfrm>
          <a:prstGeom prst="rect">
            <a:avLst/>
          </a:prstGeom>
          <a:noFill/>
        </p:spPr>
        <p:txBody>
          <a:bodyPr wrap="square" rtlCol="0">
            <a:spAutoFit/>
          </a:bodyPr>
          <a:lstStyle/>
          <a:p>
            <a:r>
              <a:rPr lang="en-SG" sz="1400" b="1" u="sng">
                <a:latin typeface="Arial" panose="020B0604020202020204" pitchFamily="34" charset="0"/>
              </a:rPr>
              <a:t>Segmentation Process</a:t>
            </a:r>
          </a:p>
        </p:txBody>
      </p:sp>
      <p:sp>
        <p:nvSpPr>
          <p:cNvPr id="25" name="TextBox 24">
            <a:extLst>
              <a:ext uri="{FF2B5EF4-FFF2-40B4-BE49-F238E27FC236}">
                <a16:creationId xmlns:a16="http://schemas.microsoft.com/office/drawing/2014/main" id="{D4FDA64A-169F-3F7B-2BCB-4526BC7065F7}"/>
              </a:ext>
            </a:extLst>
          </p:cNvPr>
          <p:cNvSpPr txBox="1"/>
          <p:nvPr/>
        </p:nvSpPr>
        <p:spPr>
          <a:xfrm>
            <a:off x="6158753" y="5803065"/>
            <a:ext cx="5568975" cy="461665"/>
          </a:xfrm>
          <a:prstGeom prst="rect">
            <a:avLst/>
          </a:prstGeom>
          <a:noFill/>
        </p:spPr>
        <p:txBody>
          <a:bodyPr wrap="square" rtlCol="0">
            <a:spAutoFit/>
          </a:bodyPr>
          <a:lstStyle/>
          <a:p>
            <a:r>
              <a:rPr lang="en-SG" sz="1200" b="1" i="1">
                <a:latin typeface="Arial" panose="020B0604020202020204" pitchFamily="34" charset="0"/>
              </a:rPr>
              <a:t>Relative frequency: </a:t>
            </a:r>
            <a:r>
              <a:rPr lang="en-SG" sz="1200">
                <a:latin typeface="Arial" panose="020B0604020202020204" pitchFamily="34" charset="0"/>
              </a:rPr>
              <a:t>Frequency/ Customer lifetime</a:t>
            </a:r>
          </a:p>
          <a:p>
            <a:r>
              <a:rPr lang="en-SG" sz="1200" b="1" i="1">
                <a:latin typeface="Arial" panose="020B0604020202020204" pitchFamily="34" charset="0"/>
              </a:rPr>
              <a:t>Relative monetary value: </a:t>
            </a:r>
            <a:r>
              <a:rPr lang="en-SG" sz="1200">
                <a:latin typeface="Arial" panose="020B0604020202020204" pitchFamily="34" charset="0"/>
              </a:rPr>
              <a:t>Monetary value/ Customer lifetime</a:t>
            </a:r>
            <a:endParaRPr lang="en-SG" sz="1200" b="1">
              <a:latin typeface="Arial" panose="020B0604020202020204" pitchFamily="34" charset="0"/>
            </a:endParaRPr>
          </a:p>
        </p:txBody>
      </p:sp>
      <p:pic>
        <p:nvPicPr>
          <p:cNvPr id="26" name="Picture 25">
            <a:extLst>
              <a:ext uri="{FF2B5EF4-FFF2-40B4-BE49-F238E27FC236}">
                <a16:creationId xmlns:a16="http://schemas.microsoft.com/office/drawing/2014/main" id="{2D5CA5BC-DD01-8826-71C9-AB116B390239}"/>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27" name="Picture 2" descr="University Brand Identity | Singapore Management University ...">
            <a:extLst>
              <a:ext uri="{FF2B5EF4-FFF2-40B4-BE49-F238E27FC236}">
                <a16:creationId xmlns:a16="http://schemas.microsoft.com/office/drawing/2014/main" id="{50DEBBAE-6D8C-4A59-D429-569B36FA0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71042AA-F7A1-80E3-F320-8654CF5A418B}"/>
              </a:ext>
            </a:extLst>
          </p:cNvPr>
          <p:cNvSpPr txBox="1"/>
          <p:nvPr/>
        </p:nvSpPr>
        <p:spPr>
          <a:xfrm>
            <a:off x="1173800" y="5809721"/>
            <a:ext cx="5182754" cy="461665"/>
          </a:xfrm>
          <a:prstGeom prst="rect">
            <a:avLst/>
          </a:prstGeom>
          <a:noFill/>
        </p:spPr>
        <p:txBody>
          <a:bodyPr wrap="square" rtlCol="0">
            <a:spAutoFit/>
          </a:bodyPr>
          <a:lstStyle/>
          <a:p>
            <a:r>
              <a:rPr lang="en-SG" sz="1200" b="1" i="1">
                <a:latin typeface="Arial" panose="020B0604020202020204" pitchFamily="34" charset="0"/>
              </a:rPr>
              <a:t>Customer lifetime: </a:t>
            </a:r>
            <a:r>
              <a:rPr lang="en-SG" sz="1200">
                <a:latin typeface="Arial" panose="020B0604020202020204" pitchFamily="34" charset="0"/>
              </a:rPr>
              <a:t>(Date of data pull – Customer’s first order date)</a:t>
            </a:r>
            <a:endParaRPr lang="en-SG" sz="1200" b="1">
              <a:latin typeface="Arial" panose="020B0604020202020204" pitchFamily="34" charset="0"/>
            </a:endParaRPr>
          </a:p>
          <a:p>
            <a:r>
              <a:rPr lang="en-SG" sz="1200" b="1" i="1">
                <a:latin typeface="Arial" panose="020B0604020202020204" pitchFamily="34" charset="0"/>
              </a:rPr>
              <a:t>Relative recency: </a:t>
            </a:r>
            <a:r>
              <a:rPr lang="en-SG" sz="1200">
                <a:latin typeface="Arial" panose="020B0604020202020204" pitchFamily="34" charset="0"/>
              </a:rPr>
              <a:t>1 – (Recency/ Customer lifetime)</a:t>
            </a:r>
            <a:endParaRPr lang="en-SG" sz="1200" b="1">
              <a:latin typeface="Arial" panose="020B0604020202020204" pitchFamily="34" charset="0"/>
            </a:endParaRPr>
          </a:p>
        </p:txBody>
      </p:sp>
    </p:spTree>
    <p:extLst>
      <p:ext uri="{BB962C8B-B14F-4D97-AF65-F5344CB8AC3E}">
        <p14:creationId xmlns:p14="http://schemas.microsoft.com/office/powerpoint/2010/main" val="41834768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F540B34-508F-803E-E577-D06765ABFE5F}"/>
              </a:ext>
            </a:extLst>
          </p:cNvPr>
          <p:cNvSpPr txBox="1"/>
          <p:nvPr/>
        </p:nvSpPr>
        <p:spPr>
          <a:xfrm>
            <a:off x="488576" y="1170360"/>
            <a:ext cx="10780059" cy="307777"/>
          </a:xfrm>
          <a:prstGeom prst="rect">
            <a:avLst/>
          </a:prstGeom>
          <a:noFill/>
        </p:spPr>
        <p:txBody>
          <a:bodyPr wrap="square" rtlCol="0">
            <a:spAutoFit/>
          </a:bodyPr>
          <a:lstStyle/>
          <a:p>
            <a:pPr marL="285750" indent="-285750">
              <a:buFont typeface="Arial" panose="020B0604020202020204" pitchFamily="34" charset="0"/>
              <a:buChar char="•"/>
            </a:pPr>
            <a:r>
              <a:rPr lang="en-SG" sz="1400">
                <a:latin typeface="Arial" panose="020B0604020202020204" pitchFamily="34" charset="0"/>
              </a:rPr>
              <a:t>Segmentation definitions and number of segments are subjective and should be checked with business teams</a:t>
            </a:r>
          </a:p>
        </p:txBody>
      </p:sp>
      <p:graphicFrame>
        <p:nvGraphicFramePr>
          <p:cNvPr id="4" name="Table 3">
            <a:extLst>
              <a:ext uri="{FF2B5EF4-FFF2-40B4-BE49-F238E27FC236}">
                <a16:creationId xmlns:a16="http://schemas.microsoft.com/office/drawing/2014/main" id="{DD739534-F75C-861B-7276-4957AF084257}"/>
              </a:ext>
            </a:extLst>
          </p:cNvPr>
          <p:cNvGraphicFramePr>
            <a:graphicFrameLocks noGrp="1"/>
          </p:cNvGraphicFramePr>
          <p:nvPr>
            <p:extLst>
              <p:ext uri="{D42A27DB-BD31-4B8C-83A1-F6EECF244321}">
                <p14:modId xmlns:p14="http://schemas.microsoft.com/office/powerpoint/2010/main" val="3502343984"/>
              </p:ext>
            </p:extLst>
          </p:nvPr>
        </p:nvGraphicFramePr>
        <p:xfrm>
          <a:off x="924082" y="1635483"/>
          <a:ext cx="10149384" cy="4318556"/>
        </p:xfrm>
        <a:graphic>
          <a:graphicData uri="http://schemas.openxmlformats.org/drawingml/2006/table">
            <a:tbl>
              <a:tblPr firstRow="1" bandRow="1">
                <a:tableStyleId>{5C22544A-7EE6-4342-B048-85BDC9FD1C3A}</a:tableStyleId>
              </a:tblPr>
              <a:tblGrid>
                <a:gridCol w="1691564">
                  <a:extLst>
                    <a:ext uri="{9D8B030D-6E8A-4147-A177-3AD203B41FA5}">
                      <a16:colId xmlns:a16="http://schemas.microsoft.com/office/drawing/2014/main" val="1061920096"/>
                    </a:ext>
                  </a:extLst>
                </a:gridCol>
                <a:gridCol w="1691564">
                  <a:extLst>
                    <a:ext uri="{9D8B030D-6E8A-4147-A177-3AD203B41FA5}">
                      <a16:colId xmlns:a16="http://schemas.microsoft.com/office/drawing/2014/main" val="2540881220"/>
                    </a:ext>
                  </a:extLst>
                </a:gridCol>
                <a:gridCol w="1691564">
                  <a:extLst>
                    <a:ext uri="{9D8B030D-6E8A-4147-A177-3AD203B41FA5}">
                      <a16:colId xmlns:a16="http://schemas.microsoft.com/office/drawing/2014/main" val="2555564696"/>
                    </a:ext>
                  </a:extLst>
                </a:gridCol>
                <a:gridCol w="1691564">
                  <a:extLst>
                    <a:ext uri="{9D8B030D-6E8A-4147-A177-3AD203B41FA5}">
                      <a16:colId xmlns:a16="http://schemas.microsoft.com/office/drawing/2014/main" val="1472778563"/>
                    </a:ext>
                  </a:extLst>
                </a:gridCol>
                <a:gridCol w="1691564">
                  <a:extLst>
                    <a:ext uri="{9D8B030D-6E8A-4147-A177-3AD203B41FA5}">
                      <a16:colId xmlns:a16="http://schemas.microsoft.com/office/drawing/2014/main" val="102092328"/>
                    </a:ext>
                  </a:extLst>
                </a:gridCol>
                <a:gridCol w="1691564">
                  <a:extLst>
                    <a:ext uri="{9D8B030D-6E8A-4147-A177-3AD203B41FA5}">
                      <a16:colId xmlns:a16="http://schemas.microsoft.com/office/drawing/2014/main" val="425009510"/>
                    </a:ext>
                  </a:extLst>
                </a:gridCol>
              </a:tblGrid>
              <a:tr h="545602">
                <a:tc>
                  <a:txBody>
                    <a:bodyPr/>
                    <a:lstStyle/>
                    <a:p>
                      <a:r>
                        <a:rPr lang="en-US" sz="1400"/>
                        <a:t>Segments</a:t>
                      </a:r>
                    </a:p>
                  </a:txBody>
                  <a:tcPr/>
                </a:tc>
                <a:tc>
                  <a:txBody>
                    <a:bodyPr/>
                    <a:lstStyle/>
                    <a:p>
                      <a:r>
                        <a:rPr lang="en-US" sz="1400"/>
                        <a:t>Recency Median</a:t>
                      </a:r>
                    </a:p>
                  </a:txBody>
                  <a:tcPr/>
                </a:tc>
                <a:tc>
                  <a:txBody>
                    <a:bodyPr/>
                    <a:lstStyle/>
                    <a:p>
                      <a:r>
                        <a:rPr lang="en-US" sz="1400"/>
                        <a:t>Frequency Median</a:t>
                      </a:r>
                    </a:p>
                  </a:txBody>
                  <a:tcPr/>
                </a:tc>
                <a:tc>
                  <a:txBody>
                    <a:bodyPr/>
                    <a:lstStyle/>
                    <a:p>
                      <a:r>
                        <a:rPr lang="en-US" sz="1400"/>
                        <a:t>Monetary Value Median</a:t>
                      </a:r>
                    </a:p>
                  </a:txBody>
                  <a:tcPr/>
                </a:tc>
                <a:tc>
                  <a:txBody>
                    <a:bodyPr/>
                    <a:lstStyle/>
                    <a:p>
                      <a:r>
                        <a:rPr lang="en-US" sz="1400"/>
                        <a:t>Lifetime</a:t>
                      </a:r>
                    </a:p>
                  </a:txBody>
                  <a:tcPr/>
                </a:tc>
                <a:tc>
                  <a:txBody>
                    <a:bodyPr/>
                    <a:lstStyle/>
                    <a:p>
                      <a:r>
                        <a:rPr lang="en-US" sz="1400"/>
                        <a:t>Recency vs Lifetime</a:t>
                      </a:r>
                    </a:p>
                  </a:txBody>
                  <a:tcPr/>
                </a:tc>
                <a:extLst>
                  <a:ext uri="{0D108BD9-81ED-4DB2-BD59-A6C34878D82A}">
                    <a16:rowId xmlns:a16="http://schemas.microsoft.com/office/drawing/2014/main" val="753948406"/>
                  </a:ext>
                </a:extLst>
              </a:tr>
              <a:tr h="571451">
                <a:tc>
                  <a:txBody>
                    <a:bodyPr/>
                    <a:lstStyle/>
                    <a:p>
                      <a:r>
                        <a:rPr lang="en-US" sz="1400" b="1" i="1"/>
                        <a:t>Tried Out but Churned</a:t>
                      </a:r>
                    </a:p>
                  </a:txBody>
                  <a:tcPr>
                    <a:solidFill>
                      <a:schemeClr val="accent1">
                        <a:lumMod val="60000"/>
                        <a:lumOff val="40000"/>
                      </a:schemeClr>
                    </a:solidFill>
                  </a:tcPr>
                </a:tc>
                <a:tc>
                  <a:txBody>
                    <a:bodyPr/>
                    <a:lstStyle/>
                    <a:p>
                      <a:r>
                        <a:rPr lang="en-US" sz="1400"/>
                        <a:t>High</a:t>
                      </a:r>
                    </a:p>
                  </a:txBody>
                  <a:tcPr/>
                </a:tc>
                <a:tc>
                  <a:txBody>
                    <a:bodyPr/>
                    <a:lstStyle/>
                    <a:p>
                      <a:r>
                        <a:rPr lang="en-US" sz="1400"/>
                        <a:t>Low</a:t>
                      </a:r>
                    </a:p>
                  </a:txBody>
                  <a:tcPr/>
                </a:tc>
                <a:tc>
                  <a:txBody>
                    <a:bodyPr/>
                    <a:lstStyle/>
                    <a:p>
                      <a:r>
                        <a:rPr lang="en-US" sz="1400"/>
                        <a:t>Low</a:t>
                      </a:r>
                    </a:p>
                  </a:txBody>
                  <a:tcPr/>
                </a:tc>
                <a:tc>
                  <a:txBody>
                    <a:bodyPr/>
                    <a:lstStyle/>
                    <a:p>
                      <a:r>
                        <a:rPr lang="en-US" sz="1400"/>
                        <a:t>High</a:t>
                      </a:r>
                    </a:p>
                  </a:txBody>
                  <a:tcPr/>
                </a:tc>
                <a:tc>
                  <a:txBody>
                    <a:bodyPr/>
                    <a:lstStyle/>
                    <a:p>
                      <a:r>
                        <a:rPr lang="en-US" sz="1400"/>
                        <a:t>Recency ~ Lifetime</a:t>
                      </a:r>
                    </a:p>
                  </a:txBody>
                  <a:tcPr/>
                </a:tc>
                <a:extLst>
                  <a:ext uri="{0D108BD9-81ED-4DB2-BD59-A6C34878D82A}">
                    <a16:rowId xmlns:a16="http://schemas.microsoft.com/office/drawing/2014/main" val="1499574889"/>
                  </a:ext>
                </a:extLst>
              </a:tr>
              <a:tr h="545602">
                <a:tc>
                  <a:txBody>
                    <a:bodyPr/>
                    <a:lstStyle/>
                    <a:p>
                      <a:r>
                        <a:rPr lang="en-US" sz="1400" b="1" i="1"/>
                        <a:t>Churning</a:t>
                      </a:r>
                    </a:p>
                  </a:txBody>
                  <a:tcPr>
                    <a:solidFill>
                      <a:schemeClr val="accent1">
                        <a:lumMod val="60000"/>
                        <a:lumOff val="40000"/>
                      </a:schemeClr>
                    </a:solidFill>
                  </a:tcPr>
                </a:tc>
                <a:tc>
                  <a:txBody>
                    <a:bodyPr/>
                    <a:lstStyle/>
                    <a:p>
                      <a:r>
                        <a:rPr lang="en-US" sz="1400"/>
                        <a:t>High</a:t>
                      </a:r>
                    </a:p>
                  </a:txBody>
                  <a:tcPr/>
                </a:tc>
                <a:tc>
                  <a:txBody>
                    <a:bodyPr/>
                    <a:lstStyle/>
                    <a:p>
                      <a:r>
                        <a:rPr lang="en-US" sz="1400"/>
                        <a:t>Low</a:t>
                      </a:r>
                    </a:p>
                  </a:txBody>
                  <a:tcPr/>
                </a:tc>
                <a:tc>
                  <a:txBody>
                    <a:bodyPr/>
                    <a:lstStyle/>
                    <a:p>
                      <a:r>
                        <a:rPr lang="en-US" sz="1400"/>
                        <a:t>Low</a:t>
                      </a:r>
                    </a:p>
                  </a:txBody>
                  <a:tcPr/>
                </a:tc>
                <a:tc>
                  <a:txBody>
                    <a:bodyPr/>
                    <a:lstStyle/>
                    <a:p>
                      <a:r>
                        <a:rPr lang="en-US" sz="1400"/>
                        <a:t>High </a:t>
                      </a:r>
                    </a:p>
                  </a:txBody>
                  <a:tcPr/>
                </a:tc>
                <a:tc>
                  <a:txBody>
                    <a:bodyPr/>
                    <a:lstStyle/>
                    <a:p>
                      <a:r>
                        <a:rPr lang="en-US" sz="1400"/>
                        <a:t>Recency close to lifetime</a:t>
                      </a:r>
                    </a:p>
                  </a:txBody>
                  <a:tcPr/>
                </a:tc>
                <a:extLst>
                  <a:ext uri="{0D108BD9-81ED-4DB2-BD59-A6C34878D82A}">
                    <a16:rowId xmlns:a16="http://schemas.microsoft.com/office/drawing/2014/main" val="1681426459"/>
                  </a:ext>
                </a:extLst>
              </a:tr>
              <a:tr h="545602">
                <a:tc>
                  <a:txBody>
                    <a:bodyPr/>
                    <a:lstStyle/>
                    <a:p>
                      <a:r>
                        <a:rPr lang="en-US" sz="1400" b="1" i="1"/>
                        <a:t>Infrequent</a:t>
                      </a:r>
                    </a:p>
                  </a:txBody>
                  <a:tcPr>
                    <a:solidFill>
                      <a:schemeClr val="accent1">
                        <a:lumMod val="60000"/>
                        <a:lumOff val="40000"/>
                      </a:schemeClr>
                    </a:solidFill>
                  </a:tcPr>
                </a:tc>
                <a:tc>
                  <a:txBody>
                    <a:bodyPr/>
                    <a:lstStyle/>
                    <a:p>
                      <a:r>
                        <a:rPr lang="en-US" sz="1400"/>
                        <a:t>Moderately highly</a:t>
                      </a:r>
                    </a:p>
                  </a:txBody>
                  <a:tcPr/>
                </a:tc>
                <a:tc>
                  <a:txBody>
                    <a:bodyPr/>
                    <a:lstStyle/>
                    <a:p>
                      <a:r>
                        <a:rPr lang="en-US" sz="1400"/>
                        <a:t>Low</a:t>
                      </a:r>
                    </a:p>
                  </a:txBody>
                  <a:tcPr/>
                </a:tc>
                <a:tc>
                  <a:txBody>
                    <a:bodyPr/>
                    <a:lstStyle/>
                    <a:p>
                      <a:r>
                        <a:rPr lang="en-US" sz="1400"/>
                        <a:t>Low – High</a:t>
                      </a:r>
                    </a:p>
                  </a:txBody>
                  <a:tcPr/>
                </a:tc>
                <a:tc>
                  <a:txBody>
                    <a:bodyPr/>
                    <a:lstStyle/>
                    <a:p>
                      <a:r>
                        <a:rPr lang="en-US" sz="1400"/>
                        <a:t>High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Recency close to lifetime</a:t>
                      </a:r>
                    </a:p>
                  </a:txBody>
                  <a:tcPr/>
                </a:tc>
                <a:extLst>
                  <a:ext uri="{0D108BD9-81ED-4DB2-BD59-A6C34878D82A}">
                    <a16:rowId xmlns:a16="http://schemas.microsoft.com/office/drawing/2014/main" val="2477462482"/>
                  </a:ext>
                </a:extLst>
              </a:tr>
              <a:tr h="331082">
                <a:tc>
                  <a:txBody>
                    <a:bodyPr/>
                    <a:lstStyle/>
                    <a:p>
                      <a:r>
                        <a:rPr lang="en-US" sz="1400" b="1" i="1"/>
                        <a:t>Early life</a:t>
                      </a:r>
                    </a:p>
                  </a:txBody>
                  <a:tcPr>
                    <a:solidFill>
                      <a:schemeClr val="accent1">
                        <a:lumMod val="60000"/>
                        <a:lumOff val="40000"/>
                      </a:schemeClr>
                    </a:solidFill>
                  </a:tcPr>
                </a:tc>
                <a:tc>
                  <a:txBody>
                    <a:bodyPr/>
                    <a:lstStyle/>
                    <a:p>
                      <a:r>
                        <a:rPr lang="en-US" sz="1400"/>
                        <a:t>Low</a:t>
                      </a:r>
                    </a:p>
                  </a:txBody>
                  <a:tcPr/>
                </a:tc>
                <a:tc>
                  <a:txBody>
                    <a:bodyPr/>
                    <a:lstStyle/>
                    <a:p>
                      <a:r>
                        <a:rPr lang="en-US" sz="1400"/>
                        <a:t>Low</a:t>
                      </a:r>
                    </a:p>
                  </a:txBody>
                  <a:tcPr/>
                </a:tc>
                <a:tc>
                  <a:txBody>
                    <a:bodyPr/>
                    <a:lstStyle/>
                    <a:p>
                      <a:r>
                        <a:rPr lang="en-US" sz="1400"/>
                        <a:t>Moderate</a:t>
                      </a:r>
                    </a:p>
                  </a:txBody>
                  <a:tcPr/>
                </a:tc>
                <a:tc>
                  <a:txBody>
                    <a:bodyPr/>
                    <a:lstStyle/>
                    <a:p>
                      <a:r>
                        <a:rPr lang="en-US" sz="1400"/>
                        <a:t>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Recency ~ Lifetime</a:t>
                      </a:r>
                    </a:p>
                  </a:txBody>
                  <a:tcPr/>
                </a:tc>
                <a:extLst>
                  <a:ext uri="{0D108BD9-81ED-4DB2-BD59-A6C34878D82A}">
                    <a16:rowId xmlns:a16="http://schemas.microsoft.com/office/drawing/2014/main" val="3877433498"/>
                  </a:ext>
                </a:extLst>
              </a:tr>
              <a:tr h="331082">
                <a:tc>
                  <a:txBody>
                    <a:bodyPr/>
                    <a:lstStyle/>
                    <a:p>
                      <a:r>
                        <a:rPr lang="en-US" sz="1400" b="1" i="1"/>
                        <a:t>Early life loyal</a:t>
                      </a:r>
                    </a:p>
                  </a:txBody>
                  <a:tcPr>
                    <a:solidFill>
                      <a:schemeClr val="accent1">
                        <a:lumMod val="60000"/>
                        <a:lumOff val="40000"/>
                      </a:schemeClr>
                    </a:solidFill>
                  </a:tcPr>
                </a:tc>
                <a:tc>
                  <a:txBody>
                    <a:bodyPr/>
                    <a:lstStyle/>
                    <a:p>
                      <a:r>
                        <a:rPr lang="en-US" sz="1400"/>
                        <a:t>Low</a:t>
                      </a:r>
                    </a:p>
                  </a:txBody>
                  <a:tcPr/>
                </a:tc>
                <a:tc>
                  <a:txBody>
                    <a:bodyPr/>
                    <a:lstStyle/>
                    <a:p>
                      <a:r>
                        <a:rPr lang="en-US" sz="1400"/>
                        <a:t>Moderate</a:t>
                      </a:r>
                    </a:p>
                  </a:txBody>
                  <a:tcPr/>
                </a:tc>
                <a:tc>
                  <a:txBody>
                    <a:bodyPr/>
                    <a:lstStyle/>
                    <a:p>
                      <a:r>
                        <a:rPr lang="en-US" sz="1400"/>
                        <a:t>Moderate</a:t>
                      </a:r>
                    </a:p>
                  </a:txBody>
                  <a:tcPr/>
                </a:tc>
                <a:tc>
                  <a:txBody>
                    <a:bodyPr/>
                    <a:lstStyle/>
                    <a:p>
                      <a:r>
                        <a:rPr lang="en-US" sz="1400"/>
                        <a:t>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Recency ~ Lifetime</a:t>
                      </a:r>
                    </a:p>
                  </a:txBody>
                  <a:tcPr/>
                </a:tc>
                <a:extLst>
                  <a:ext uri="{0D108BD9-81ED-4DB2-BD59-A6C34878D82A}">
                    <a16:rowId xmlns:a16="http://schemas.microsoft.com/office/drawing/2014/main" val="1479534784"/>
                  </a:ext>
                </a:extLst>
              </a:tr>
              <a:tr h="331082">
                <a:tc>
                  <a:txBody>
                    <a:bodyPr/>
                    <a:lstStyle/>
                    <a:p>
                      <a:r>
                        <a:rPr lang="en-US" sz="1400" b="1" i="1"/>
                        <a:t>Mature</a:t>
                      </a:r>
                    </a:p>
                  </a:txBody>
                  <a:tcPr>
                    <a:solidFill>
                      <a:schemeClr val="accent1">
                        <a:lumMod val="60000"/>
                        <a:lumOff val="40000"/>
                      </a:schemeClr>
                    </a:solidFill>
                  </a:tcPr>
                </a:tc>
                <a:tc>
                  <a:txBody>
                    <a:bodyPr/>
                    <a:lstStyle/>
                    <a:p>
                      <a:r>
                        <a:rPr lang="en-US" sz="1400"/>
                        <a:t>Moderate</a:t>
                      </a:r>
                    </a:p>
                  </a:txBody>
                  <a:tcPr/>
                </a:tc>
                <a:tc>
                  <a:txBody>
                    <a:bodyPr/>
                    <a:lstStyle/>
                    <a:p>
                      <a:r>
                        <a:rPr lang="en-US" sz="1400"/>
                        <a:t>Moderate</a:t>
                      </a:r>
                    </a:p>
                  </a:txBody>
                  <a:tcPr/>
                </a:tc>
                <a:tc>
                  <a:txBody>
                    <a:bodyPr/>
                    <a:lstStyle/>
                    <a:p>
                      <a:r>
                        <a:rPr lang="en-US" sz="1400"/>
                        <a:t>Moderate </a:t>
                      </a:r>
                    </a:p>
                  </a:txBody>
                  <a:tcPr/>
                </a:tc>
                <a:tc>
                  <a:txBody>
                    <a:bodyPr/>
                    <a:lstStyle/>
                    <a:p>
                      <a:r>
                        <a:rPr lang="en-US" sz="1400"/>
                        <a:t>Moderate to High</a:t>
                      </a:r>
                    </a:p>
                  </a:txBody>
                  <a:tcPr/>
                </a:tc>
                <a:tc>
                  <a:txBody>
                    <a:bodyPr/>
                    <a:lstStyle/>
                    <a:p>
                      <a:r>
                        <a:rPr lang="en-US" sz="1400"/>
                        <a:t>Recency &lt; Lifetime</a:t>
                      </a:r>
                    </a:p>
                  </a:txBody>
                  <a:tcPr/>
                </a:tc>
                <a:extLst>
                  <a:ext uri="{0D108BD9-81ED-4DB2-BD59-A6C34878D82A}">
                    <a16:rowId xmlns:a16="http://schemas.microsoft.com/office/drawing/2014/main" val="3451585585"/>
                  </a:ext>
                </a:extLst>
              </a:tr>
              <a:tr h="545602">
                <a:tc>
                  <a:txBody>
                    <a:bodyPr/>
                    <a:lstStyle/>
                    <a:p>
                      <a:r>
                        <a:rPr lang="en-US" sz="1400" b="1" i="1"/>
                        <a:t>Mature loyal</a:t>
                      </a:r>
                    </a:p>
                  </a:txBody>
                  <a:tcPr>
                    <a:solidFill>
                      <a:schemeClr val="accent1">
                        <a:lumMod val="60000"/>
                        <a:lumOff val="40000"/>
                      </a:schemeClr>
                    </a:solidFill>
                  </a:tcPr>
                </a:tc>
                <a:tc>
                  <a:txBody>
                    <a:bodyPr/>
                    <a:lstStyle/>
                    <a:p>
                      <a:r>
                        <a:rPr lang="en-US" sz="1400"/>
                        <a:t>Low to moderate</a:t>
                      </a:r>
                    </a:p>
                  </a:txBody>
                  <a:tcPr/>
                </a:tc>
                <a:tc>
                  <a:txBody>
                    <a:bodyPr/>
                    <a:lstStyle/>
                    <a:p>
                      <a:r>
                        <a:rPr lang="en-US" sz="1400"/>
                        <a:t>High</a:t>
                      </a:r>
                    </a:p>
                  </a:txBody>
                  <a:tcPr/>
                </a:tc>
                <a:tc>
                  <a:txBody>
                    <a:bodyPr/>
                    <a:lstStyle/>
                    <a:p>
                      <a:r>
                        <a:rPr lang="en-US" sz="1400"/>
                        <a:t>High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High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Recency &lt;&lt; Lifetime</a:t>
                      </a:r>
                    </a:p>
                    <a:p>
                      <a:endParaRPr lang="en-US" sz="1400"/>
                    </a:p>
                  </a:txBody>
                  <a:tcPr/>
                </a:tc>
                <a:extLst>
                  <a:ext uri="{0D108BD9-81ED-4DB2-BD59-A6C34878D82A}">
                    <a16:rowId xmlns:a16="http://schemas.microsoft.com/office/drawing/2014/main" val="939228373"/>
                  </a:ext>
                </a:extLst>
              </a:tr>
              <a:tr h="571451">
                <a:tc>
                  <a:txBody>
                    <a:bodyPr/>
                    <a:lstStyle/>
                    <a:p>
                      <a:r>
                        <a:rPr lang="en-US" sz="1400" b="1" i="1"/>
                        <a:t>Mature loyal most profitable</a:t>
                      </a:r>
                    </a:p>
                  </a:txBody>
                  <a:tcPr>
                    <a:solidFill>
                      <a:schemeClr val="accent1">
                        <a:lumMod val="60000"/>
                        <a:lumOff val="40000"/>
                      </a:schemeClr>
                    </a:solidFill>
                  </a:tcPr>
                </a:tc>
                <a:tc>
                  <a:txBody>
                    <a:bodyPr/>
                    <a:lstStyle/>
                    <a:p>
                      <a:r>
                        <a:rPr lang="en-US" sz="1400"/>
                        <a:t>Low</a:t>
                      </a:r>
                    </a:p>
                  </a:txBody>
                  <a:tcPr/>
                </a:tc>
                <a:tc>
                  <a:txBody>
                    <a:bodyPr/>
                    <a:lstStyle/>
                    <a:p>
                      <a:r>
                        <a:rPr lang="en-US" sz="1400"/>
                        <a:t>High</a:t>
                      </a:r>
                    </a:p>
                  </a:txBody>
                  <a:tcPr/>
                </a:tc>
                <a:tc>
                  <a:txBody>
                    <a:bodyPr/>
                    <a:lstStyle/>
                    <a:p>
                      <a:r>
                        <a:rPr lang="en-US" sz="1400"/>
                        <a:t>Very high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High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Recency &lt;&lt;&lt; Lifetime</a:t>
                      </a:r>
                    </a:p>
                  </a:txBody>
                  <a:tcPr/>
                </a:tc>
                <a:extLst>
                  <a:ext uri="{0D108BD9-81ED-4DB2-BD59-A6C34878D82A}">
                    <a16:rowId xmlns:a16="http://schemas.microsoft.com/office/drawing/2014/main" val="2370501500"/>
                  </a:ext>
                </a:extLst>
              </a:tr>
            </a:tbl>
          </a:graphicData>
        </a:graphic>
      </p:graphicFrame>
      <p:pic>
        <p:nvPicPr>
          <p:cNvPr id="5" name="Picture 4">
            <a:extLst>
              <a:ext uri="{FF2B5EF4-FFF2-40B4-BE49-F238E27FC236}">
                <a16:creationId xmlns:a16="http://schemas.microsoft.com/office/drawing/2014/main" id="{D459D803-3A09-CC38-484E-3B44D58CB3F1}"/>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6" name="Picture 2" descr="University Brand Identity | Singapore Management University ...">
            <a:extLst>
              <a:ext uri="{FF2B5EF4-FFF2-40B4-BE49-F238E27FC236}">
                <a16:creationId xmlns:a16="http://schemas.microsoft.com/office/drawing/2014/main" id="{0A59D6F5-2085-59DE-3BB0-F3F52D34A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07D0DA8D-ECDE-3711-2B88-8E7483E86B52}"/>
              </a:ext>
            </a:extLst>
          </p:cNvPr>
          <p:cNvSpPr txBox="1">
            <a:spLocks/>
          </p:cNvSpPr>
          <p:nvPr/>
        </p:nvSpPr>
        <p:spPr>
          <a:xfrm>
            <a:off x="640976" y="463738"/>
            <a:ext cx="10515600" cy="638922"/>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3600" b="1">
                <a:latin typeface="+mj-lt"/>
                <a:ea typeface="+mj-ea"/>
                <a:cs typeface="+mj-cs"/>
              </a:defRPr>
            </a:lvl1pPr>
          </a:lstStyle>
          <a:p>
            <a:r>
              <a:rPr lang="en-US"/>
              <a:t>Pre-Defined Customer Segmentations</a:t>
            </a:r>
          </a:p>
        </p:txBody>
      </p:sp>
    </p:spTree>
    <p:extLst>
      <p:ext uri="{BB962C8B-B14F-4D97-AF65-F5344CB8AC3E}">
        <p14:creationId xmlns:p14="http://schemas.microsoft.com/office/powerpoint/2010/main" val="27690677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4C4DBD-7CFB-84F5-1A7F-F22294DA3301}"/>
              </a:ext>
            </a:extLst>
          </p:cNvPr>
          <p:cNvSpPr txBox="1"/>
          <p:nvPr/>
        </p:nvSpPr>
        <p:spPr>
          <a:xfrm>
            <a:off x="7709647" y="1938207"/>
            <a:ext cx="3648635" cy="3323987"/>
          </a:xfrm>
          <a:prstGeom prst="rect">
            <a:avLst/>
          </a:prstGeom>
          <a:noFill/>
          <a:ln w="28575">
            <a:solidFill>
              <a:schemeClr val="tx1"/>
            </a:solidFill>
            <a:prstDash val="dash"/>
          </a:ln>
        </p:spPr>
        <p:txBody>
          <a:bodyPr wrap="square" rtlCol="0">
            <a:spAutoFit/>
          </a:bodyPr>
          <a:lstStyle/>
          <a:p>
            <a:pPr marL="285750" indent="-285750">
              <a:buFont typeface="Arial" panose="020B0604020202020204" pitchFamily="34" charset="0"/>
              <a:buChar char="•"/>
            </a:pPr>
            <a:r>
              <a:rPr lang="en-US" sz="1400"/>
              <a:t>Biggest group of customers belong to ”Churned”. Churning and churned customers make up 50% of retail customers</a:t>
            </a:r>
          </a:p>
          <a:p>
            <a:endParaRPr lang="en-US" sz="1400"/>
          </a:p>
          <a:p>
            <a:pPr marL="285750" indent="-285750">
              <a:buFont typeface="Arial" panose="020B0604020202020204" pitchFamily="34" charset="0"/>
              <a:buChar char="•"/>
            </a:pPr>
            <a:r>
              <a:rPr lang="en-US" sz="1400"/>
              <a:t>Median spend of churning and churned buyers are lowest</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Churning segment is greater than early life loyal segment which may lead to net decrease in sales from this channel</a:t>
            </a:r>
          </a:p>
          <a:p>
            <a:endParaRPr lang="en-US" sz="1400"/>
          </a:p>
          <a:p>
            <a:pPr marL="285750" indent="-285750">
              <a:buFont typeface="Arial" panose="020B0604020202020204" pitchFamily="34" charset="0"/>
              <a:buChar char="•"/>
            </a:pPr>
            <a:r>
              <a:rPr lang="en-US" sz="1400"/>
              <a:t>Segment 6 is most valuable – lowest recency, highest frequency, highest GMV yet young lifetime </a:t>
            </a:r>
          </a:p>
          <a:p>
            <a:endParaRPr lang="en-US" sz="1400"/>
          </a:p>
        </p:txBody>
      </p:sp>
      <p:pic>
        <p:nvPicPr>
          <p:cNvPr id="5" name="Picture 4">
            <a:extLst>
              <a:ext uri="{FF2B5EF4-FFF2-40B4-BE49-F238E27FC236}">
                <a16:creationId xmlns:a16="http://schemas.microsoft.com/office/drawing/2014/main" id="{A57B7503-949E-3BDF-C210-FC903F315ABC}"/>
              </a:ext>
            </a:extLst>
          </p:cNvPr>
          <p:cNvPicPr>
            <a:picLocks noChangeAspect="1"/>
          </p:cNvPicPr>
          <p:nvPr/>
        </p:nvPicPr>
        <p:blipFill>
          <a:blip r:embed="rId2"/>
          <a:stretch>
            <a:fillRect/>
          </a:stretch>
        </p:blipFill>
        <p:spPr>
          <a:xfrm>
            <a:off x="484669" y="874784"/>
            <a:ext cx="6554240" cy="3845572"/>
          </a:xfrm>
          <a:prstGeom prst="rect">
            <a:avLst/>
          </a:prstGeom>
          <a:noFill/>
          <a:ln w="9525">
            <a:solidFill>
              <a:schemeClr val="tx1"/>
            </a:solidFill>
          </a:ln>
        </p:spPr>
      </p:pic>
      <p:pic>
        <p:nvPicPr>
          <p:cNvPr id="6" name="Picture 5">
            <a:extLst>
              <a:ext uri="{FF2B5EF4-FFF2-40B4-BE49-F238E27FC236}">
                <a16:creationId xmlns:a16="http://schemas.microsoft.com/office/drawing/2014/main" id="{2EE33BC7-E8CB-D2AE-F4C3-9F1CD79223E5}"/>
              </a:ext>
            </a:extLst>
          </p:cNvPr>
          <p:cNvPicPr>
            <a:picLocks noChangeAspect="1"/>
          </p:cNvPicPr>
          <p:nvPr/>
        </p:nvPicPr>
        <p:blipFill>
          <a:blip r:embed="rId3"/>
          <a:stretch>
            <a:fillRect/>
          </a:stretch>
        </p:blipFill>
        <p:spPr>
          <a:xfrm>
            <a:off x="1592618" y="4797899"/>
            <a:ext cx="5557542" cy="1961050"/>
          </a:xfrm>
          <a:prstGeom prst="rect">
            <a:avLst/>
          </a:prstGeom>
        </p:spPr>
      </p:pic>
      <p:pic>
        <p:nvPicPr>
          <p:cNvPr id="7" name="Picture 6">
            <a:extLst>
              <a:ext uri="{FF2B5EF4-FFF2-40B4-BE49-F238E27FC236}">
                <a16:creationId xmlns:a16="http://schemas.microsoft.com/office/drawing/2014/main" id="{AA078A80-26A4-96D7-65A7-2161FA15581C}"/>
              </a:ext>
            </a:extLst>
          </p:cNvPr>
          <p:cNvPicPr>
            <a:picLocks noChangeAspect="1"/>
          </p:cNvPicPr>
          <p:nvPr/>
        </p:nvPicPr>
        <p:blipFill>
          <a:blip r:embed="rId4"/>
          <a:stretch>
            <a:fillRect/>
          </a:stretch>
        </p:blipFill>
        <p:spPr>
          <a:xfrm>
            <a:off x="10707454" y="6315539"/>
            <a:ext cx="1376966" cy="391819"/>
          </a:xfrm>
          <a:prstGeom prst="rect">
            <a:avLst/>
          </a:prstGeom>
        </p:spPr>
      </p:pic>
      <p:pic>
        <p:nvPicPr>
          <p:cNvPr id="8" name="Picture 2" descr="University Brand Identity | Singapore Management University ...">
            <a:extLst>
              <a:ext uri="{FF2B5EF4-FFF2-40B4-BE49-F238E27FC236}">
                <a16:creationId xmlns:a16="http://schemas.microsoft.com/office/drawing/2014/main" id="{68F07C38-5B53-8EBE-BA2A-E65C79E102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847"/>
          <a:stretch/>
        </p:blipFill>
        <p:spPr bwMode="auto">
          <a:xfrm>
            <a:off x="62755" y="6059954"/>
            <a:ext cx="1326774" cy="79804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48AA06E8-F8E0-EF40-1DB2-05924420D466}"/>
              </a:ext>
            </a:extLst>
          </p:cNvPr>
          <p:cNvSpPr txBox="1">
            <a:spLocks/>
          </p:cNvSpPr>
          <p:nvPr/>
        </p:nvSpPr>
        <p:spPr>
          <a:xfrm>
            <a:off x="488576" y="240218"/>
            <a:ext cx="10515600" cy="6389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RFM Customer Segmentation: Retail</a:t>
            </a:r>
          </a:p>
        </p:txBody>
      </p:sp>
    </p:spTree>
    <p:extLst>
      <p:ext uri="{BB962C8B-B14F-4D97-AF65-F5344CB8AC3E}">
        <p14:creationId xmlns:p14="http://schemas.microsoft.com/office/powerpoint/2010/main" val="960160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4C4DBD-7CFB-84F5-1A7F-F22294DA3301}"/>
              </a:ext>
            </a:extLst>
          </p:cNvPr>
          <p:cNvSpPr txBox="1"/>
          <p:nvPr/>
        </p:nvSpPr>
        <p:spPr>
          <a:xfrm>
            <a:off x="7853082" y="2090172"/>
            <a:ext cx="3648635" cy="2677656"/>
          </a:xfrm>
          <a:prstGeom prst="rect">
            <a:avLst/>
          </a:prstGeom>
          <a:noFill/>
          <a:ln w="28575">
            <a:solidFill>
              <a:schemeClr val="tx1"/>
            </a:solidFill>
            <a:prstDash val="dash"/>
          </a:ln>
        </p:spPr>
        <p:txBody>
          <a:bodyPr wrap="square" rtlCol="0">
            <a:spAutoFit/>
          </a:bodyPr>
          <a:lstStyle/>
          <a:p>
            <a:pPr marL="285750" indent="-285750">
              <a:buFont typeface="Arial" panose="020B0604020202020204" pitchFamily="34" charset="0"/>
              <a:buChar char="•"/>
            </a:pPr>
            <a:r>
              <a:rPr lang="en-US" sz="1400"/>
              <a:t>Biggest group of customers belong to ”Churned”. Makes up 50% of of 3</a:t>
            </a:r>
            <a:r>
              <a:rPr lang="en-US" sz="1400" baseline="30000"/>
              <a:t>rd</a:t>
            </a:r>
            <a:r>
              <a:rPr lang="en-US" sz="1400"/>
              <a:t> party marketplace customers</a:t>
            </a:r>
          </a:p>
          <a:p>
            <a:endParaRPr lang="en-US" sz="1400"/>
          </a:p>
          <a:p>
            <a:pPr marL="285750" indent="-285750">
              <a:buFont typeface="Arial" panose="020B0604020202020204" pitchFamily="34" charset="0"/>
              <a:buChar char="•"/>
            </a:pPr>
            <a:r>
              <a:rPr lang="en-US" sz="1400"/>
              <a:t>High potential to gain GMV from early life customers if we can move them to mature segment</a:t>
            </a:r>
          </a:p>
          <a:p>
            <a:endParaRPr lang="en-US" sz="1400"/>
          </a:p>
          <a:p>
            <a:pPr marL="285750" indent="-285750">
              <a:buFont typeface="Arial" panose="020B0604020202020204" pitchFamily="34" charset="0"/>
              <a:buChar char="•"/>
            </a:pPr>
            <a:r>
              <a:rPr lang="en-US" sz="1400"/>
              <a:t>Segment 5 is most valuable – lowest recency, highest frequency, highest GMV despite old lifetime</a:t>
            </a:r>
          </a:p>
          <a:p>
            <a:pPr marL="285750" indent="-285750">
              <a:buFont typeface="Arial" panose="020B0604020202020204" pitchFamily="34" charset="0"/>
              <a:buChar char="•"/>
            </a:pPr>
            <a:endParaRPr lang="en-US" sz="1400"/>
          </a:p>
        </p:txBody>
      </p:sp>
      <p:pic>
        <p:nvPicPr>
          <p:cNvPr id="4" name="Picture 4">
            <a:extLst>
              <a:ext uri="{FF2B5EF4-FFF2-40B4-BE49-F238E27FC236}">
                <a16:creationId xmlns:a16="http://schemas.microsoft.com/office/drawing/2014/main" id="{EBE3D563-C61C-3819-5AFE-234B68A37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07" y="821797"/>
            <a:ext cx="6771199" cy="3976561"/>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BA7842-412C-7290-3EF3-A7C7B0071ADF}"/>
              </a:ext>
            </a:extLst>
          </p:cNvPr>
          <p:cNvPicPr>
            <a:picLocks noChangeAspect="1"/>
          </p:cNvPicPr>
          <p:nvPr/>
        </p:nvPicPr>
        <p:blipFill>
          <a:blip r:embed="rId3"/>
          <a:stretch>
            <a:fillRect/>
          </a:stretch>
        </p:blipFill>
        <p:spPr>
          <a:xfrm>
            <a:off x="1528483" y="4872316"/>
            <a:ext cx="5759823" cy="1676423"/>
          </a:xfrm>
          <a:prstGeom prst="rect">
            <a:avLst/>
          </a:prstGeom>
        </p:spPr>
      </p:pic>
      <p:pic>
        <p:nvPicPr>
          <p:cNvPr id="8" name="Picture 7">
            <a:extLst>
              <a:ext uri="{FF2B5EF4-FFF2-40B4-BE49-F238E27FC236}">
                <a16:creationId xmlns:a16="http://schemas.microsoft.com/office/drawing/2014/main" id="{D7ECD0AF-A960-1B8D-3351-10681546A15E}"/>
              </a:ext>
            </a:extLst>
          </p:cNvPr>
          <p:cNvPicPr>
            <a:picLocks noChangeAspect="1"/>
          </p:cNvPicPr>
          <p:nvPr/>
        </p:nvPicPr>
        <p:blipFill>
          <a:blip r:embed="rId4"/>
          <a:stretch>
            <a:fillRect/>
          </a:stretch>
        </p:blipFill>
        <p:spPr>
          <a:xfrm>
            <a:off x="10707454" y="6315539"/>
            <a:ext cx="1376966" cy="391819"/>
          </a:xfrm>
          <a:prstGeom prst="rect">
            <a:avLst/>
          </a:prstGeom>
        </p:spPr>
      </p:pic>
      <p:pic>
        <p:nvPicPr>
          <p:cNvPr id="9" name="Picture 2" descr="University Brand Identity | Singapore Management University ...">
            <a:extLst>
              <a:ext uri="{FF2B5EF4-FFF2-40B4-BE49-F238E27FC236}">
                <a16:creationId xmlns:a16="http://schemas.microsoft.com/office/drawing/2014/main" id="{AB48C06B-ACD6-5F0C-171A-95E7D37D7C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474"/>
          <a:stretch/>
        </p:blipFill>
        <p:spPr bwMode="auto">
          <a:xfrm>
            <a:off x="62755" y="6059954"/>
            <a:ext cx="1376966" cy="79804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7A47E922-8490-CAF5-E20C-7AFE57C41564}"/>
              </a:ext>
            </a:extLst>
          </p:cNvPr>
          <p:cNvSpPr txBox="1">
            <a:spLocks/>
          </p:cNvSpPr>
          <p:nvPr/>
        </p:nvSpPr>
        <p:spPr>
          <a:xfrm>
            <a:off x="488576" y="240218"/>
            <a:ext cx="10515600" cy="6389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RFM Customer Segmentation: 3</a:t>
            </a:r>
            <a:r>
              <a:rPr lang="en-US" sz="3600" b="1" baseline="30000"/>
              <a:t>rd</a:t>
            </a:r>
            <a:r>
              <a:rPr lang="en-US" sz="3600" b="1"/>
              <a:t> Party Marketplace</a:t>
            </a:r>
          </a:p>
        </p:txBody>
      </p:sp>
    </p:spTree>
    <p:extLst>
      <p:ext uri="{BB962C8B-B14F-4D97-AF65-F5344CB8AC3E}">
        <p14:creationId xmlns:p14="http://schemas.microsoft.com/office/powerpoint/2010/main" val="752496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4C4DBD-7CFB-84F5-1A7F-F22294DA3301}"/>
              </a:ext>
            </a:extLst>
          </p:cNvPr>
          <p:cNvSpPr txBox="1"/>
          <p:nvPr/>
        </p:nvSpPr>
        <p:spPr>
          <a:xfrm>
            <a:off x="7853082" y="1945574"/>
            <a:ext cx="3648635" cy="3108543"/>
          </a:xfrm>
          <a:prstGeom prst="rect">
            <a:avLst/>
          </a:prstGeom>
          <a:noFill/>
          <a:ln w="28575">
            <a:solidFill>
              <a:schemeClr val="tx1"/>
            </a:solidFill>
            <a:prstDash val="dash"/>
          </a:ln>
        </p:spPr>
        <p:txBody>
          <a:bodyPr wrap="square" rtlCol="0">
            <a:spAutoFit/>
          </a:bodyPr>
          <a:lstStyle/>
          <a:p>
            <a:pPr marL="285750" indent="-285750">
              <a:buFont typeface="Arial" panose="020B0604020202020204" pitchFamily="34" charset="0"/>
              <a:buChar char="•"/>
            </a:pPr>
            <a:r>
              <a:rPr lang="en-US" sz="1400"/>
              <a:t>Few customers, few segments</a:t>
            </a:r>
          </a:p>
          <a:p>
            <a:endParaRPr lang="en-US" sz="1400"/>
          </a:p>
          <a:p>
            <a:pPr marL="285750" indent="-285750">
              <a:buFont typeface="Arial" panose="020B0604020202020204" pitchFamily="34" charset="0"/>
              <a:buChar char="•"/>
            </a:pPr>
            <a:r>
              <a:rPr lang="en-US" sz="1400"/>
              <a:t>Majority are churned (76%) or churning (17%)</a:t>
            </a:r>
          </a:p>
          <a:p>
            <a:endParaRPr lang="en-US" sz="1400"/>
          </a:p>
          <a:p>
            <a:pPr marL="285750" indent="-285750">
              <a:buFont typeface="Arial" panose="020B0604020202020204" pitchFamily="34" charset="0"/>
              <a:buChar char="•"/>
            </a:pPr>
            <a:r>
              <a:rPr lang="en-US" sz="1400"/>
              <a:t>Mature loyal customers are most profitable and have similar median GMV as mature loyal and most profitable customers in </a:t>
            </a:r>
            <a:r>
              <a:rPr lang="en-SG" sz="1400"/>
              <a:t>3</a:t>
            </a:r>
            <a:r>
              <a:rPr lang="en-SG" sz="1400" baseline="30000"/>
              <a:t>rd</a:t>
            </a:r>
            <a:r>
              <a:rPr lang="en-SG" sz="1400"/>
              <a:t> Party Marketplace</a:t>
            </a:r>
            <a:r>
              <a:rPr lang="en-US" sz="1400"/>
              <a:t> channel</a:t>
            </a:r>
          </a:p>
          <a:p>
            <a:endParaRPr lang="en-US" sz="1400"/>
          </a:p>
          <a:p>
            <a:pPr marL="285750" indent="-285750">
              <a:buFont typeface="Arial" panose="020B0604020202020204" pitchFamily="34" charset="0"/>
              <a:buChar char="•"/>
            </a:pPr>
            <a:r>
              <a:rPr lang="en-US" sz="1400"/>
              <a:t>Segment 2 is most valuable – lowest recency, highest frequency, highest GMV despite old lifetime</a:t>
            </a:r>
          </a:p>
          <a:p>
            <a:endParaRPr lang="en-US" sz="1400"/>
          </a:p>
        </p:txBody>
      </p:sp>
      <p:pic>
        <p:nvPicPr>
          <p:cNvPr id="5" name="Picture 2">
            <a:extLst>
              <a:ext uri="{FF2B5EF4-FFF2-40B4-BE49-F238E27FC236}">
                <a16:creationId xmlns:a16="http://schemas.microsoft.com/office/drawing/2014/main" id="{0FB9598B-0822-C33C-53A5-5D39A1CB9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37" y="935539"/>
            <a:ext cx="6666568" cy="3749077"/>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E4297A-4B71-BF42-00F1-2D4437B94379}"/>
              </a:ext>
            </a:extLst>
          </p:cNvPr>
          <p:cNvPicPr>
            <a:picLocks noChangeAspect="1"/>
          </p:cNvPicPr>
          <p:nvPr/>
        </p:nvPicPr>
        <p:blipFill>
          <a:blip r:embed="rId3"/>
          <a:stretch>
            <a:fillRect/>
          </a:stretch>
        </p:blipFill>
        <p:spPr>
          <a:xfrm>
            <a:off x="551337" y="4872316"/>
            <a:ext cx="6666569" cy="1127368"/>
          </a:xfrm>
          <a:prstGeom prst="rect">
            <a:avLst/>
          </a:prstGeom>
        </p:spPr>
      </p:pic>
      <p:pic>
        <p:nvPicPr>
          <p:cNvPr id="8" name="Picture 7">
            <a:extLst>
              <a:ext uri="{FF2B5EF4-FFF2-40B4-BE49-F238E27FC236}">
                <a16:creationId xmlns:a16="http://schemas.microsoft.com/office/drawing/2014/main" id="{AF0947FD-569C-5D19-E89D-B8B5AE83E9E8}"/>
              </a:ext>
            </a:extLst>
          </p:cNvPr>
          <p:cNvPicPr>
            <a:picLocks noChangeAspect="1"/>
          </p:cNvPicPr>
          <p:nvPr/>
        </p:nvPicPr>
        <p:blipFill>
          <a:blip r:embed="rId4"/>
          <a:stretch>
            <a:fillRect/>
          </a:stretch>
        </p:blipFill>
        <p:spPr>
          <a:xfrm>
            <a:off x="10707454" y="6315539"/>
            <a:ext cx="1376966" cy="391819"/>
          </a:xfrm>
          <a:prstGeom prst="rect">
            <a:avLst/>
          </a:prstGeom>
        </p:spPr>
      </p:pic>
      <p:pic>
        <p:nvPicPr>
          <p:cNvPr id="9" name="Picture 2" descr="University Brand Identity | Singapore Management University ...">
            <a:extLst>
              <a:ext uri="{FF2B5EF4-FFF2-40B4-BE49-F238E27FC236}">
                <a16:creationId xmlns:a16="http://schemas.microsoft.com/office/drawing/2014/main" id="{E62FF52C-A3BE-FEC3-26AE-55E760EF1A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DA3B5375-B17D-7F26-04D6-BEF2FB61DD6B}"/>
              </a:ext>
            </a:extLst>
          </p:cNvPr>
          <p:cNvSpPr txBox="1">
            <a:spLocks/>
          </p:cNvSpPr>
          <p:nvPr/>
        </p:nvSpPr>
        <p:spPr>
          <a:xfrm>
            <a:off x="488576" y="240218"/>
            <a:ext cx="10515600" cy="6389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RFM Customer Segmentation: Ecommerce</a:t>
            </a:r>
          </a:p>
        </p:txBody>
      </p:sp>
    </p:spTree>
    <p:extLst>
      <p:ext uri="{BB962C8B-B14F-4D97-AF65-F5344CB8AC3E}">
        <p14:creationId xmlns:p14="http://schemas.microsoft.com/office/powerpoint/2010/main" val="39676139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4C4DBD-7CFB-84F5-1A7F-F22294DA3301}"/>
              </a:ext>
            </a:extLst>
          </p:cNvPr>
          <p:cNvSpPr txBox="1"/>
          <p:nvPr/>
        </p:nvSpPr>
        <p:spPr>
          <a:xfrm>
            <a:off x="7888940" y="2133830"/>
            <a:ext cx="3648635" cy="2893100"/>
          </a:xfrm>
          <a:prstGeom prst="rect">
            <a:avLst/>
          </a:prstGeom>
          <a:noFill/>
          <a:ln w="28575">
            <a:solidFill>
              <a:schemeClr val="tx1"/>
            </a:solidFill>
            <a:prstDash val="dash"/>
          </a:ln>
        </p:spPr>
        <p:txBody>
          <a:bodyPr wrap="square" rtlCol="0">
            <a:spAutoFit/>
          </a:bodyPr>
          <a:lstStyle/>
          <a:p>
            <a:pPr marL="285750" indent="-285750">
              <a:buFont typeface="Arial" panose="020B0604020202020204" pitchFamily="34" charset="0"/>
              <a:buChar char="•"/>
            </a:pPr>
            <a:r>
              <a:rPr lang="en-US" sz="1400"/>
              <a:t>Few customers but, many segments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Least churns in this sales channel</a:t>
            </a:r>
          </a:p>
          <a:p>
            <a:endParaRPr lang="en-US" sz="1400"/>
          </a:p>
          <a:p>
            <a:pPr marL="285750" indent="-285750">
              <a:buFont typeface="Arial" panose="020B0604020202020204" pitchFamily="34" charset="0"/>
              <a:buChar char="•"/>
            </a:pPr>
            <a:r>
              <a:rPr lang="en-US" sz="1400"/>
              <a:t>Median GMV of all segments are weakest relative to other channels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74% of customers might make repeat purchases</a:t>
            </a:r>
          </a:p>
          <a:p>
            <a:endParaRPr lang="en-US" sz="1400"/>
          </a:p>
          <a:p>
            <a:pPr marL="285750" indent="-285750">
              <a:buFont typeface="Arial" panose="020B0604020202020204" pitchFamily="34" charset="0"/>
              <a:buChar char="•"/>
            </a:pPr>
            <a:r>
              <a:rPr lang="en-US" sz="1400"/>
              <a:t>Early life customers cover 61% of segmentation, bringing potential to upsell</a:t>
            </a:r>
          </a:p>
          <a:p>
            <a:endParaRPr lang="en-US" sz="1400"/>
          </a:p>
        </p:txBody>
      </p:sp>
      <p:pic>
        <p:nvPicPr>
          <p:cNvPr id="4" name="Picture 4">
            <a:extLst>
              <a:ext uri="{FF2B5EF4-FFF2-40B4-BE49-F238E27FC236}">
                <a16:creationId xmlns:a16="http://schemas.microsoft.com/office/drawing/2014/main" id="{77FB5921-128B-5B28-E744-05CB0A1C2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78" y="858782"/>
            <a:ext cx="6916220" cy="3955265"/>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DB77F51-9056-191C-10A2-1DC2D0EAD468}"/>
              </a:ext>
            </a:extLst>
          </p:cNvPr>
          <p:cNvPicPr>
            <a:picLocks noChangeAspect="1"/>
          </p:cNvPicPr>
          <p:nvPr/>
        </p:nvPicPr>
        <p:blipFill>
          <a:blip r:embed="rId3"/>
          <a:stretch>
            <a:fillRect/>
          </a:stretch>
        </p:blipFill>
        <p:spPr>
          <a:xfrm>
            <a:off x="1716697" y="4920466"/>
            <a:ext cx="5715001" cy="1706880"/>
          </a:xfrm>
          <a:prstGeom prst="rect">
            <a:avLst/>
          </a:prstGeom>
        </p:spPr>
      </p:pic>
      <p:pic>
        <p:nvPicPr>
          <p:cNvPr id="8" name="Picture 7">
            <a:extLst>
              <a:ext uri="{FF2B5EF4-FFF2-40B4-BE49-F238E27FC236}">
                <a16:creationId xmlns:a16="http://schemas.microsoft.com/office/drawing/2014/main" id="{95ACD368-302C-FE75-F024-5CCA1CB4A395}"/>
              </a:ext>
            </a:extLst>
          </p:cNvPr>
          <p:cNvPicPr>
            <a:picLocks noChangeAspect="1"/>
          </p:cNvPicPr>
          <p:nvPr/>
        </p:nvPicPr>
        <p:blipFill>
          <a:blip r:embed="rId4"/>
          <a:stretch>
            <a:fillRect/>
          </a:stretch>
        </p:blipFill>
        <p:spPr>
          <a:xfrm>
            <a:off x="10707454" y="6315539"/>
            <a:ext cx="1376966" cy="391819"/>
          </a:xfrm>
          <a:prstGeom prst="rect">
            <a:avLst/>
          </a:prstGeom>
        </p:spPr>
      </p:pic>
      <p:pic>
        <p:nvPicPr>
          <p:cNvPr id="9" name="Picture 2" descr="University Brand Identity | Singapore Management University ...">
            <a:extLst>
              <a:ext uri="{FF2B5EF4-FFF2-40B4-BE49-F238E27FC236}">
                <a16:creationId xmlns:a16="http://schemas.microsoft.com/office/drawing/2014/main" id="{7C7E73BC-A3F8-DFC1-4160-53D405FE91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81755B71-943C-AE9B-C590-942FD49BAEF3}"/>
              </a:ext>
            </a:extLst>
          </p:cNvPr>
          <p:cNvSpPr txBox="1">
            <a:spLocks/>
          </p:cNvSpPr>
          <p:nvPr/>
        </p:nvSpPr>
        <p:spPr>
          <a:xfrm>
            <a:off x="488576" y="240218"/>
            <a:ext cx="10515600" cy="6389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RFM Customer Segmentation: Corporate</a:t>
            </a:r>
          </a:p>
        </p:txBody>
      </p:sp>
    </p:spTree>
    <p:extLst>
      <p:ext uri="{BB962C8B-B14F-4D97-AF65-F5344CB8AC3E}">
        <p14:creationId xmlns:p14="http://schemas.microsoft.com/office/powerpoint/2010/main" val="15422226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4C4DBD-7CFB-84F5-1A7F-F22294DA3301}"/>
              </a:ext>
            </a:extLst>
          </p:cNvPr>
          <p:cNvSpPr txBox="1"/>
          <p:nvPr/>
        </p:nvSpPr>
        <p:spPr>
          <a:xfrm>
            <a:off x="542364" y="1175010"/>
            <a:ext cx="8395447" cy="2031325"/>
          </a:xfrm>
          <a:prstGeom prst="rect">
            <a:avLst/>
          </a:prstGeom>
          <a:noFill/>
        </p:spPr>
        <p:txBody>
          <a:bodyPr wrap="square" rtlCol="0">
            <a:spAutoFit/>
          </a:bodyPr>
          <a:lstStyle/>
          <a:p>
            <a:pPr marL="285750" indent="-285750">
              <a:buFont typeface="Arial" panose="020B0604020202020204" pitchFamily="34" charset="0"/>
              <a:buChar char="•"/>
            </a:pPr>
            <a:r>
              <a:rPr lang="en-US" sz="1400"/>
              <a:t>Due to metric calculation, it is not useful to segment customers who have 1 transaction</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RFM is backward looking</a:t>
            </a:r>
          </a:p>
          <a:p>
            <a:endParaRPr lang="en-US" sz="1400"/>
          </a:p>
          <a:p>
            <a:pPr marL="285750" indent="-285750">
              <a:buFont typeface="Arial" panose="020B0604020202020204" pitchFamily="34" charset="0"/>
              <a:buChar char="•"/>
            </a:pPr>
            <a:r>
              <a:rPr lang="en-US" sz="1400"/>
              <a:t>RFM segmentation can lead to unnecessarily high number of segments which make targeted approach difficult</a:t>
            </a:r>
          </a:p>
          <a:p>
            <a:endParaRPr lang="en-US" sz="1400"/>
          </a:p>
          <a:p>
            <a:pPr marL="285750" indent="-285750">
              <a:buFont typeface="Arial" panose="020B0604020202020204" pitchFamily="34" charset="0"/>
              <a:buChar char="•"/>
            </a:pPr>
            <a:r>
              <a:rPr lang="en-US" sz="1400"/>
              <a:t>Unable to capture customer behavior over time</a:t>
            </a:r>
          </a:p>
          <a:p>
            <a:pPr marL="285750" indent="-285750">
              <a:buFont typeface="Arial" panose="020B0604020202020204" pitchFamily="34" charset="0"/>
              <a:buChar char="•"/>
            </a:pPr>
            <a:endParaRPr lang="en-US" sz="1400"/>
          </a:p>
        </p:txBody>
      </p:sp>
      <p:pic>
        <p:nvPicPr>
          <p:cNvPr id="4" name="Picture 3">
            <a:extLst>
              <a:ext uri="{FF2B5EF4-FFF2-40B4-BE49-F238E27FC236}">
                <a16:creationId xmlns:a16="http://schemas.microsoft.com/office/drawing/2014/main" id="{32195C1E-9224-86C0-2459-598CA53A287F}"/>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CA966FE3-16FB-A155-EABB-F1676ED56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CC8B6F-6C1A-49A0-FCE5-FCD828E51023}"/>
              </a:ext>
            </a:extLst>
          </p:cNvPr>
          <p:cNvSpPr txBox="1"/>
          <p:nvPr/>
        </p:nvSpPr>
        <p:spPr>
          <a:xfrm>
            <a:off x="640977" y="4125611"/>
            <a:ext cx="9620624" cy="1815882"/>
          </a:xfrm>
          <a:prstGeom prst="rect">
            <a:avLst/>
          </a:prstGeom>
          <a:noFill/>
        </p:spPr>
        <p:txBody>
          <a:bodyPr wrap="square" rtlCol="0">
            <a:spAutoFit/>
          </a:bodyPr>
          <a:lstStyle/>
          <a:p>
            <a:pPr marL="342900" indent="-342900">
              <a:buFont typeface="+mj-lt"/>
              <a:buAutoNum type="arabicPeriod"/>
            </a:pPr>
            <a:r>
              <a:rPr lang="en-US" sz="1400"/>
              <a:t>Explore other segmentation methods (e.g. Clustering, decision trees)</a:t>
            </a:r>
          </a:p>
          <a:p>
            <a:pPr marL="342900" indent="-342900">
              <a:buFont typeface="+mj-lt"/>
              <a:buAutoNum type="arabicPeriod"/>
            </a:pPr>
            <a:endParaRPr lang="en-US" sz="1400"/>
          </a:p>
          <a:p>
            <a:pPr marL="342900" indent="-342900">
              <a:buFont typeface="+mj-lt"/>
              <a:buAutoNum type="arabicPeriod"/>
            </a:pPr>
            <a:r>
              <a:rPr lang="en-US" sz="1400"/>
              <a:t>Identify segments to target</a:t>
            </a:r>
          </a:p>
          <a:p>
            <a:pPr marL="342900" indent="-342900">
              <a:buFont typeface="+mj-lt"/>
              <a:buAutoNum type="arabicPeriod"/>
            </a:pPr>
            <a:endParaRPr lang="en-US" sz="1400"/>
          </a:p>
          <a:p>
            <a:pPr marL="342900" indent="-342900">
              <a:buFont typeface="+mj-lt"/>
              <a:buAutoNum type="arabicPeriod"/>
            </a:pPr>
            <a:r>
              <a:rPr lang="en-US" sz="1400"/>
              <a:t>Market basket analysis based on customer segmentation ( identify products that are frequently bought together for cross selling and bundling opportunities) </a:t>
            </a:r>
          </a:p>
          <a:p>
            <a:pPr marL="342900" indent="-342900">
              <a:buFont typeface="+mj-lt"/>
              <a:buAutoNum type="arabicPeriod"/>
            </a:pPr>
            <a:endParaRPr lang="en-US" sz="1400"/>
          </a:p>
          <a:p>
            <a:pPr marL="342900" indent="-342900">
              <a:buFont typeface="+mj-lt"/>
              <a:buAutoNum type="arabicPeriod"/>
            </a:pPr>
            <a:r>
              <a:rPr lang="en-US" sz="1400"/>
              <a:t>Develop campaign plans based on understanding of customer needs, transaction </a:t>
            </a:r>
            <a:r>
              <a:rPr lang="en-SG" sz="1400"/>
              <a:t>behaviours</a:t>
            </a:r>
            <a:r>
              <a:rPr lang="en-US" sz="1400"/>
              <a:t>, product preferences </a:t>
            </a:r>
          </a:p>
        </p:txBody>
      </p:sp>
      <p:sp>
        <p:nvSpPr>
          <p:cNvPr id="10" name="Title 1">
            <a:extLst>
              <a:ext uri="{FF2B5EF4-FFF2-40B4-BE49-F238E27FC236}">
                <a16:creationId xmlns:a16="http://schemas.microsoft.com/office/drawing/2014/main" id="{4F241B35-5DE8-0C03-0A24-7A1541E8EE3E}"/>
              </a:ext>
            </a:extLst>
          </p:cNvPr>
          <p:cNvSpPr txBox="1">
            <a:spLocks/>
          </p:cNvSpPr>
          <p:nvPr/>
        </p:nvSpPr>
        <p:spPr>
          <a:xfrm>
            <a:off x="640976" y="3332205"/>
            <a:ext cx="10515600" cy="6389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Future Works</a:t>
            </a:r>
          </a:p>
        </p:txBody>
      </p:sp>
      <p:sp>
        <p:nvSpPr>
          <p:cNvPr id="11" name="Title 1">
            <a:extLst>
              <a:ext uri="{FF2B5EF4-FFF2-40B4-BE49-F238E27FC236}">
                <a16:creationId xmlns:a16="http://schemas.microsoft.com/office/drawing/2014/main" id="{C090CA7A-82CA-CBCC-2C3A-279D80E73B23}"/>
              </a:ext>
            </a:extLst>
          </p:cNvPr>
          <p:cNvSpPr txBox="1">
            <a:spLocks/>
          </p:cNvSpPr>
          <p:nvPr/>
        </p:nvSpPr>
        <p:spPr>
          <a:xfrm>
            <a:off x="640976" y="392618"/>
            <a:ext cx="10515600" cy="6389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RFM Segmentation Caveats</a:t>
            </a:r>
          </a:p>
        </p:txBody>
      </p:sp>
    </p:spTree>
    <p:extLst>
      <p:ext uri="{BB962C8B-B14F-4D97-AF65-F5344CB8AC3E}">
        <p14:creationId xmlns:p14="http://schemas.microsoft.com/office/powerpoint/2010/main" val="39724189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B8E0-58DB-5429-687D-20E1CD7938D0}"/>
              </a:ext>
            </a:extLst>
          </p:cNvPr>
          <p:cNvSpPr>
            <a:spLocks noGrp="1"/>
          </p:cNvSpPr>
          <p:nvPr>
            <p:ph type="title"/>
          </p:nvPr>
        </p:nvSpPr>
        <p:spPr>
          <a:xfrm>
            <a:off x="3227294" y="2265643"/>
            <a:ext cx="5504329" cy="1759510"/>
          </a:xfrm>
          <a:solidFill>
            <a:schemeClr val="tx1"/>
          </a:solidFill>
          <a:ln>
            <a:solidFill>
              <a:schemeClr val="tx1"/>
            </a:solidFill>
          </a:ln>
        </p:spPr>
        <p:txBody>
          <a:bodyPr>
            <a:noAutofit/>
          </a:bodyPr>
          <a:lstStyle/>
          <a:p>
            <a:pPr algn="ctr"/>
            <a:r>
              <a:rPr lang="en-US" sz="7600" b="1">
                <a:solidFill>
                  <a:schemeClr val="bg1"/>
                </a:solidFill>
              </a:rPr>
              <a:t>Thank You!</a:t>
            </a:r>
          </a:p>
        </p:txBody>
      </p:sp>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6977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35898931238249A92A2460D92028F2" ma:contentTypeVersion="5" ma:contentTypeDescription="Create a new document." ma:contentTypeScope="" ma:versionID="ef6ff734bdf9385d3b5cad4e6c6a054b">
  <xsd:schema xmlns:xsd="http://www.w3.org/2001/XMLSchema" xmlns:xs="http://www.w3.org/2001/XMLSchema" xmlns:p="http://schemas.microsoft.com/office/2006/metadata/properties" xmlns:ns2="2491715f-334a-4bd7-92e3-a4d79e04f221" xmlns:ns3="f3e2314b-f552-4411-b82f-2aa31c0358e3" targetNamespace="http://schemas.microsoft.com/office/2006/metadata/properties" ma:root="true" ma:fieldsID="63d1ae88f827519914494b9b81e1981f" ns2:_="" ns3:_="">
    <xsd:import namespace="2491715f-334a-4bd7-92e3-a4d79e04f221"/>
    <xsd:import namespace="f3e2314b-f552-4411-b82f-2aa31c0358e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91715f-334a-4bd7-92e3-a4d79e04f2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e2314b-f552-4411-b82f-2aa31c0358e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FC758E-38B3-48FA-9F05-9ED8E49322C0}">
  <ds:schemaRefs>
    <ds:schemaRef ds:uri="http://schemas.microsoft.com/sharepoint/v3/contenttype/forms"/>
  </ds:schemaRefs>
</ds:datastoreItem>
</file>

<file path=customXml/itemProps2.xml><?xml version="1.0" encoding="utf-8"?>
<ds:datastoreItem xmlns:ds="http://schemas.openxmlformats.org/officeDocument/2006/customXml" ds:itemID="{5EFEA22A-5DE0-4A01-B98B-4D8AF2DFEDFD}">
  <ds:schemaRefs>
    <ds:schemaRef ds:uri="2491715f-334a-4bd7-92e3-a4d79e04f221"/>
    <ds:schemaRef ds:uri="f3e2314b-f552-4411-b82f-2aa31c0358e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4C437AE-5757-4BF0-831B-878BC21F62E2}">
  <ds:schemaRefs>
    <ds:schemaRef ds:uri="2491715f-334a-4bd7-92e3-a4d79e04f221"/>
    <ds:schemaRef ds:uri="f3e2314b-f552-4411-b82f-2aa31c0358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98</Slides>
  <Notes>47</Notes>
  <HiddenSlides>10</HiddenSlide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office theme</vt:lpstr>
      <vt:lpstr>PowerPoint Presentation</vt:lpstr>
      <vt:lpstr>Recap: Background</vt:lpstr>
      <vt:lpstr>Recap: Summary of Previous Analysis</vt:lpstr>
      <vt:lpstr>Today’s Agenda</vt:lpstr>
      <vt:lpstr>A Strategic Approach to Increase Sales</vt:lpstr>
      <vt:lpstr>Priotising Customer Segments to Target</vt:lpstr>
      <vt:lpstr>Deep Dive: Personas of Retail “Potential Loyalist”</vt:lpstr>
      <vt:lpstr>Deep Dive: Personas of Retail “Need Attention”</vt:lpstr>
      <vt:lpstr>Market Basket Analysis (MBA)</vt:lpstr>
      <vt:lpstr>Apriori algorithm</vt:lpstr>
      <vt:lpstr>MBA using Apriori algorithm</vt:lpstr>
      <vt:lpstr>PowerPoint Presentation</vt:lpstr>
      <vt:lpstr>Product Probability Matrix code</vt:lpstr>
      <vt:lpstr>PowerPoint Presentation</vt:lpstr>
      <vt:lpstr>PowerPoint Presentation</vt:lpstr>
      <vt:lpstr>PowerPoint Presentation</vt:lpstr>
      <vt:lpstr>PowerPoint Presentation</vt:lpstr>
      <vt:lpstr>PowerPoint Presentation</vt:lpstr>
      <vt:lpstr>PowerPoint Presentation</vt:lpstr>
      <vt:lpstr>Recommendation System</vt:lpstr>
      <vt:lpstr>Recommendation System</vt:lpstr>
      <vt:lpstr>Recommendation System</vt:lpstr>
      <vt:lpstr>Recommendation System</vt:lpstr>
      <vt:lpstr>Recommendation System</vt:lpstr>
      <vt:lpstr>Recommendation System</vt:lpstr>
      <vt:lpstr>Recommendation System</vt:lpstr>
      <vt:lpstr>Recommendation System</vt:lpstr>
      <vt:lpstr>Recommendation System</vt:lpstr>
      <vt:lpstr>How Recommendation System can be implemented in Retail Channel Stores?</vt:lpstr>
      <vt:lpstr>Discount Analysis </vt:lpstr>
      <vt:lpstr>Overview of Discount  How Much Discount We Gave Out?  </vt:lpstr>
      <vt:lpstr>Discount Analysis  Does Discount impact purchase frequency?      </vt:lpstr>
      <vt:lpstr>Overview of Discount  Which Discount is more efficient? 10% or 40%? </vt:lpstr>
      <vt:lpstr>Discount Analysis  DISCOUNT VS ABS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initiatives: Aveda Subscription Model</vt:lpstr>
      <vt:lpstr>New initiatives: Aveda Affiliate Programme</vt:lpstr>
      <vt:lpstr>Wrapping up</vt:lpstr>
      <vt:lpstr>Thank You!</vt:lpstr>
      <vt:lpstr>Q&amp;A</vt:lpstr>
      <vt:lpstr>PowerPoint Presentation</vt:lpstr>
      <vt:lpstr>Un-used</vt:lpstr>
      <vt:lpstr>PowerPoint Presentation</vt:lpstr>
      <vt:lpstr>Strategies</vt:lpstr>
      <vt:lpstr>Non Analytics solutions</vt:lpstr>
      <vt:lpstr>PowerPoint Presentation</vt:lpstr>
      <vt:lpstr>PowerPoint Presentation</vt:lpstr>
      <vt:lpstr>PowerPoint Presentation</vt:lpstr>
      <vt:lpstr>Assumptions</vt:lpstr>
      <vt:lpstr>PowerPoint Presentation</vt:lpstr>
      <vt:lpstr>PowerPoint Presentation</vt:lpstr>
      <vt:lpstr>2. Discount Analysis to increase RFM</vt:lpstr>
      <vt:lpstr>3. Sample Analysis to increase R, F, M</vt:lpstr>
      <vt:lpstr>PowerPoint Presentation</vt:lpstr>
      <vt:lpstr>Mid Term Parts</vt:lpstr>
      <vt:lpstr>Agenda</vt:lpstr>
      <vt:lpstr>Background &amp; Problem Statement</vt:lpstr>
      <vt:lpstr>Aveda Overall Performance: Sales</vt:lpstr>
      <vt:lpstr>Revenue split by Shops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Segmentation Based on Customer Spending</vt:lpstr>
      <vt:lpstr>Overall best sellers</vt:lpstr>
      <vt:lpstr>Customer Preferences based on Segmentation</vt:lpstr>
      <vt:lpstr>Top products on which "R" client  -1 spent the most</vt:lpstr>
      <vt:lpstr>Spending trend of "R" client  -1</vt:lpstr>
      <vt:lpstr>Top products on which "R" client -2 spent the most</vt:lpstr>
      <vt:lpstr>Spending trend of "R" client -2</vt:lpstr>
      <vt:lpstr>Top products on which  "H" client spent the most</vt:lpstr>
      <vt:lpstr>PowerPoint Presentation</vt:lpstr>
      <vt:lpstr>Key Take-away from Customer Preferences Based on Monetary Segmentation </vt:lpstr>
      <vt:lpstr>Alternative: Segmenting Customers with RFM Model</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2023-09-12T11:17:20Z</dcterms:created>
  <dcterms:modified xsi:type="dcterms:W3CDTF">2023-11-01T04:45:14Z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0x0101002D35898931238249A92A2460D92028F2</vt:lpwstr>
  </property>
</Properties>
</file>